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charts/chart35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42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charts/chart18.xml" ContentType="application/vnd.openxmlformats-officedocument.drawingml.chart+xml"/>
  <Override PartName="/ppt/charts/chart36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charts/chart37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charts/chart33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40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diagrams/drawing1.xml" ContentType="application/vnd.ms-office.drawingml.diagramDrawing+xml"/>
  <Override PartName="/ppt/charts/chart38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charts/chart16.xml" ContentType="application/vnd.openxmlformats-officedocument.drawingml.chart+xml"/>
  <Default Extension="jpeg" ContentType="image/jpeg"/>
  <Override PartName="/ppt/diagrams/quickStyle1.xml" ContentType="application/vnd.openxmlformats-officedocument.drawingml.diagramStyle+xml"/>
  <Override PartName="/ppt/charts/chart34.xml" ContentType="application/vnd.openxmlformats-officedocument.drawingml.char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41.xml" ContentType="application/vnd.openxmlformats-officedocument.drawingml.chart+xml"/>
  <Override PartName="/ppt/charts/chart6.xml" ContentType="application/vnd.openxmlformats-officedocument.drawingml.chart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charts/chart39.xml" ContentType="application/vnd.openxmlformats-officedocument.drawingml.char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charts/chart28.xml" ContentType="application/vnd.openxmlformats-officedocument.drawingml.char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691" r:id="rId3"/>
    <p:sldMasterId id="2147483676" r:id="rId4"/>
    <p:sldMasterId id="2147483660" r:id="rId5"/>
  </p:sldMasterIdLst>
  <p:sldIdLst>
    <p:sldId id="256" r:id="rId6"/>
    <p:sldId id="262" r:id="rId7"/>
    <p:sldId id="360" r:id="rId8"/>
    <p:sldId id="257" r:id="rId9"/>
    <p:sldId id="263" r:id="rId10"/>
    <p:sldId id="265" r:id="rId11"/>
    <p:sldId id="319" r:id="rId12"/>
    <p:sldId id="320" r:id="rId13"/>
    <p:sldId id="266" r:id="rId14"/>
    <p:sldId id="331" r:id="rId15"/>
    <p:sldId id="327" r:id="rId16"/>
    <p:sldId id="332" r:id="rId17"/>
    <p:sldId id="328" r:id="rId18"/>
    <p:sldId id="333" r:id="rId19"/>
    <p:sldId id="329" r:id="rId20"/>
    <p:sldId id="334" r:id="rId21"/>
    <p:sldId id="269" r:id="rId22"/>
    <p:sldId id="336" r:id="rId23"/>
    <p:sldId id="335" r:id="rId24"/>
    <p:sldId id="321" r:id="rId25"/>
    <p:sldId id="337" r:id="rId26"/>
    <p:sldId id="339" r:id="rId27"/>
    <p:sldId id="323" r:id="rId28"/>
    <p:sldId id="345" r:id="rId29"/>
    <p:sldId id="322" r:id="rId30"/>
    <p:sldId id="324" r:id="rId31"/>
    <p:sldId id="325" r:id="rId32"/>
    <p:sldId id="348" r:id="rId33"/>
    <p:sldId id="326" r:id="rId34"/>
    <p:sldId id="352" r:id="rId35"/>
    <p:sldId id="355" r:id="rId36"/>
    <p:sldId id="447" r:id="rId37"/>
    <p:sldId id="449" r:id="rId38"/>
    <p:sldId id="413" r:id="rId39"/>
    <p:sldId id="442" r:id="rId40"/>
    <p:sldId id="362" r:id="rId41"/>
    <p:sldId id="363" r:id="rId42"/>
    <p:sldId id="370" r:id="rId43"/>
    <p:sldId id="373" r:id="rId44"/>
    <p:sldId id="376" r:id="rId45"/>
    <p:sldId id="379" r:id="rId46"/>
    <p:sldId id="383" r:id="rId47"/>
    <p:sldId id="384" r:id="rId48"/>
    <p:sldId id="387" r:id="rId49"/>
    <p:sldId id="390" r:id="rId50"/>
    <p:sldId id="393" r:id="rId51"/>
    <p:sldId id="397" r:id="rId52"/>
    <p:sldId id="401" r:id="rId53"/>
    <p:sldId id="404" r:id="rId54"/>
    <p:sldId id="405" r:id="rId55"/>
    <p:sldId id="408" r:id="rId56"/>
    <p:sldId id="409" r:id="rId57"/>
    <p:sldId id="448" r:id="rId58"/>
    <p:sldId id="450" r:id="rId59"/>
    <p:sldId id="437" r:id="rId60"/>
    <p:sldId id="441" r:id="rId61"/>
    <p:sldId id="415" r:id="rId62"/>
    <p:sldId id="416" r:id="rId63"/>
    <p:sldId id="417" r:id="rId64"/>
    <p:sldId id="420" r:id="rId65"/>
    <p:sldId id="421" r:id="rId66"/>
    <p:sldId id="422" r:id="rId67"/>
    <p:sldId id="438" r:id="rId68"/>
    <p:sldId id="439" r:id="rId69"/>
    <p:sldId id="427" r:id="rId70"/>
    <p:sldId id="428" r:id="rId71"/>
    <p:sldId id="429" r:id="rId72"/>
    <p:sldId id="431" r:id="rId73"/>
    <p:sldId id="432" r:id="rId74"/>
    <p:sldId id="433" r:id="rId75"/>
    <p:sldId id="446" r:id="rId76"/>
    <p:sldId id="440" r:id="rId7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DB"/>
    <a:srgbClr val="C0504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6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___________Microsoft_Office_Excel7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8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9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0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1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2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3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4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6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7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8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9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0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1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2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3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4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5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6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7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8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17;&#921;&#931;&#913;&#915;&#937;&#915;&#921;&#922;&#937;&#925;%20&#917;&#926;&#913;&#915;&#937;&#915;&#921;&#922;&#937;&#925;%20&#917;&#928;&#921;&#935;&#917;&#921;&#929;&#919;&#931;&#917;&#937;&#925;\Excel\&#922;&#955;&#940;&#948;&#959;&#953;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29;&#937;&#931;&#927;&#921;%20&#932;&#927;&#933;&#929;&#921;&#931;&#932;&#917;&#931;\&#913;&#960;&#959;&#964;&#949;&#955;&#941;&#963;&#956;&#945;&#964;&#945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17;&#921;&#931;&#913;&#915;&#937;&#915;&#921;&#922;&#937;&#925;%20&#917;&#926;&#913;&#915;&#937;&#915;&#921;&#922;&#937;&#925;%20&#917;&#928;&#921;&#935;&#917;&#921;&#929;&#919;&#931;&#917;&#937;&#925;\Excel\&#922;&#955;&#940;&#948;&#959;&#953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17;&#921;&#931;&#913;&#915;&#937;&#915;&#921;&#922;&#937;&#925;%20&#917;&#926;&#913;&#915;&#937;&#915;&#921;&#922;&#937;&#925;%20&#917;&#928;&#921;&#935;&#917;&#921;&#929;&#919;&#931;&#917;&#937;&#925;\Excel\&#922;&#955;&#940;&#948;&#959;&#953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915;&#949;&#957;&#953;&#954;&#972;%20&#913;&#961;&#967;&#949;&#943;&#959;\Palmos%20Analysis\&#917;&#923;&#927;&#932;-ISO\2022\2022_03_04%20&#922;&#917;&#917;&#917;%20&#929;&#937;&#931;&#921;&#913;_&#927;&#933;&#922;&#929;&#913;&#925;&#921;&#913;\&#929;&#937;&#931;&#921;&#913;_&#927;&#933;&#922;&#929;&#913;&#925;&#921;&#913;\&#913;&#928;&#927;&#932;&#917;&#923;&#917;&#931;&#924;&#913;&#932;&#913;\&#917;&#921;&#931;&#913;&#915;&#937;&#915;&#921;&#922;&#937;&#925;%20&#917;&#926;&#913;&#915;&#937;&#915;&#921;&#922;&#937;&#925;%20&#917;&#928;&#921;&#935;&#917;&#921;&#929;&#919;&#931;&#917;&#937;&#925;\Excel\&#922;&#955;&#940;&#948;&#959;&#953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E7DCC"/>
            </a:solidFill>
            <a:ln w="9525">
              <a:noFill/>
            </a:ln>
            <a:effectLst/>
          </c:spPr>
          <c:dPt>
            <c:idx val="2"/>
            <c:spPr>
              <a:solidFill>
                <a:schemeClr val="accent2"/>
              </a:solidFill>
              <a:ln w="9525">
                <a:noFill/>
              </a:ln>
              <a:effectLst/>
            </c:spPr>
          </c:dPt>
          <c:dLbls>
            <c:numFmt formatCode="0%" sourceLinked="0"/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C2C2C"/>
                    </a:solidFill>
                    <a:latin typeface="Tahoma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ΑΤΤΙΚΗ</c:v>
                </c:pt>
                <c:pt idx="1">
                  <c:v>ΚΕΝΤΡΙΚΗ/ΝΟΤΙΑ ΕΛΛΑΔΑ </c:v>
                </c:pt>
                <c:pt idx="2">
                  <c:v>ΒΟΡΕΙΑ ΕΛΛΑΔΑ </c:v>
                </c:pt>
                <c:pt idx="3">
                  <c:v>ΝΗΣΙΑ 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0.26451612903230032</c:v>
                </c:pt>
                <c:pt idx="1">
                  <c:v>0.17419354838710024</c:v>
                </c:pt>
                <c:pt idx="2">
                  <c:v>0.51612903225810225</c:v>
                </c:pt>
                <c:pt idx="3">
                  <c:v>4.5161290322580004E-2</c:v>
                </c:pt>
              </c:numCache>
            </c:numRef>
          </c:val>
        </c:ser>
        <c:dLbls>
          <c:showVal val="1"/>
        </c:dLbls>
        <c:gapWidth val="15"/>
        <c:axId val="202036736"/>
        <c:axId val="202038656"/>
      </c:barChart>
      <c:catAx>
        <c:axId val="202036736"/>
        <c:scaling>
          <c:orientation val="maxMin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layout/>
        </c:title>
        <c:numFmt formatCode="General" sourceLinked="0"/>
        <c:majorTickMark val="none"/>
        <c:tickLblPos val="low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rgbClr val="2C2C2C"/>
                </a:solidFill>
                <a:latin typeface="Tahoma"/>
                <a:ea typeface="+mn-ea"/>
                <a:cs typeface="+mn-cs"/>
              </a:defRPr>
            </a:pPr>
            <a:endParaRPr lang="el-GR"/>
          </a:p>
        </c:txPr>
        <c:crossAx val="202038656"/>
        <c:crosses val="autoZero"/>
        <c:auto val="1"/>
        <c:lblAlgn val="ctr"/>
        <c:lblOffset val="100"/>
      </c:catAx>
      <c:valAx>
        <c:axId val="202038656"/>
        <c:scaling>
          <c:orientation val="minMax"/>
        </c:scaling>
        <c:axPos val="b"/>
        <c:majorGridlines>
          <c:spPr>
            <a:ln w="9525">
              <a:solidFill>
                <a:srgbClr val="E1E1E1"/>
              </a:solidFill>
              <a:prstDash val="solid"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layout/>
        </c:title>
        <c:numFmt formatCode="0%" sourceLinked="0"/>
        <c:majorTickMark val="none"/>
        <c:tickLblPos val="none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2036736"/>
        <c:crosses val="max"/>
        <c:crossBetween val="between"/>
      </c:valAx>
    </c:plotArea>
    <c:plotVisOnly val="1"/>
    <c:dispBlanksAs val="gap"/>
    <c:extLst xmlns:c16r2="http://schemas.microsoft.com/office/drawing/2015/06/chart"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>
        <c:manualLayout>
          <c:layoutTarget val="inner"/>
          <c:xMode val="edge"/>
          <c:yMode val="edge"/>
          <c:x val="0.18828756681356393"/>
          <c:y val="5.6383731850032572E-2"/>
          <c:w val="0.6057880914466296"/>
          <c:h val="0.86541155920947099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spPr>
            <a:noFill/>
            <a:ln>
              <a:noFill/>
            </a:ln>
            <a:effectLst/>
          </c:spPr>
          <c:dPt>
            <c:idx val="0"/>
            <c:spPr>
              <a:solidFill>
                <a:schemeClr val="accent2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rgbClr val="0070C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Lbls>
            <c:numFmt formatCode="0%" sourceLinked="0"/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CatName val="1"/>
            <c:separator>
</c:separator>
          </c:dLbls>
          <c:cat>
            <c:strRef>
              <c:f>Sheet1!$A$2:$A$3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0.51260504201680124</c:v>
                </c:pt>
                <c:pt idx="1">
                  <c:v>0.48739495798320093</c:v>
                </c:pt>
              </c:numCache>
            </c:numRef>
          </c:val>
        </c:ser>
        <c:dLbls>
          <c:showVal val="1"/>
          <c:showCatName val="1"/>
        </c:dLbls>
        <c:firstSliceAng val="270"/>
        <c:holeSize val="50"/>
      </c:doughnutChart>
    </c:plotArea>
    <c:plotVisOnly val="1"/>
    <c:dispBlanksAs val="zero"/>
    <c:extLst xmlns:mc="http://schemas.openxmlformats.org/markup-compatibility/2006" xmlns:c14="http://schemas.microsoft.com/office/drawing/2007/8/2/chart" xmlns:c16r3="http://schemas.microsoft.com/office/drawing/2017/03/chart" xmlns:c16r2="http://schemas.microsoft.com/office/drawing/2015/06/chart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>
        <c:manualLayout>
          <c:layoutTarget val="inner"/>
          <c:xMode val="edge"/>
          <c:yMode val="edge"/>
          <c:x val="0.17916083406240907"/>
          <c:y val="0.13843677862953488"/>
          <c:w val="0.70880796150481185"/>
          <c:h val="0.7500717512868951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spPr>
            <a:noFill/>
            <a:ln>
              <a:noFill/>
            </a:ln>
            <a:effectLst/>
          </c:spPr>
          <c:dPt>
            <c:idx val="0"/>
            <c:spPr>
              <a:solidFill>
                <a:srgbClr val="FF000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rgbClr val="FF008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rgbClr val="FF808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Pt>
            <c:idx val="3"/>
            <c:spPr>
              <a:solidFill>
                <a:srgbClr val="8CC0FF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Pt>
            <c:idx val="4"/>
            <c:spPr>
              <a:solidFill>
                <a:srgbClr val="0000FF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Pt>
            <c:idx val="5"/>
            <c:spPr>
              <a:solidFill>
                <a:srgbClr val="0000A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Pt>
            <c:idx val="6"/>
            <c:spPr>
              <a:solidFill>
                <a:srgbClr val="80808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Lbls>
            <c:dLbl>
              <c:idx val="0"/>
              <c:layout>
                <c:manualLayout>
                  <c:x val="0.12037037037037036"/>
                  <c:y val="-0.13693868119591668"/>
                </c:manualLayout>
              </c:layout>
              <c:showVal val="1"/>
              <c:showCatName val="1"/>
              <c:separator>
</c:separator>
            </c:dLbl>
            <c:dLbl>
              <c:idx val="1"/>
              <c:layout>
                <c:manualLayout>
                  <c:x val="0.14351833624963561"/>
                  <c:y val="-5.6340190596106614E-2"/>
                </c:manualLayout>
              </c:layout>
              <c:showVal val="1"/>
              <c:showCatName val="1"/>
              <c:separator>
</c:separator>
            </c:dLbl>
            <c:dLbl>
              <c:idx val="2"/>
              <c:layout>
                <c:manualLayout>
                  <c:x val="0.1388888888888889"/>
                  <c:y val="0.11757952820057038"/>
                </c:manualLayout>
              </c:layout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4.8611111111111112E-2"/>
                  <c:y val="0.13227696922564144"/>
                </c:manualLayout>
              </c:layout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13360242332753405"/>
                  <c:y val="-6.3688911108642304E-2"/>
                </c:manualLayout>
              </c:layout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0.2235287144498263"/>
                  <c:y val="-9.553336666296354E-2"/>
                </c:manualLayout>
              </c:layout>
              <c:tx>
                <c:rich>
                  <a:bodyPr rot="0" spcFirstLastPara="1" vertOverflow="ellipsis" vert="horz" wrap="square" anchor="t" anchorCtr="0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2C2C2C"/>
                        </a:solidFill>
                        <a:latin typeface="Arial"/>
                        <a:ea typeface="+mn-ea"/>
                        <a:cs typeface="+mn-cs"/>
                      </a:defRPr>
                    </a:pPr>
                    <a:r>
                      <a:rPr lang="el-GR" sz="1400" b="0" dirty="0"/>
                      <a:t>Δεν υπάρχει πτώση στις εμπορικές συναλλαγές μας με Ρωσία ή/και </a:t>
                    </a:r>
                    <a:r>
                      <a:rPr lang="el-GR" sz="1400" b="0" dirty="0" smtClean="0"/>
                      <a:t>Ουκρανία</a:t>
                    </a:r>
                    <a:r>
                      <a:rPr lang="el-GR" sz="1400" b="0" dirty="0"/>
                      <a:t>
2%</a:t>
                    </a:r>
                  </a:p>
                </c:rich>
              </c:tx>
              <c:numFmt formatCode="0%" sourceLinked="0"/>
              <c:spPr/>
              <c:showVal val="1"/>
              <c:showCatName val="1"/>
              <c:separator>
</c:separator>
            </c:dLbl>
            <c:dLbl>
              <c:idx val="6"/>
              <c:layout>
                <c:manualLayout>
                  <c:x val="1.8518518518518535E-2"/>
                  <c:y val="-0.14452483674653441"/>
                </c:manualLayout>
              </c:layout>
              <c:showVal val="1"/>
              <c:showCatName val="1"/>
              <c:separator>
</c:separator>
            </c:dLbl>
            <c:numFmt formatCode="0%" sourceLinked="0"/>
            <c:txPr>
              <a:bodyPr rot="0" spcFirstLastPara="1" vertOverflow="ellipsis" vert="horz" wrap="square" anchor="t" anchorCtr="0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CatName val="1"/>
            <c:separator>
</c:separator>
          </c:dLbls>
          <c:cat>
            <c:strRef>
              <c:f>Sheet1!$A$2:$A$8</c:f>
              <c:strCache>
                <c:ptCount val="7"/>
                <c:pt idx="0">
                  <c:v>Πάρα πολύ</c:v>
                </c:pt>
                <c:pt idx="1">
                  <c:v>Πολύ</c:v>
                </c:pt>
                <c:pt idx="2">
                  <c:v>Αρκετά</c:v>
                </c:pt>
                <c:pt idx="3">
                  <c:v>Λίγο</c:v>
                </c:pt>
                <c:pt idx="4">
                  <c:v>Καθόλου</c:v>
                </c:pt>
                <c:pt idx="5">
                  <c:v>Δεν υπάρχει πτώση στις εμπορικές συναλλαγές μας με Ρωσία ή/και Ου</c:v>
                </c:pt>
                <c:pt idx="6">
                  <c:v>ΔΞ/ΔΑ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0.18709677419350004</c:v>
                </c:pt>
                <c:pt idx="1">
                  <c:v>3.870967741935008E-2</c:v>
                </c:pt>
                <c:pt idx="2">
                  <c:v>0.16129032258060028</c:v>
                </c:pt>
                <c:pt idx="3">
                  <c:v>0.27741935483870001</c:v>
                </c:pt>
                <c:pt idx="4">
                  <c:v>0.26451612903230032</c:v>
                </c:pt>
                <c:pt idx="5">
                  <c:v>1.9354838709680043E-2</c:v>
                </c:pt>
                <c:pt idx="6">
                  <c:v>5.1612903225810032E-2</c:v>
                </c:pt>
              </c:numCache>
            </c:numRef>
          </c:val>
        </c:ser>
        <c:dLbls>
          <c:showVal val="1"/>
          <c:showCatName val="1"/>
        </c:dLbls>
        <c:firstSliceAng val="360"/>
        <c:holeSize val="50"/>
      </c:doughnutChart>
    </c:plotArea>
    <c:plotVisOnly val="1"/>
    <c:dispBlanksAs val="zero"/>
    <c:extLst xmlns:c16r2="http://schemas.microsoft.com/office/drawing/2015/06/chart"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dPt>
            <c:idx val="0"/>
            <c:spPr>
              <a:solidFill>
                <a:schemeClr val="accent2"/>
              </a:solidFill>
              <a:ln w="9525">
                <a:noFill/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9525">
                <a:noFill/>
              </a:ln>
              <a:effectLst/>
            </c:spPr>
          </c:dPt>
          <c:dPt>
            <c:idx val="2"/>
            <c:spPr>
              <a:solidFill>
                <a:schemeClr val="accent2"/>
              </a:solidFill>
              <a:ln w="9525">
                <a:noFill/>
              </a:ln>
              <a:effectLst/>
            </c:spPr>
          </c:dPt>
          <c:dPt>
            <c:idx val="3"/>
            <c:spPr>
              <a:solidFill>
                <a:schemeClr val="accent2"/>
              </a:solidFill>
              <a:ln w="9525">
                <a:noFill/>
              </a:ln>
              <a:effectLst/>
            </c:spPr>
          </c:dPt>
          <c:dPt>
            <c:idx val="4"/>
            <c:spPr>
              <a:solidFill>
                <a:schemeClr val="accent2"/>
              </a:solidFill>
              <a:ln w="9525">
                <a:noFill/>
              </a:ln>
              <a:effectLst/>
            </c:spPr>
          </c:dPt>
          <c:dPt>
            <c:idx val="5"/>
            <c:spPr>
              <a:solidFill>
                <a:srgbClr val="FF0000"/>
              </a:solidFill>
              <a:ln w="9525">
                <a:noFill/>
              </a:ln>
              <a:effectLst/>
            </c:spPr>
          </c:dPt>
          <c:dPt>
            <c:idx val="6"/>
            <c:spPr>
              <a:solidFill>
                <a:srgbClr val="FF0000"/>
              </a:solidFill>
              <a:ln w="9525">
                <a:noFill/>
              </a:ln>
              <a:effectLst/>
            </c:spPr>
          </c:dPt>
          <c:dPt>
            <c:idx val="7"/>
            <c:spPr>
              <a:solidFill>
                <a:srgbClr val="0000A0"/>
              </a:solidFill>
              <a:ln w="9525">
                <a:noFill/>
              </a:ln>
              <a:effectLst/>
            </c:spPr>
          </c:dPt>
          <c:dPt>
            <c:idx val="8"/>
            <c:spPr>
              <a:solidFill>
                <a:srgbClr val="808080"/>
              </a:solidFill>
              <a:ln w="9525">
                <a:noFill/>
              </a:ln>
              <a:effectLst/>
            </c:spPr>
          </c:dPt>
          <c:dPt>
            <c:idx val="9"/>
            <c:spPr>
              <a:solidFill>
                <a:schemeClr val="accent2"/>
              </a:solidFill>
              <a:ln w="9525">
                <a:noFill/>
              </a:ln>
              <a:effectLst/>
            </c:spPr>
          </c:dPt>
          <c:dPt>
            <c:idx val="10"/>
            <c:spPr>
              <a:solidFill>
                <a:schemeClr val="accent2"/>
              </a:solidFill>
              <a:ln w="9525">
                <a:noFill/>
              </a:ln>
              <a:effectLst/>
            </c:spPr>
          </c:dPt>
          <c:dPt>
            <c:idx val="11"/>
            <c:spPr>
              <a:solidFill>
                <a:schemeClr val="accent2"/>
              </a:solidFill>
              <a:ln w="9525">
                <a:noFill/>
              </a:ln>
              <a:effectLst/>
            </c:spPr>
          </c:dPt>
          <c:dPt>
            <c:idx val="12"/>
            <c:spPr>
              <a:solidFill>
                <a:schemeClr val="accent2"/>
              </a:solidFill>
              <a:ln w="9525">
                <a:noFill/>
              </a:ln>
              <a:effectLst/>
            </c:spPr>
          </c:dPt>
          <c:dLbls>
            <c:numFmt formatCode="0%" sourceLinked="0"/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C2C2C"/>
                    </a:solidFill>
                    <a:latin typeface="Cambria" pitchFamily="18" charset="0"/>
                    <a:ea typeface="Cambria" pitchFamily="18" charset="0"/>
                    <a:cs typeface="+mn-cs"/>
                  </a:defRPr>
                </a:pPr>
                <a:endParaRPr lang="el-GR"/>
              </a:p>
            </c:txPr>
            <c:showVal val="1"/>
          </c:dLbls>
          <c:cat>
            <c:strRef>
              <c:f>Sheet1!$A$2:$A$14</c:f>
              <c:strCache>
                <c:ptCount val="13"/>
                <c:pt idx="0">
                  <c:v>Αύξηση του κόστους ενέργειας/καυσίμων στην επιχείρηση</c:v>
                </c:pt>
                <c:pt idx="1">
                  <c:v>Αύξηση τους κόστους πρώτων υλών/ενδιάμεσων προϊόντων</c:v>
                </c:pt>
                <c:pt idx="2">
                  <c:v>Μείωση εισαγωγικής / εξαγωγικής δραστηριότητας</c:v>
                </c:pt>
                <c:pt idx="3">
                  <c:v>Μείωση κύκλου εργασιών</c:v>
                </c:pt>
                <c:pt idx="4">
                  <c:v>Μείωση παραγωγής</c:v>
                </c:pt>
                <c:pt idx="5">
                  <c:v>Μείωση προσωπικού/απολύσεις</c:v>
                </c:pt>
                <c:pt idx="6">
                  <c:v>Αναστολή λειτουργίας επιχείρησης</c:v>
                </c:pt>
                <c:pt idx="7">
                  <c:v>Καμία από τις παραπάνω (αυθόρμητα)</c:v>
                </c:pt>
                <c:pt idx="8">
                  <c:v>ΔΞ/ΔΑ</c:v>
                </c:pt>
                <c:pt idx="9">
                  <c:v>Μείωση της αξίας των επενδύσεών μας σε Ρωσία / Ουκρανία</c:v>
                </c:pt>
                <c:pt idx="10">
                  <c:v>Αλλαγή δραστηριότητας της επιχείρησης</c:v>
                </c:pt>
                <c:pt idx="11">
                  <c:v>Άλλο (διευκρινίστε)</c:v>
                </c:pt>
                <c:pt idx="12">
                  <c:v>Αποεπένδυση / Αποχώρηση από την Ουκρανία / Ρωσία</c:v>
                </c:pt>
              </c:strCache>
            </c:strRef>
          </c:cat>
          <c:val>
            <c:numRef>
              <c:f>Sheet1!$B$2:$B$14</c:f>
              <c:numCache>
                <c:formatCode>0%</c:formatCode>
                <c:ptCount val="13"/>
                <c:pt idx="0">
                  <c:v>0.63870967741940288</c:v>
                </c:pt>
                <c:pt idx="1">
                  <c:v>0.57419354838710002</c:v>
                </c:pt>
                <c:pt idx="2">
                  <c:v>0.52903225806450005</c:v>
                </c:pt>
                <c:pt idx="3">
                  <c:v>0.34838709677420088</c:v>
                </c:pt>
                <c:pt idx="4">
                  <c:v>0.25161290322580088</c:v>
                </c:pt>
                <c:pt idx="5">
                  <c:v>0.12258064516130013</c:v>
                </c:pt>
                <c:pt idx="6">
                  <c:v>5.1612903225810032E-2</c:v>
                </c:pt>
                <c:pt idx="7">
                  <c:v>5.1612903225810032E-2</c:v>
                </c:pt>
                <c:pt idx="8">
                  <c:v>3.225806451613001E-2</c:v>
                </c:pt>
                <c:pt idx="9">
                  <c:v>2.5806451612900003E-2</c:v>
                </c:pt>
                <c:pt idx="10">
                  <c:v>1.9354838709680043E-2</c:v>
                </c:pt>
                <c:pt idx="11">
                  <c:v>1.290322580645002E-2</c:v>
                </c:pt>
                <c:pt idx="12">
                  <c:v>6.451612903226012E-3</c:v>
                </c:pt>
              </c:numCache>
            </c:numRef>
          </c:val>
        </c:ser>
        <c:dLbls>
          <c:showVal val="1"/>
        </c:dLbls>
        <c:gapWidth val="15"/>
        <c:axId val="205927936"/>
        <c:axId val="205977472"/>
      </c:barChart>
      <c:catAx>
        <c:axId val="205927936"/>
        <c:scaling>
          <c:orientation val="maxMin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layout/>
        </c:title>
        <c:numFmt formatCode="General" sourceLinked="0"/>
        <c:majorTickMark val="none"/>
        <c:tickLblPos val="low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200" b="0" i="1" u="none" strike="noStrike" kern="1200" baseline="0">
                <a:solidFill>
                  <a:srgbClr val="2C2C2C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endParaRPr lang="el-GR"/>
          </a:p>
        </c:txPr>
        <c:crossAx val="205977472"/>
        <c:crosses val="autoZero"/>
        <c:auto val="1"/>
        <c:lblAlgn val="ctr"/>
        <c:lblOffset val="100"/>
      </c:catAx>
      <c:valAx>
        <c:axId val="205977472"/>
        <c:scaling>
          <c:orientation val="minMax"/>
        </c:scaling>
        <c:axPos val="b"/>
        <c:majorGridlines>
          <c:spPr>
            <a:ln w="9525">
              <a:solidFill>
                <a:srgbClr val="E1E1E1"/>
              </a:solidFill>
              <a:prstDash val="solid"/>
            </a:ln>
            <a:effectLst/>
          </c:spPr>
        </c:majorGridlines>
        <c:numFmt formatCode="0%" sourceLinked="0"/>
        <c:majorTickMark val="none"/>
        <c:tickLblPos val="none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5927936"/>
        <c:crosses val="max"/>
        <c:crossBetween val="between"/>
      </c:valAx>
    </c:plotArea>
    <c:plotVisOnly val="1"/>
    <c:dispBlanksAs val="gap"/>
    <c:extLst xmlns:c16r2="http://schemas.microsoft.com/office/drawing/2015/06/chart"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dPt>
            <c:idx val="0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1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2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3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4"/>
            <c:spPr>
              <a:solidFill>
                <a:srgbClr val="004080"/>
              </a:solidFill>
              <a:ln w="9525">
                <a:noFill/>
              </a:ln>
              <a:effectLst/>
            </c:spPr>
          </c:dPt>
          <c:dPt>
            <c:idx val="5"/>
            <c:spPr>
              <a:solidFill>
                <a:srgbClr val="808080"/>
              </a:solidFill>
              <a:ln w="9525">
                <a:noFill/>
              </a:ln>
              <a:effectLst/>
            </c:spPr>
          </c:dPt>
          <c:dPt>
            <c:idx val="6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7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Lbls>
            <c:numFmt formatCode="0%" sourceLinked="0"/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C2C2C"/>
                    </a:solidFill>
                    <a:latin typeface="Cambria" pitchFamily="18" charset="0"/>
                    <a:ea typeface="Cambria" pitchFamily="18" charset="0"/>
                    <a:cs typeface="+mn-cs"/>
                  </a:defRPr>
                </a:pPr>
                <a:endParaRPr lang="el-GR"/>
              </a:p>
            </c:txPr>
            <c:showVal val="1"/>
          </c:dLbls>
          <c:cat>
            <c:strRef>
              <c:f>Sheet1!$A$2:$A$9</c:f>
              <c:strCache>
                <c:ptCount val="8"/>
                <c:pt idx="0">
                  <c:v>Αναζήτηση άλλων χωρών για εξαγωγές των προϊόντων/υπηρεσιών μας</c:v>
                </c:pt>
                <c:pt idx="1">
                  <c:v>Αναζήτηση των ίδιων προϊόντων/υπηρεσιών για εισαγωγή από άλλες χώρες</c:v>
                </c:pt>
                <c:pt idx="2">
                  <c:v>Αναζήτηση εναλλακτικών τρόπων/οδών για την διοχέτευση των προϊόντων μας</c:v>
                </c:pt>
                <c:pt idx="3">
                  <c:v>Διοχέτευση των προϊόντων/υπηρεσιών μας στην εσωτερική αγορά</c:v>
                </c:pt>
                <c:pt idx="4">
                  <c:v>Δεν υπάρχει πτώση στις εμπορικές συναλλαγές μας με Ρωσία ή/και Ουκρανία</c:v>
                </c:pt>
                <c:pt idx="5">
                  <c:v>ΔΞ/ΔΑ</c:v>
                </c:pt>
                <c:pt idx="6">
                  <c:v>Αναζήτηση άλλων προϊόντων/υπηρεσιών για εισαγωγή</c:v>
                </c:pt>
                <c:pt idx="7">
                  <c:v>Άλλο (διευκρινίστε)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0.50967741935480082</c:v>
                </c:pt>
                <c:pt idx="1">
                  <c:v>0.22580645161290014</c:v>
                </c:pt>
                <c:pt idx="2">
                  <c:v>0.2</c:v>
                </c:pt>
                <c:pt idx="3">
                  <c:v>0.14838709677420017</c:v>
                </c:pt>
                <c:pt idx="4">
                  <c:v>8.3870967741940097E-2</c:v>
                </c:pt>
                <c:pt idx="5">
                  <c:v>8.3870967741940097E-2</c:v>
                </c:pt>
                <c:pt idx="6">
                  <c:v>3.225806451613001E-2</c:v>
                </c:pt>
                <c:pt idx="7">
                  <c:v>6.4516129032260077E-3</c:v>
                </c:pt>
              </c:numCache>
            </c:numRef>
          </c:val>
        </c:ser>
        <c:dLbls>
          <c:showVal val="1"/>
        </c:dLbls>
        <c:gapWidth val="15"/>
        <c:axId val="207386496"/>
        <c:axId val="207389824"/>
      </c:barChart>
      <c:catAx>
        <c:axId val="207386496"/>
        <c:scaling>
          <c:orientation val="maxMin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layout/>
        </c:title>
        <c:numFmt formatCode="General" sourceLinked="0"/>
        <c:majorTickMark val="none"/>
        <c:tickLblPos val="low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rgbClr val="2C2C2C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endParaRPr lang="el-GR"/>
          </a:p>
        </c:txPr>
        <c:crossAx val="207389824"/>
        <c:crosses val="autoZero"/>
        <c:auto val="1"/>
        <c:lblAlgn val="ctr"/>
        <c:lblOffset val="100"/>
      </c:catAx>
      <c:valAx>
        <c:axId val="207389824"/>
        <c:scaling>
          <c:orientation val="minMax"/>
        </c:scaling>
        <c:axPos val="b"/>
        <c:majorGridlines>
          <c:spPr>
            <a:ln w="9525">
              <a:solidFill>
                <a:srgbClr val="E1E1E1"/>
              </a:solidFill>
              <a:prstDash val="solid"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layout/>
        </c:title>
        <c:numFmt formatCode="0%" sourceLinked="0"/>
        <c:majorTickMark val="none"/>
        <c:tickLblPos val="none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7386496"/>
        <c:crosses val="max"/>
        <c:crossBetween val="between"/>
      </c:valAx>
    </c:plotArea>
    <c:plotVisOnly val="1"/>
    <c:dispBlanksAs val="gap"/>
    <c:extLst xmlns:c16r2="http://schemas.microsoft.com/office/drawing/2015/06/chart"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dPt>
            <c:idx val="0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1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2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3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4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5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6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7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8"/>
            <c:spPr>
              <a:solidFill>
                <a:srgbClr val="808080"/>
              </a:solidFill>
              <a:ln w="9525">
                <a:noFill/>
              </a:ln>
              <a:effectLst/>
            </c:spPr>
          </c:dPt>
          <c:dLbls>
            <c:numFmt formatCode="0%" sourceLinked="0"/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Δεν έχει αυξηθεί (αυθόρμητα)</c:v>
                </c:pt>
                <c:pt idx="1">
                  <c:v>Μέχρι 10%</c:v>
                </c:pt>
                <c:pt idx="2">
                  <c:v>11% - 25%</c:v>
                </c:pt>
                <c:pt idx="3">
                  <c:v>26% - 50%</c:v>
                </c:pt>
                <c:pt idx="4">
                  <c:v>51% - 75%</c:v>
                </c:pt>
                <c:pt idx="5">
                  <c:v>76% - 100%</c:v>
                </c:pt>
                <c:pt idx="6">
                  <c:v>101% - 200%</c:v>
                </c:pt>
                <c:pt idx="7">
                  <c:v>Πάνω από 200%</c:v>
                </c:pt>
                <c:pt idx="8">
                  <c:v>ΔΞ/ΔΑ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1.290322580645002E-2</c:v>
                </c:pt>
                <c:pt idx="1">
                  <c:v>7.0967741935480153E-2</c:v>
                </c:pt>
                <c:pt idx="2">
                  <c:v>0.30322580645160002</c:v>
                </c:pt>
                <c:pt idx="3">
                  <c:v>0.28387096774190118</c:v>
                </c:pt>
                <c:pt idx="4">
                  <c:v>0.10967741935479998</c:v>
                </c:pt>
                <c:pt idx="5">
                  <c:v>6.4516129032260033E-2</c:v>
                </c:pt>
                <c:pt idx="6">
                  <c:v>1.9354838709680043E-2</c:v>
                </c:pt>
                <c:pt idx="7">
                  <c:v>1.9354838709680043E-2</c:v>
                </c:pt>
                <c:pt idx="8">
                  <c:v>0.11612903225810017</c:v>
                </c:pt>
              </c:numCache>
            </c:numRef>
          </c:val>
        </c:ser>
        <c:dLbls>
          <c:showVal val="1"/>
        </c:dLbls>
        <c:gapWidth val="15"/>
        <c:axId val="209208832"/>
        <c:axId val="209210752"/>
      </c:barChart>
      <c:catAx>
        <c:axId val="209208832"/>
        <c:scaling>
          <c:orientation val="maxMin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layout/>
        </c:title>
        <c:numFmt formatCode="General" sourceLinked="0"/>
        <c:majorTickMark val="none"/>
        <c:tickLblPos val="low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9210752"/>
        <c:crosses val="autoZero"/>
        <c:auto val="1"/>
        <c:lblAlgn val="ctr"/>
        <c:lblOffset val="100"/>
      </c:catAx>
      <c:valAx>
        <c:axId val="209210752"/>
        <c:scaling>
          <c:orientation val="minMax"/>
        </c:scaling>
        <c:axPos val="b"/>
        <c:majorGridlines>
          <c:spPr>
            <a:ln w="9525">
              <a:solidFill>
                <a:srgbClr val="E1E1E1"/>
              </a:solidFill>
              <a:prstDash val="solid"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layout/>
        </c:title>
        <c:numFmt formatCode="0%" sourceLinked="0"/>
        <c:majorTickMark val="none"/>
        <c:tickLblPos val="none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9208832"/>
        <c:crosses val="max"/>
        <c:crossBetween val="between"/>
      </c:valAx>
    </c:plotArea>
    <c:plotVisOnly val="1"/>
    <c:dispBlanksAs val="gap"/>
    <c:extLst xmlns:c16r2="http://schemas.microsoft.com/office/drawing/2015/06/chart"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dPt>
            <c:idx val="0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1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2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3"/>
            <c:spPr>
              <a:solidFill>
                <a:srgbClr val="000000"/>
              </a:solidFill>
              <a:ln w="9525">
                <a:noFill/>
              </a:ln>
              <a:effectLst/>
            </c:spPr>
          </c:dPt>
          <c:dPt>
            <c:idx val="4"/>
            <c:spPr>
              <a:solidFill>
                <a:schemeClr val="accent2"/>
              </a:solidFill>
              <a:ln w="9525">
                <a:noFill/>
              </a:ln>
              <a:effectLst/>
            </c:spPr>
          </c:dPt>
          <c:dPt>
            <c:idx val="5"/>
            <c:spPr>
              <a:solidFill>
                <a:schemeClr val="accent2"/>
              </a:solidFill>
              <a:ln w="9525">
                <a:noFill/>
              </a:ln>
              <a:effectLst/>
            </c:spPr>
          </c:dPt>
          <c:dPt>
            <c:idx val="6"/>
            <c:spPr>
              <a:solidFill>
                <a:srgbClr val="808080"/>
              </a:solidFill>
              <a:ln w="9525">
                <a:noFill/>
              </a:ln>
              <a:effectLst/>
            </c:spPr>
          </c:dPt>
          <c:dPt>
            <c:idx val="7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8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9"/>
            <c:spPr>
              <a:solidFill>
                <a:schemeClr val="accent2"/>
              </a:solidFill>
              <a:ln w="9525">
                <a:noFill/>
              </a:ln>
              <a:effectLst/>
            </c:spPr>
          </c:dPt>
          <c:dPt>
            <c:idx val="10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Lbls>
            <c:numFmt formatCode="0%" sourceLinked="0"/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</c:dLbls>
          <c:cat>
            <c:strRef>
              <c:f>Sheet1!$A$2:$A$12</c:f>
              <c:strCache>
                <c:ptCount val="11"/>
                <c:pt idx="0">
                  <c:v>Αύξηση τιμών προϊόντων</c:v>
                </c:pt>
                <c:pt idx="1">
                  <c:v>Αλλαγή προμηθευτών/Αναζήτηση φθηνότερων πρώτων υλών/προϊόντων</c:v>
                </c:pt>
                <c:pt idx="2">
                  <c:v>Περιορισμός χρήσης ηλεκτρικού ρεύματος</c:v>
                </c:pt>
                <c:pt idx="3">
                  <c:v>Δεν έχω λάβει / Δεν σκοπεύω να λάβω κάποιο μέτρο</c:v>
                </c:pt>
                <c:pt idx="4">
                  <c:v>Απολύσεις προσωπικού</c:v>
                </c:pt>
                <c:pt idx="5">
                  <c:v>Μείωση προσλήψεων προσωπικού</c:v>
                </c:pt>
                <c:pt idx="6">
                  <c:v>ΔΞ/ΔΑ</c:v>
                </c:pt>
                <c:pt idx="7">
                  <c:v>Περιορισμός χρήσης φυσικού αερίου</c:v>
                </c:pt>
                <c:pt idx="8">
                  <c:v>Μείωση μισθών/ωρομισθίων</c:v>
                </c:pt>
                <c:pt idx="9">
                  <c:v>Αναστολή λειτουργίας επιχείρησης</c:v>
                </c:pt>
                <c:pt idx="10">
                  <c:v>Άλλο (διευκρινίστε)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0.60645161290320126</c:v>
                </c:pt>
                <c:pt idx="1">
                  <c:v>0.25161290322580088</c:v>
                </c:pt>
                <c:pt idx="2">
                  <c:v>0.18709677419350004</c:v>
                </c:pt>
                <c:pt idx="3">
                  <c:v>0.14193548387100072</c:v>
                </c:pt>
                <c:pt idx="4">
                  <c:v>9.0322580645159994E-2</c:v>
                </c:pt>
                <c:pt idx="5">
                  <c:v>8.3870967741940208E-2</c:v>
                </c:pt>
                <c:pt idx="6">
                  <c:v>8.3870967741940208E-2</c:v>
                </c:pt>
                <c:pt idx="7">
                  <c:v>5.1612903225810032E-2</c:v>
                </c:pt>
                <c:pt idx="8">
                  <c:v>1.9354838709680043E-2</c:v>
                </c:pt>
                <c:pt idx="9">
                  <c:v>1.9354838709680043E-2</c:v>
                </c:pt>
                <c:pt idx="10">
                  <c:v>6.451612903226012E-3</c:v>
                </c:pt>
              </c:numCache>
            </c:numRef>
          </c:val>
        </c:ser>
        <c:dLbls>
          <c:showVal val="1"/>
        </c:dLbls>
        <c:gapWidth val="15"/>
        <c:axId val="209314176"/>
        <c:axId val="209316096"/>
      </c:barChart>
      <c:catAx>
        <c:axId val="209314176"/>
        <c:scaling>
          <c:orientation val="maxMin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layout/>
        </c:title>
        <c:numFmt formatCode="General" sourceLinked="0"/>
        <c:majorTickMark val="none"/>
        <c:tickLblPos val="low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9316096"/>
        <c:crosses val="autoZero"/>
        <c:auto val="1"/>
        <c:lblAlgn val="ctr"/>
        <c:lblOffset val="100"/>
      </c:catAx>
      <c:valAx>
        <c:axId val="209316096"/>
        <c:scaling>
          <c:orientation val="minMax"/>
        </c:scaling>
        <c:axPos val="b"/>
        <c:majorGridlines>
          <c:spPr>
            <a:ln w="9525">
              <a:solidFill>
                <a:srgbClr val="E1E1E1"/>
              </a:solidFill>
              <a:prstDash val="solid"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layout/>
        </c:title>
        <c:numFmt formatCode="0%" sourceLinked="0"/>
        <c:majorTickMark val="none"/>
        <c:tickLblPos val="none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9314176"/>
        <c:crosses val="max"/>
        <c:crossBetween val="between"/>
      </c:valAx>
    </c:plotArea>
    <c:plotVisOnly val="1"/>
    <c:dispBlanksAs val="gap"/>
    <c:extLst xmlns:c16r2="http://schemas.microsoft.com/office/drawing/2015/06/chart"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dPt>
            <c:idx val="0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1"/>
            <c:spPr>
              <a:solidFill>
                <a:srgbClr val="FF0080"/>
              </a:solidFill>
              <a:ln w="9525">
                <a:noFill/>
              </a:ln>
              <a:effectLst/>
            </c:spPr>
          </c:dPt>
          <c:dPt>
            <c:idx val="2"/>
            <c:spPr>
              <a:solidFill>
                <a:srgbClr val="FF0080"/>
              </a:solidFill>
              <a:ln w="9525">
                <a:noFill/>
              </a:ln>
              <a:effectLst/>
            </c:spPr>
          </c:dPt>
          <c:dPt>
            <c:idx val="3"/>
            <c:spPr>
              <a:solidFill>
                <a:srgbClr val="FF0080"/>
              </a:solidFill>
              <a:ln w="9525">
                <a:noFill/>
              </a:ln>
              <a:effectLst/>
            </c:spPr>
          </c:dPt>
          <c:dPt>
            <c:idx val="4"/>
            <c:spPr>
              <a:solidFill>
                <a:srgbClr val="FF0080"/>
              </a:solidFill>
              <a:ln w="9525">
                <a:noFill/>
              </a:ln>
              <a:effectLst/>
            </c:spPr>
          </c:dPt>
          <c:dPt>
            <c:idx val="5"/>
            <c:spPr>
              <a:solidFill>
                <a:srgbClr val="FF0080"/>
              </a:solidFill>
              <a:ln w="9525">
                <a:noFill/>
              </a:ln>
              <a:effectLst/>
            </c:spPr>
          </c:dPt>
          <c:dPt>
            <c:idx val="6"/>
            <c:spPr>
              <a:solidFill>
                <a:srgbClr val="FF0080"/>
              </a:solidFill>
              <a:ln w="9525">
                <a:noFill/>
              </a:ln>
              <a:effectLst/>
            </c:spPr>
          </c:dPt>
          <c:dPt>
            <c:idx val="7"/>
            <c:spPr>
              <a:solidFill>
                <a:srgbClr val="FF0080"/>
              </a:solidFill>
              <a:ln w="9525">
                <a:noFill/>
              </a:ln>
              <a:effectLst/>
            </c:spPr>
          </c:dPt>
          <c:dPt>
            <c:idx val="8"/>
            <c:spPr>
              <a:solidFill>
                <a:srgbClr val="808080"/>
              </a:solidFill>
              <a:ln w="9525">
                <a:noFill/>
              </a:ln>
              <a:effectLst/>
            </c:spPr>
          </c:dPt>
          <c:dLbls>
            <c:numFmt formatCode="0%" sourceLinked="0"/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</c:dLbls>
          <c:cat>
            <c:strRef>
              <c:f>Sheet1!$A$2:$A$10</c:f>
              <c:strCache>
                <c:ptCount val="9"/>
                <c:pt idx="0">
                  <c:v>Δεν θα τις αυξήσουμε/αυξήσαμε (αυθόρμητα)</c:v>
                </c:pt>
                <c:pt idx="1">
                  <c:v>Μέχρι 10%</c:v>
                </c:pt>
                <c:pt idx="2">
                  <c:v>11% - 20%</c:v>
                </c:pt>
                <c:pt idx="3">
                  <c:v>21% - 30%</c:v>
                </c:pt>
                <c:pt idx="4">
                  <c:v>31% - 50%</c:v>
                </c:pt>
                <c:pt idx="5">
                  <c:v>51% - 75%</c:v>
                </c:pt>
                <c:pt idx="6">
                  <c:v>76% - 100%</c:v>
                </c:pt>
                <c:pt idx="7">
                  <c:v>Πάνω από 100%</c:v>
                </c:pt>
                <c:pt idx="8">
                  <c:v>ΔΞ/ΔΑ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0.24516129032260031</c:v>
                </c:pt>
                <c:pt idx="1">
                  <c:v>0.23870967741940025</c:v>
                </c:pt>
                <c:pt idx="2">
                  <c:v>0.20645161290319997</c:v>
                </c:pt>
                <c:pt idx="3">
                  <c:v>9.0322580645159994E-2</c:v>
                </c:pt>
                <c:pt idx="4">
                  <c:v>6.4516129032260033E-2</c:v>
                </c:pt>
                <c:pt idx="5">
                  <c:v>6.451612903226012E-3</c:v>
                </c:pt>
                <c:pt idx="6">
                  <c:v>2.5806451612900003E-2</c:v>
                </c:pt>
                <c:pt idx="7">
                  <c:v>0</c:v>
                </c:pt>
                <c:pt idx="8">
                  <c:v>0.12258064516130013</c:v>
                </c:pt>
              </c:numCache>
            </c:numRef>
          </c:val>
        </c:ser>
        <c:dLbls>
          <c:showVal val="1"/>
        </c:dLbls>
        <c:gapWidth val="15"/>
        <c:axId val="209590144"/>
        <c:axId val="209596416"/>
      </c:barChart>
      <c:catAx>
        <c:axId val="209590144"/>
        <c:scaling>
          <c:orientation val="maxMin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layout/>
        </c:title>
        <c:numFmt formatCode="General" sourceLinked="0"/>
        <c:majorTickMark val="none"/>
        <c:tickLblPos val="low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9596416"/>
        <c:crosses val="autoZero"/>
        <c:auto val="1"/>
        <c:lblAlgn val="ctr"/>
        <c:lblOffset val="100"/>
      </c:catAx>
      <c:valAx>
        <c:axId val="209596416"/>
        <c:scaling>
          <c:orientation val="minMax"/>
        </c:scaling>
        <c:axPos val="b"/>
        <c:majorGridlines>
          <c:spPr>
            <a:ln w="9525">
              <a:solidFill>
                <a:srgbClr val="E1E1E1"/>
              </a:solidFill>
              <a:prstDash val="solid"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layout/>
        </c:title>
        <c:numFmt formatCode="0%" sourceLinked="0"/>
        <c:majorTickMark val="none"/>
        <c:tickLblPos val="none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9590144"/>
        <c:crosses val="max"/>
        <c:crossBetween val="between"/>
      </c:valAx>
    </c:plotArea>
    <c:plotVisOnly val="1"/>
    <c:dispBlanksAs val="gap"/>
    <c:extLst xmlns:c16r2="http://schemas.microsoft.com/office/drawing/2015/06/chart"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chemeClr val="accent1"/>
            </a:solidFill>
            <a:ln w="9525">
              <a:noFill/>
            </a:ln>
            <a:effectLst/>
          </c:spPr>
          <c:dPt>
            <c:idx val="0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1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2"/>
            <c:spPr>
              <a:solidFill>
                <a:srgbClr val="0080FF"/>
              </a:solidFill>
              <a:ln w="9525">
                <a:noFill/>
              </a:ln>
              <a:effectLst/>
            </c:spPr>
          </c:dPt>
          <c:dPt>
            <c:idx val="3"/>
            <c:spPr>
              <a:solidFill>
                <a:srgbClr val="808080"/>
              </a:solidFill>
              <a:ln w="9525">
                <a:noFill/>
              </a:ln>
              <a:effectLst/>
            </c:spPr>
          </c:dPt>
          <c:dPt>
            <c:idx val="4"/>
            <c:spPr>
              <a:solidFill>
                <a:srgbClr val="0000A0"/>
              </a:solidFill>
              <a:ln w="9525">
                <a:noFill/>
              </a:ln>
              <a:effectLst/>
            </c:spPr>
          </c:dPt>
          <c:dLbls>
            <c:dLbl>
              <c:idx val="0"/>
              <c:layout/>
              <c:numFmt formatCode="0%" sourceLinked="0"/>
              <c:spPr/>
              <c:txPr>
                <a:bodyPr rot="0" spcFirstLastPara="1" vertOverflow="ellipsis" vert="horz" wrap="square" anchor="ctr" anchorCtr="1">
                  <a:spAutoFit/>
                </a:bodyPr>
                <a:lstStyle/>
                <a:p>
                  <a:pPr algn="ctr">
                    <a:defRPr lang="el-GR" sz="1600" b="1" i="0" u="none" strike="noStrike" kern="1200" baseline="0">
                      <a:solidFill>
                        <a:srgbClr val="2C2C2C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el-GR"/>
                </a:p>
              </c:txPr>
              <c:dLblPos val="outEnd"/>
              <c:showVal val="1"/>
            </c:dLbl>
            <c:dLbl>
              <c:idx val="1"/>
              <c:numFmt formatCode="0%" sourceLinked="0"/>
              <c:spPr/>
              <c:txPr>
                <a:bodyPr rot="0" spcFirstLastPara="1" vertOverflow="ellipsis" vert="horz" wrap="square" anchor="ctr" anchorCtr="1">
                  <a:spAutoFit/>
                </a:bodyPr>
                <a:lstStyle/>
                <a:p>
                  <a:pPr algn="ctr" rtl="0">
                    <a:defRPr lang="el-GR" sz="1600" b="1" i="0" u="none" strike="noStrike" kern="1200" baseline="0">
                      <a:solidFill>
                        <a:srgbClr val="2C2C2C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numFmt formatCode="0%" sourceLinked="0"/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Επιδότηση κόστους ενέργειας</c:v>
                </c:pt>
                <c:pt idx="1">
                  <c:v>Αναστολή/Ρύθμιση φορολογικών/ ασφαλιστικών υποχρεώσεων</c:v>
                </c:pt>
                <c:pt idx="2">
                  <c:v>Μείωση μη μισθολογικού κόστους (εισφορές κτλ.)</c:v>
                </c:pt>
                <c:pt idx="3">
                  <c:v>ΔΞ/ΔΑ</c:v>
                </c:pt>
                <c:pt idx="4">
                  <c:v>Όχι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0.58709677419350004</c:v>
                </c:pt>
                <c:pt idx="1">
                  <c:v>0.16129032258060022</c:v>
                </c:pt>
                <c:pt idx="2">
                  <c:v>0.11612903225810013</c:v>
                </c:pt>
                <c:pt idx="3">
                  <c:v>0.11612903225810013</c:v>
                </c:pt>
                <c:pt idx="4">
                  <c:v>1.9354838709680033E-2</c:v>
                </c:pt>
              </c:numCache>
            </c:numRef>
          </c:val>
        </c:ser>
        <c:dLbls>
          <c:showVal val="1"/>
        </c:dLbls>
        <c:gapWidth val="15"/>
        <c:axId val="209640832"/>
        <c:axId val="209643008"/>
      </c:barChart>
      <c:catAx>
        <c:axId val="209640832"/>
        <c:scaling>
          <c:orientation val="maxMin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layout/>
        </c:title>
        <c:numFmt formatCode="General" sourceLinked="0"/>
        <c:majorTickMark val="none"/>
        <c:tickLblPos val="low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9643008"/>
        <c:crosses val="autoZero"/>
        <c:auto val="1"/>
        <c:lblAlgn val="ctr"/>
        <c:lblOffset val="100"/>
      </c:catAx>
      <c:valAx>
        <c:axId val="209643008"/>
        <c:scaling>
          <c:orientation val="minMax"/>
        </c:scaling>
        <c:axPos val="b"/>
        <c:majorGridlines>
          <c:spPr>
            <a:ln w="9525">
              <a:solidFill>
                <a:srgbClr val="E1E1E1"/>
              </a:solidFill>
              <a:prstDash val="solid"/>
            </a:ln>
            <a:effectLst/>
          </c:spPr>
        </c:majorGridlines>
        <c:numFmt formatCode="0%" sourceLinked="0"/>
        <c:majorTickMark val="none"/>
        <c:tickLblPos val="none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209640832"/>
        <c:crosses val="max"/>
        <c:crossBetween val="between"/>
      </c:valAx>
    </c:plotArea>
    <c:plotVisOnly val="1"/>
    <c:dispBlanksAs val="gap"/>
    <c:extLst xmlns:c16r2="http://schemas.microsoft.com/office/drawing/2015/06/chart"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68-4006-A846-A3DD2A60C215}"/>
              </c:ext>
            </c:extLst>
          </c:dPt>
          <c:dPt>
            <c:idx val="1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68-4006-A846-A3DD2A60C215}"/>
              </c:ext>
            </c:extLst>
          </c:dPt>
          <c:dPt>
            <c:idx val="2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68-4006-A846-A3DD2A60C215}"/>
              </c:ext>
            </c:extLst>
          </c:dPt>
          <c:dPt>
            <c:idx val="3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68-4006-A846-A3DD2A60C215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ΑΠΑΝΤΗΣΕΙΣ!$B$6:$B$9</c:f>
              <c:strCache>
                <c:ptCount val="4"/>
                <c:pt idx="0">
                  <c:v>Νότιο Αιγαίο</c:v>
                </c:pt>
                <c:pt idx="1">
                  <c:v>Κρήτη</c:v>
                </c:pt>
                <c:pt idx="2">
                  <c:v>Βόρεια Ελλάδα</c:v>
                </c:pt>
                <c:pt idx="3">
                  <c:v>Ιόνια Νησιά</c:v>
                </c:pt>
              </c:strCache>
            </c:strRef>
          </c:cat>
          <c:val>
            <c:numRef>
              <c:f>ΑΠΑΝΤΗΣΕΙΣ!$D$6:$D$9</c:f>
              <c:numCache>
                <c:formatCode>0%</c:formatCode>
                <c:ptCount val="4"/>
                <c:pt idx="0">
                  <c:v>0.27190332326284056</c:v>
                </c:pt>
                <c:pt idx="1">
                  <c:v>0.20845921450151081</c:v>
                </c:pt>
                <c:pt idx="2">
                  <c:v>0.22356495468277945</c:v>
                </c:pt>
                <c:pt idx="3">
                  <c:v>0.29607250755287096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B68-4006-A846-A3DD2A60C215}"/>
            </c:ext>
          </c:extLst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0412780781559282"/>
          <c:y val="3.2334370255156855E-2"/>
          <c:w val="0.55831206512033527"/>
          <c:h val="0.93533125948968665"/>
        </c:manualLayout>
      </c:layout>
      <c:bar3D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6F-4DF3-BA8F-6EDC59878F96}"/>
              </c:ext>
            </c:extLst>
          </c:dPt>
          <c:dLbls>
            <c:dLbl>
              <c:idx val="0"/>
              <c:layout>
                <c:manualLayout>
                  <c:x val="8.1652450139284034E-3"/>
                  <c:y val="8.81846461504279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16F-4DF3-BA8F-6EDC59878F96}"/>
                </c:ext>
              </c:extLst>
            </c:dLbl>
            <c:dLbl>
              <c:idx val="1"/>
              <c:layout>
                <c:manualLayout>
                  <c:x val="8.1652450139285092E-3"/>
                  <c:y val="5.878976410028517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16F-4DF3-BA8F-6EDC59878F96}"/>
                </c:ext>
              </c:extLst>
            </c:dLbl>
            <c:dLbl>
              <c:idx val="2"/>
              <c:layout>
                <c:manualLayout>
                  <c:x val="8.1652450139285092E-3"/>
                  <c:y val="2.939488205014311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16F-4DF3-BA8F-6EDC59878F96}"/>
                </c:ext>
              </c:extLst>
            </c:dLbl>
            <c:dLbl>
              <c:idx val="3"/>
              <c:layout>
                <c:manualLayout>
                  <c:x val="9.7982940167141968E-3"/>
                  <c:y val="0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16F-4DF3-BA8F-6EDC59878F96}"/>
                </c:ext>
              </c:extLst>
            </c:dLbl>
            <c:dLbl>
              <c:idx val="4"/>
              <c:layout>
                <c:manualLayout>
                  <c:x val="1.1431343019499772E-2"/>
                  <c:y val="-2.9394882050142578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16F-4DF3-BA8F-6EDC59878F96}"/>
                </c:ext>
              </c:extLst>
            </c:dLbl>
            <c:dLbl>
              <c:idx val="5"/>
              <c:layout>
                <c:manualLayout>
                  <c:x val="0"/>
                  <c:y val="-8.818464615042796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16F-4DF3-BA8F-6EDC59878F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ΑΠΑΝΤΗΣΕΙΣ!$B$24:$B$29</c:f>
              <c:strCache>
                <c:ptCount val="6"/>
                <c:pt idx="0">
                  <c:v>Ξενοδοχείο (5*, 4*)</c:v>
                </c:pt>
                <c:pt idx="1">
                  <c:v>Τουριστικό Γραφείο</c:v>
                </c:pt>
                <c:pt idx="2">
                  <c:v>Εστίαση (εστιατόρια, καφέ, μπαρ)</c:v>
                </c:pt>
                <c:pt idx="3">
                  <c:v>Άλλου είδους κατάλυμα (3* και κάτω)</c:v>
                </c:pt>
                <c:pt idx="4">
                  <c:v>Ενοικίαση αυτοκινήτων / σκαφών</c:v>
                </c:pt>
                <c:pt idx="5">
                  <c:v>Τουριστικές κατασκηνώσεις / κάμπινγκ</c:v>
                </c:pt>
              </c:strCache>
            </c:strRef>
          </c:cat>
          <c:val>
            <c:numRef>
              <c:f>ΑΠΑΝΤΗΣΕΙΣ!$D$24:$D$29</c:f>
              <c:numCache>
                <c:formatCode>0%</c:formatCode>
                <c:ptCount val="6"/>
                <c:pt idx="0">
                  <c:v>0.38066465256797588</c:v>
                </c:pt>
                <c:pt idx="1">
                  <c:v>0.1812688821752271</c:v>
                </c:pt>
                <c:pt idx="2">
                  <c:v>0.1812688821752271</c:v>
                </c:pt>
                <c:pt idx="3">
                  <c:v>0.16616314199395768</c:v>
                </c:pt>
                <c:pt idx="4">
                  <c:v>7.2507552870090683E-2</c:v>
                </c:pt>
                <c:pt idx="5">
                  <c:v>1.8126888217522702E-2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6F-4DF3-BA8F-6EDC59878F96}"/>
            </c:ext>
          </c:extLst>
        </c:ser>
        <c:shape val="box"/>
        <c:axId val="211072512"/>
        <c:axId val="211074048"/>
        <c:axId val="0"/>
      </c:bar3DChart>
      <c:catAx>
        <c:axId val="211072512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1074048"/>
        <c:crosses val="autoZero"/>
        <c:auto val="1"/>
        <c:lblAlgn val="ctr"/>
        <c:lblOffset val="100"/>
      </c:catAx>
      <c:valAx>
        <c:axId val="211074048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211072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3E7DCC"/>
            </a:solidFill>
            <a:ln w="9525">
              <a:noFill/>
            </a:ln>
            <a:effectLst/>
          </c:spPr>
          <c:dLbls>
            <c:numFmt formatCode="0%" sourceLinked="0"/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2C2C2C"/>
                    </a:solidFill>
                    <a:latin typeface="Tahoma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1-10</c:v>
                </c:pt>
                <c:pt idx="1">
                  <c:v>11-50</c:v>
                </c:pt>
                <c:pt idx="2">
                  <c:v>51 και πάνω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0.34838709677420088</c:v>
                </c:pt>
                <c:pt idx="1">
                  <c:v>0.36129032258060001</c:v>
                </c:pt>
                <c:pt idx="2">
                  <c:v>0.290322580645201</c:v>
                </c:pt>
              </c:numCache>
            </c:numRef>
          </c:val>
        </c:ser>
        <c:dLbls>
          <c:showVal val="1"/>
        </c:dLbls>
        <c:gapWidth val="15"/>
        <c:axId val="152557440"/>
        <c:axId val="165543936"/>
      </c:barChart>
      <c:catAx>
        <c:axId val="152557440"/>
        <c:scaling>
          <c:orientation val="maxMin"/>
        </c:scaling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layout/>
        </c:title>
        <c:numFmt formatCode="General" sourceLinked="0"/>
        <c:majorTickMark val="none"/>
        <c:tickLblPos val="low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165543936"/>
        <c:crosses val="autoZero"/>
        <c:auto val="1"/>
        <c:lblAlgn val="ctr"/>
        <c:lblOffset val="100"/>
      </c:catAx>
      <c:valAx>
        <c:axId val="165543936"/>
        <c:scaling>
          <c:orientation val="minMax"/>
        </c:scaling>
        <c:axPos val="b"/>
        <c:majorGridlines>
          <c:spPr>
            <a:ln w="9525">
              <a:solidFill>
                <a:srgbClr val="E1E1E1"/>
              </a:solidFill>
              <a:prstDash val="solid"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2C2C2C"/>
                    </a:solidFill>
                    <a:latin typeface="Arial"/>
                    <a:ea typeface="+mn-ea"/>
                    <a:cs typeface="+mn-cs"/>
                  </a:defRPr>
                </a:pPr>
                <a:r>
                  <a:rPr lang="el-GR"/>
                  <a:t> </a:t>
                </a:r>
              </a:p>
            </c:rich>
          </c:tx>
          <c:layout/>
        </c:title>
        <c:numFmt formatCode="0%" sourceLinked="0"/>
        <c:majorTickMark val="none"/>
        <c:tickLblPos val="none"/>
        <c:spPr>
          <a:noFill/>
          <a:ln w="0"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750" b="0" i="0" u="none" strike="noStrike" kern="1200" baseline="0">
                <a:solidFill>
                  <a:srgbClr val="2C2C2C"/>
                </a:solidFill>
                <a:latin typeface="Arial"/>
                <a:ea typeface="+mn-ea"/>
                <a:cs typeface="+mn-cs"/>
              </a:defRPr>
            </a:pPr>
            <a:endParaRPr lang="el-GR"/>
          </a:p>
        </c:txPr>
        <c:crossAx val="152557440"/>
        <c:crosses val="max"/>
        <c:crossBetween val="between"/>
      </c:valAx>
    </c:plotArea>
    <c:plotVisOnly val="1"/>
    <c:dispBlanksAs val="gap"/>
    <c:extLst xmlns:c16r2="http://schemas.microsoft.com/office/drawing/2015/06/chart"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4130196225576701E-2"/>
          <c:y val="0.12792731811160771"/>
          <c:w val="0.83839505254133295"/>
          <c:h val="0.8124173478932436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F18-4276-B9F8-1D9487B07DEB}"/>
              </c:ext>
            </c:extLst>
          </c:dPt>
          <c:dPt>
            <c:idx val="1"/>
            <c:spPr>
              <a:solidFill>
                <a:schemeClr val="tx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F18-4276-B9F8-1D9487B07DEB}"/>
              </c:ext>
            </c:extLst>
          </c:dPt>
          <c:dPt>
            <c:idx val="2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F18-4276-B9F8-1D9487B07DEB}"/>
              </c:ext>
            </c:extLst>
          </c:dPt>
          <c:dPt>
            <c:idx val="3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F18-4276-B9F8-1D9487B07DE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1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ΑΠΑΝΤΗΣΕΙΣ!$B$65:$B$68</c:f>
              <c:strCache>
                <c:ptCount val="4"/>
                <c:pt idx="0">
                  <c:v>Ναι, από Ρωσία</c:v>
                </c:pt>
                <c:pt idx="1">
                  <c:v>Ναι, από Ουκρανία</c:v>
                </c:pt>
                <c:pt idx="2">
                  <c:v>Ναι και από τις δύο</c:v>
                </c:pt>
                <c:pt idx="3">
                  <c:v>Όχι</c:v>
                </c:pt>
              </c:strCache>
            </c:strRef>
          </c:cat>
          <c:val>
            <c:numRef>
              <c:f>ΑΠΑΝΤΗΣΕΙΣ!$D$65:$D$68</c:f>
              <c:numCache>
                <c:formatCode>0%</c:formatCode>
                <c:ptCount val="4"/>
                <c:pt idx="0">
                  <c:v>0.10574018126888235</c:v>
                </c:pt>
                <c:pt idx="1">
                  <c:v>3.6253776435045376E-2</c:v>
                </c:pt>
                <c:pt idx="2">
                  <c:v>0.50151057401812649</c:v>
                </c:pt>
                <c:pt idx="3">
                  <c:v>0.35649546827794626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F18-4276-B9F8-1D9487B07DEB}"/>
            </c:ext>
          </c:extLst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81088998497032E-2"/>
          <c:y val="0.11289111615464241"/>
          <c:w val="0.83839505254133295"/>
          <c:h val="0.8134109437575715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3D-46E4-9948-D9711268011E}"/>
              </c:ext>
            </c:extLst>
          </c:dPt>
          <c:dPt>
            <c:idx val="1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3D-46E4-9948-D9711268011E}"/>
              </c:ext>
            </c:extLst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3D-46E4-9948-D9711268011E}"/>
              </c:ext>
            </c:extLst>
          </c:dPt>
          <c:dPt>
            <c:idx val="3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3D-46E4-9948-D9711268011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ΑΠΑΝΤΗΣΕΙΣ!$B$78:$B$81</c:f>
              <c:strCache>
                <c:ptCount val="4"/>
                <c:pt idx="0">
                  <c:v>Πολύ μεγάλο / σημαντικό</c:v>
                </c:pt>
                <c:pt idx="1">
                  <c:v>Αρκετά μεγάλο / σημαντικό</c:v>
                </c:pt>
                <c:pt idx="2">
                  <c:v>Μικρό / όχι και τόσο σημαντικό</c:v>
                </c:pt>
                <c:pt idx="3">
                  <c:v>Ελάχιστο / σχεδόν ασήμαντο</c:v>
                </c:pt>
              </c:strCache>
            </c:strRef>
          </c:cat>
          <c:val>
            <c:numRef>
              <c:f>ΑΠΑΝΤΗΣΕΙΣ!$D$78:$D$81</c:f>
              <c:numCache>
                <c:formatCode>0%</c:formatCode>
                <c:ptCount val="4"/>
                <c:pt idx="0">
                  <c:v>6.1032863849765334E-2</c:v>
                </c:pt>
                <c:pt idx="1">
                  <c:v>0.18309859154929617</c:v>
                </c:pt>
                <c:pt idx="2">
                  <c:v>0.35680751173708963</c:v>
                </c:pt>
                <c:pt idx="3">
                  <c:v>0.39906103286385036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23D-46E4-9948-D9711268011E}"/>
            </c:ext>
          </c:extLst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BC-4096-B6A5-09C8AAE47B4B}"/>
              </c:ext>
            </c:extLst>
          </c:dPt>
          <c:dPt>
            <c:idx val="1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BC-4096-B6A5-09C8AAE47B4B}"/>
              </c:ext>
            </c:extLst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BC-4096-B6A5-09C8AAE47B4B}"/>
              </c:ext>
            </c:extLst>
          </c:dPt>
          <c:dPt>
            <c:idx val="3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2BC-4096-B6A5-09C8AAE47B4B}"/>
              </c:ext>
            </c:extLst>
          </c:dPt>
          <c:dPt>
            <c:idx val="4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2BC-4096-B6A5-09C8AAE47B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ΑΠΑΝΤΗΣΕΙΣ!$B$93:$B$97</c:f>
              <c:strCache>
                <c:ptCount val="5"/>
                <c:pt idx="0">
                  <c:v>ΝΑΙ, σχεδόν ολοκληρωτικά</c:v>
                </c:pt>
                <c:pt idx="1">
                  <c:v>ΝΑΙ, σε μεγάλο βαθμό</c:v>
                </c:pt>
                <c:pt idx="2">
                  <c:v>ΝΑΙ, σε μικρό βαθμό</c:v>
                </c:pt>
                <c:pt idx="3">
                  <c:v>ΟΧΙ</c:v>
                </c:pt>
                <c:pt idx="4">
                  <c:v>ΔΞ/ΔΑ</c:v>
                </c:pt>
              </c:strCache>
            </c:strRef>
          </c:cat>
          <c:val>
            <c:numRef>
              <c:f>ΑΠΑΝΤΗΣΕΙΣ!$D$93:$D$97</c:f>
              <c:numCache>
                <c:formatCode>0%</c:formatCode>
                <c:ptCount val="5"/>
                <c:pt idx="0">
                  <c:v>0.41993957703927548</c:v>
                </c:pt>
                <c:pt idx="1">
                  <c:v>0.25679758308157075</c:v>
                </c:pt>
                <c:pt idx="2">
                  <c:v>0.1027190332326284</c:v>
                </c:pt>
                <c:pt idx="3">
                  <c:v>7.552870090634442E-2</c:v>
                </c:pt>
                <c:pt idx="4">
                  <c:v>0.1450151057401815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2BC-4096-B6A5-09C8AAE47B4B}"/>
            </c:ext>
          </c:extLst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9977975420148534E-2"/>
          <c:y val="0.14088624191668297"/>
          <c:w val="0.84004404915970365"/>
          <c:h val="0.8134109437575715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8EB-47BE-ABB8-4C0D25B13820}"/>
              </c:ext>
            </c:extLst>
          </c:dPt>
          <c:dPt>
            <c:idx val="1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8EB-47BE-ABB8-4C0D25B13820}"/>
              </c:ext>
            </c:extLst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8EB-47BE-ABB8-4C0D25B13820}"/>
              </c:ext>
            </c:extLst>
          </c:dPt>
          <c:dPt>
            <c:idx val="3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8EB-47BE-ABB8-4C0D25B13820}"/>
              </c:ext>
            </c:extLst>
          </c:dPt>
          <c:dPt>
            <c:idx val="4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8EB-47BE-ABB8-4C0D25B13820}"/>
              </c:ext>
            </c:extLst>
          </c:dPt>
          <c:dPt>
            <c:idx val="5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8EB-47BE-ABB8-4C0D25B13820}"/>
              </c:ext>
            </c:extLst>
          </c:dPt>
          <c:dPt>
            <c:idx val="6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8EB-47BE-ABB8-4C0D25B13820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ΑΠΑΝΤΗΣΕΙΣ!$B$110:$B$116</c:f>
              <c:strCache>
                <c:ptCount val="7"/>
                <c:pt idx="0">
                  <c:v>Πάρα πολύ</c:v>
                </c:pt>
                <c:pt idx="1">
                  <c:v>Πολύ</c:v>
                </c:pt>
                <c:pt idx="2">
                  <c:v>Αρκετά</c:v>
                </c:pt>
                <c:pt idx="3">
                  <c:v>Λίγο</c:v>
                </c:pt>
                <c:pt idx="4">
                  <c:v>Καθόλου</c:v>
                </c:pt>
                <c:pt idx="5">
                  <c:v>Δεν υπάρχει ανακοπή ρεύματος τουριστών (Ρώσων και Ουκρανών)</c:v>
                </c:pt>
                <c:pt idx="6">
                  <c:v>ΔΞ/ΔΑ</c:v>
                </c:pt>
              </c:strCache>
            </c:strRef>
          </c:cat>
          <c:val>
            <c:numRef>
              <c:f>ΑΠΑΝΤΗΣΕΙΣ!$D$110:$D$116</c:f>
              <c:numCache>
                <c:formatCode>0%</c:formatCode>
                <c:ptCount val="7"/>
                <c:pt idx="0">
                  <c:v>6.3444108761329207E-2</c:v>
                </c:pt>
                <c:pt idx="1">
                  <c:v>5.7401812688821753E-2</c:v>
                </c:pt>
                <c:pt idx="2">
                  <c:v>0.16314199395770393</c:v>
                </c:pt>
                <c:pt idx="3">
                  <c:v>0.26888217522658664</c:v>
                </c:pt>
                <c:pt idx="4">
                  <c:v>0.40483383685800606</c:v>
                </c:pt>
                <c:pt idx="5">
                  <c:v>9.0634441087613597E-3</c:v>
                </c:pt>
                <c:pt idx="6">
                  <c:v>3.3232628398791542E-2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8EB-47BE-ABB8-4C0D25B13820}"/>
            </c:ext>
          </c:extLst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6AC-4CEF-99FA-6E916BAF663A}"/>
              </c:ext>
            </c:extLst>
          </c:dPt>
          <c:dPt>
            <c:idx val="3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Pt>
            <c:idx val="5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</c:dPt>
          <c:dPt>
            <c:idx val="6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6AC-4CEF-99FA-6E916BAF663A}"/>
              </c:ext>
            </c:extLst>
          </c:dPt>
          <c:dPt>
            <c:idx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6AC-4CEF-99FA-6E916BAF663A}"/>
              </c:ext>
            </c:extLst>
          </c:dPt>
          <c:dPt>
            <c:idx val="8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6AC-4CEF-99FA-6E916BAF66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ΑΠΑΝΤΗΣΕΙΣ!$B$126:$B$134</c:f>
              <c:strCache>
                <c:ptCount val="9"/>
                <c:pt idx="0">
                  <c:v>Στόχευση σε άλλες αγορές του εξωτερικού γενικά</c:v>
                </c:pt>
                <c:pt idx="1">
                  <c:v>Στόχευση στην αγορά του εσωτερικού</c:v>
                </c:pt>
                <c:pt idx="2">
                  <c:v>Στόχευση σε άλλες αγορές του εξωτερικού (ειδικά στην Ανατολική Ευρώπη)</c:v>
                </c:pt>
                <c:pt idx="3">
                  <c:v>Μείωση / Περιορισμός δραστηριότητας της επιχείρησης</c:v>
                </c:pt>
                <c:pt idx="4">
                  <c:v>Εύρεση εναλλακτικών τρόπων (π.χ. μέσω τρίτων χωρών) για την μεταφορά Ρώσων τουριστών</c:v>
                </c:pt>
                <c:pt idx="5">
                  <c:v>Αναστολή λειτουργίας της επιχείρησης</c:v>
                </c:pt>
                <c:pt idx="6">
                  <c:v>Κανένα (αυθόρμητα)</c:v>
                </c:pt>
                <c:pt idx="7">
                  <c:v>ΔΞ/ΔΑ</c:v>
                </c:pt>
                <c:pt idx="8">
                  <c:v>Άλλο (διευκρινίστε)</c:v>
                </c:pt>
              </c:strCache>
            </c:strRef>
          </c:cat>
          <c:val>
            <c:numRef>
              <c:f>ΑΠΑΝΤΗΣΕΙΣ!$E$126:$E$134</c:f>
              <c:numCache>
                <c:formatCode>0%</c:formatCode>
                <c:ptCount val="9"/>
                <c:pt idx="0">
                  <c:v>0.56382978723404265</c:v>
                </c:pt>
                <c:pt idx="1">
                  <c:v>0.20212765957446821</c:v>
                </c:pt>
                <c:pt idx="2">
                  <c:v>7.4468085106382989E-2</c:v>
                </c:pt>
                <c:pt idx="3">
                  <c:v>4.2553191489361722E-2</c:v>
                </c:pt>
                <c:pt idx="4">
                  <c:v>2.1276595744680847E-2</c:v>
                </c:pt>
                <c:pt idx="5">
                  <c:v>1.0638297872340396E-2</c:v>
                </c:pt>
                <c:pt idx="6">
                  <c:v>0.11702127659574468</c:v>
                </c:pt>
                <c:pt idx="7">
                  <c:v>0.15957446808510659</c:v>
                </c:pt>
                <c:pt idx="8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AC-4CEF-99FA-6E916BAF663A}"/>
            </c:ext>
          </c:extLst>
        </c:ser>
        <c:shape val="box"/>
        <c:axId val="211701760"/>
        <c:axId val="211703296"/>
        <c:axId val="0"/>
      </c:bar3DChart>
      <c:catAx>
        <c:axId val="21170176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1703296"/>
        <c:crosses val="autoZero"/>
        <c:auto val="1"/>
        <c:lblAlgn val="ctr"/>
        <c:lblOffset val="100"/>
      </c:catAx>
      <c:valAx>
        <c:axId val="211703296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21170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6A-4667-92D3-8A176E0EB1CC}"/>
              </c:ext>
            </c:extLst>
          </c:dPt>
          <c:dPt>
            <c:idx val="1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6A-4667-92D3-8A176E0EB1CC}"/>
              </c:ext>
            </c:extLst>
          </c:dPt>
          <c:dPt>
            <c:idx val="2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6A-4667-92D3-8A176E0EB1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ΑΠΑΝΤΗΣΕΙΣ!$B$147:$B$149</c:f>
              <c:strCache>
                <c:ptCount val="3"/>
                <c:pt idx="0">
                  <c:v>Ναι</c:v>
                </c:pt>
                <c:pt idx="1">
                  <c:v>Όχι</c:v>
                </c:pt>
                <c:pt idx="2">
                  <c:v>ΔΞ/ΔΑ</c:v>
                </c:pt>
              </c:strCache>
            </c:strRef>
          </c:cat>
          <c:val>
            <c:numRef>
              <c:f>ΑΠΑΝΤΗΣΕΙΣ!$D$147:$D$149</c:f>
              <c:numCache>
                <c:formatCode>0%</c:formatCode>
                <c:ptCount val="3"/>
                <c:pt idx="0">
                  <c:v>0.15407854984894259</c:v>
                </c:pt>
                <c:pt idx="1">
                  <c:v>0.61329305135951773</c:v>
                </c:pt>
                <c:pt idx="2">
                  <c:v>0.23262839879154079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6A-4667-92D3-8A176E0EB1CC}"/>
            </c:ext>
          </c:extLst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97-4081-B0A3-572CCE0BF5BE}"/>
              </c:ext>
            </c:extLst>
          </c:dPt>
          <c:dPt>
            <c:idx val="1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97-4081-B0A3-572CCE0BF5BE}"/>
              </c:ext>
            </c:extLst>
          </c:dPt>
          <c:dPt>
            <c:idx val="2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97-4081-B0A3-572CCE0BF5BE}"/>
              </c:ext>
            </c:extLst>
          </c:dPt>
          <c:dPt>
            <c:idx val="3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038-403A-AE93-A3F22F3115E5}"/>
              </c:ext>
            </c:extLst>
          </c:dPt>
          <c:dLbls>
            <c:dLbl>
              <c:idx val="0"/>
              <c:layout>
                <c:manualLayout>
                  <c:x val="-0.15116193229991989"/>
                  <c:y val="0.12658763721593658"/>
                </c:manualLayout>
              </c:layout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ΑΠΑΝΤΗΣΕΙΣ!$B$158:$B$161</c:f>
              <c:strCache>
                <c:ptCount val="4"/>
                <c:pt idx="0">
                  <c:v>Βελτιωθεί / Είναι πιο ελκυστική</c:v>
                </c:pt>
                <c:pt idx="1">
                  <c:v>Παραμείνει αμετάβλητη</c:v>
                </c:pt>
                <c:pt idx="2">
                  <c:v>Επιδεινωθεί / Είναι λιγότερο ελκυστική</c:v>
                </c:pt>
                <c:pt idx="3">
                  <c:v>ΔΞ/ΔΑ</c:v>
                </c:pt>
              </c:strCache>
            </c:strRef>
          </c:cat>
          <c:val>
            <c:numRef>
              <c:f>ΑΠΑΝΤΗΣΕΙΣ!$D$158:$D$161</c:f>
              <c:numCache>
                <c:formatCode>0%</c:formatCode>
                <c:ptCount val="4"/>
                <c:pt idx="0">
                  <c:v>0.12688821752265861</c:v>
                </c:pt>
                <c:pt idx="1">
                  <c:v>0.40483383685800606</c:v>
                </c:pt>
                <c:pt idx="2">
                  <c:v>0.32930513595166239</c:v>
                </c:pt>
                <c:pt idx="3">
                  <c:v>0.13897280966767372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397-4081-B0A3-572CCE0BF5BE}"/>
            </c:ext>
          </c:extLst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228932768938011E-2"/>
          <c:y val="6.8478502388623491E-2"/>
          <c:w val="0.917069866854753"/>
          <c:h val="0.88396816549573498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E78-4B4A-9DA4-F448A2A4ACE3}"/>
              </c:ext>
            </c:extLst>
          </c:dPt>
          <c:dPt>
            <c:idx val="1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E78-4B4A-9DA4-F448A2A4ACE3}"/>
              </c:ext>
            </c:extLst>
          </c:dPt>
          <c:dPt>
            <c:idx val="2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E78-4B4A-9DA4-F448A2A4ACE3}"/>
              </c:ext>
            </c:extLst>
          </c:dPt>
          <c:dPt>
            <c:idx val="3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E78-4B4A-9DA4-F448A2A4ACE3}"/>
              </c:ext>
            </c:extLst>
          </c:dPt>
          <c:dLbls>
            <c:dLbl>
              <c:idx val="0"/>
              <c:layout>
                <c:manualLayout>
                  <c:x val="-0.11522547443760071"/>
                  <c:y val="8.6689991130928956E-2"/>
                </c:manualLayout>
              </c:layout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ΑΠΑΝΤΗΣΕΙΣ!$B$172:$B$175</c:f>
              <c:strCache>
                <c:ptCount val="4"/>
                <c:pt idx="0">
                  <c:v>ΝΑΙ, άμεσα (αυτή τη σεζόν)</c:v>
                </c:pt>
                <c:pt idx="1">
                  <c:v>ΝΑΙ, σε βάθος χρόνου (την επόμενη σεζόν)</c:v>
                </c:pt>
                <c:pt idx="2">
                  <c:v>ΟΧΙ</c:v>
                </c:pt>
                <c:pt idx="3">
                  <c:v>ΔΞ/ΔΑ</c:v>
                </c:pt>
              </c:strCache>
            </c:strRef>
          </c:cat>
          <c:val>
            <c:numRef>
              <c:f>ΑΠΑΝΤΗΣΕΙΣ!$D$172:$D$175</c:f>
              <c:numCache>
                <c:formatCode>0%</c:formatCode>
                <c:ptCount val="4"/>
                <c:pt idx="0">
                  <c:v>8.7613293051359509E-2</c:v>
                </c:pt>
                <c:pt idx="1">
                  <c:v>0.6404833836858006</c:v>
                </c:pt>
                <c:pt idx="2">
                  <c:v>0.1812688821752271</c:v>
                </c:pt>
                <c:pt idx="3">
                  <c:v>9.0634441087613565E-2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E78-4B4A-9DA4-F448A2A4ACE3}"/>
            </c:ext>
          </c:extLst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20206407744272"/>
          <c:y val="0.13010822871532793"/>
          <c:w val="0.86251380131804434"/>
          <c:h val="0.83090767692478706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CB-4EF9-94D3-A2FBB2F1C063}"/>
              </c:ext>
            </c:extLst>
          </c:dPt>
          <c:dPt>
            <c:idx val="1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CB-4EF9-94D3-A2FBB2F1C063}"/>
              </c:ext>
            </c:extLst>
          </c:dPt>
          <c:dPt>
            <c:idx val="2"/>
            <c:spPr>
              <a:solidFill>
                <a:schemeClr val="bg2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CB-4EF9-94D3-A2FBB2F1C063}"/>
              </c:ext>
            </c:extLst>
          </c:dPt>
          <c:dPt>
            <c:idx val="3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CB-4EF9-94D3-A2FBB2F1C063}"/>
              </c:ext>
            </c:extLst>
          </c:dPt>
          <c:dPt>
            <c:idx val="4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D71-46D8-BF58-26635B0FD9A4}"/>
              </c:ext>
            </c:extLst>
          </c:dPt>
          <c:dPt>
            <c:idx val="5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D71-46D8-BF58-26635B0FD9A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</c:dLbl>
            <c:dLbl>
              <c:idx val="2"/>
              <c:layout>
                <c:manualLayout>
                  <c:x val="-3.3750183116330233E-2"/>
                  <c:y val="3.7631235418286932E-2"/>
                </c:manualLayout>
              </c:layout>
              <c:showCatName val="1"/>
              <c:showPercent val="1"/>
            </c:dLbl>
            <c:dLbl>
              <c:idx val="5"/>
              <c:layout>
                <c:manualLayout>
                  <c:x val="9.5897407662668743E-2"/>
                  <c:y val="-1.8456051179498573E-2"/>
                </c:manualLayout>
              </c:layout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ΑΠΑΝΤΗΣΕΙΣ!$B$186:$B$191</c:f>
              <c:strCache>
                <c:ptCount val="6"/>
                <c:pt idx="0">
                  <c:v>Θα αυξηθούν πολύ</c:v>
                </c:pt>
                <c:pt idx="1">
                  <c:v>Θα αυξηθούν λίγο</c:v>
                </c:pt>
                <c:pt idx="2">
                  <c:v>Θα παραμείνουν στα ίδια επίπεδα</c:v>
                </c:pt>
                <c:pt idx="3">
                  <c:v>Θα μειωθούν λίγο</c:v>
                </c:pt>
                <c:pt idx="4">
                  <c:v>Θα μειωθούν πολύ</c:v>
                </c:pt>
                <c:pt idx="5">
                  <c:v>ΔΞ/ΔΑ</c:v>
                </c:pt>
              </c:strCache>
            </c:strRef>
          </c:cat>
          <c:val>
            <c:numRef>
              <c:f>ΑΠΑΝΤΗΣΕΙΣ!$D$186:$D$191</c:f>
              <c:numCache>
                <c:formatCode>0%</c:formatCode>
                <c:ptCount val="6"/>
                <c:pt idx="0">
                  <c:v>0.47129909365558914</c:v>
                </c:pt>
                <c:pt idx="1">
                  <c:v>0.32024169184290074</c:v>
                </c:pt>
                <c:pt idx="2">
                  <c:v>0.12990936555891244</c:v>
                </c:pt>
                <c:pt idx="3">
                  <c:v>3.9274924471299155E-2</c:v>
                </c:pt>
                <c:pt idx="4">
                  <c:v>9.0634441087613597E-3</c:v>
                </c:pt>
                <c:pt idx="5">
                  <c:v>3.0211480362537766E-2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1CB-4EF9-94D3-A2FBB2F1C063}"/>
            </c:ext>
          </c:extLst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456426381474183"/>
          <c:y val="3.1804298611629672E-2"/>
          <c:w val="0.61103858830500313"/>
          <c:h val="0.9363914027767406"/>
        </c:manualLayout>
      </c:layout>
      <c:bar3DChart>
        <c:barDir val="bar"/>
        <c:grouping val="clustered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/>
          </c:spPr>
          <c:dPt>
            <c:idx val="2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7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</c:dPt>
          <c:dPt>
            <c:idx val="8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1.5470990552707187E-3"/>
                  <c:y val="6.8298422215382416E-7"/>
                </c:manualLayout>
              </c:layout>
              <c:showVal val="1"/>
            </c:dLbl>
            <c:dLbl>
              <c:idx val="1"/>
              <c:layout>
                <c:manualLayout>
                  <c:x val="3.7328942008392862E-3"/>
                  <c:y val="2.2766140738460816E-7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ΑΠΑΝΤΗΣΕΙΣ!$B$203:$B$211</c:f>
              <c:strCache>
                <c:ptCount val="9"/>
                <c:pt idx="0">
                  <c:v>Μέχρι 10%</c:v>
                </c:pt>
                <c:pt idx="1">
                  <c:v>11 - 25%</c:v>
                </c:pt>
                <c:pt idx="2">
                  <c:v>26 - 50%</c:v>
                </c:pt>
                <c:pt idx="3">
                  <c:v>51 - 75%</c:v>
                </c:pt>
                <c:pt idx="4">
                  <c:v>76 - 100%</c:v>
                </c:pt>
                <c:pt idx="5">
                  <c:v>101 - 200%</c:v>
                </c:pt>
                <c:pt idx="6">
                  <c:v>Πάνω από 200%</c:v>
                </c:pt>
                <c:pt idx="7">
                  <c:v>Δεν έχει αυξηθεί (αυθόρμητα)</c:v>
                </c:pt>
                <c:pt idx="8">
                  <c:v>ΔΞ/ΔΑ</c:v>
                </c:pt>
              </c:strCache>
            </c:strRef>
          </c:cat>
          <c:val>
            <c:numRef>
              <c:f>ΑΠΑΝΤΗΣΕΙΣ!$D$203:$D$211</c:f>
              <c:numCache>
                <c:formatCode>0%</c:formatCode>
                <c:ptCount val="9"/>
                <c:pt idx="0">
                  <c:v>4.5317220543806817E-2</c:v>
                </c:pt>
                <c:pt idx="1">
                  <c:v>0.29909365558912376</c:v>
                </c:pt>
                <c:pt idx="2">
                  <c:v>0.34138972809667717</c:v>
                </c:pt>
                <c:pt idx="3">
                  <c:v>6.6465256797583083E-2</c:v>
                </c:pt>
                <c:pt idx="4">
                  <c:v>6.3444108761329207E-2</c:v>
                </c:pt>
                <c:pt idx="5">
                  <c:v>1.8126888217522702E-2</c:v>
                </c:pt>
                <c:pt idx="6">
                  <c:v>3.6253776435045376E-2</c:v>
                </c:pt>
                <c:pt idx="7">
                  <c:v>1.2084592145015121E-2</c:v>
                </c:pt>
                <c:pt idx="8">
                  <c:v>0.11782477341389747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438-4433-A56E-9E7BE765714D}"/>
            </c:ext>
          </c:extLst>
        </c:ser>
        <c:shape val="box"/>
        <c:axId val="213229952"/>
        <c:axId val="213231488"/>
        <c:axId val="0"/>
      </c:bar3DChart>
      <c:catAx>
        <c:axId val="213229952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3231488"/>
        <c:crosses val="autoZero"/>
        <c:auto val="1"/>
        <c:lblAlgn val="ctr"/>
        <c:lblOffset val="100"/>
      </c:catAx>
      <c:valAx>
        <c:axId val="213231488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21322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>
        <c:manualLayout>
          <c:layoutTarget val="inner"/>
          <c:xMode val="edge"/>
          <c:yMode val="edge"/>
          <c:x val="0.19675925925925927"/>
          <c:y val="0.16927083333333334"/>
          <c:w val="0.65740740740740811"/>
          <c:h val="0.73958333333333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spPr>
            <a:noFill/>
            <a:ln>
              <a:noFill/>
            </a:ln>
            <a:effectLst/>
          </c:spPr>
          <c:dPt>
            <c:idx val="0"/>
            <c:spPr>
              <a:solidFill>
                <a:srgbClr val="0070C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rgbClr val="7030A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Pt>
            <c:idx val="3"/>
            <c:spPr>
              <a:solidFill>
                <a:schemeClr val="tx1">
                  <a:lumMod val="50000"/>
                  <a:lumOff val="50000"/>
                </a:schemeClr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Lbls>
            <c:dLbl>
              <c:idx val="2"/>
              <c:layout>
                <c:manualLayout>
                  <c:x val="5.8696078177630083E-2"/>
                  <c:y val="-7.8125E-2"/>
                </c:manualLayout>
              </c:layout>
              <c:dLblPos val="bestFit"/>
              <c:showVal val="1"/>
              <c:showCatName val="1"/>
              <c:separator>
</c:separator>
            </c:dLbl>
            <c:dLbl>
              <c:idx val="3"/>
              <c:layout>
                <c:manualLayout>
                  <c:x val="7.3370097722037673E-3"/>
                  <c:y val="3.6458333333333336E-2"/>
                </c:manualLayout>
              </c:layout>
              <c:dLblPos val="bestFit"/>
              <c:showVal val="1"/>
              <c:showCatName val="1"/>
              <c:separator>
</c:separator>
            </c:dLbl>
            <c:numFmt formatCode="0%" sourceLinked="0"/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ahoma"/>
                    <a:ea typeface="+mn-ea"/>
                    <a:cs typeface="+mn-cs"/>
                  </a:defRPr>
                </a:pPr>
                <a:endParaRPr lang="el-GR"/>
              </a:p>
            </c:txPr>
            <c:dLblPos val="outEnd"/>
            <c:showVal val="1"/>
            <c:showCatName val="1"/>
            <c:separator>
</c:separator>
          </c:dLbls>
          <c:cat>
            <c:strRef>
              <c:f>Sheet1!$A$2:$A$5</c:f>
              <c:strCache>
                <c:ptCount val="4"/>
                <c:pt idx="0">
                  <c:v>Εισαγωγική</c:v>
                </c:pt>
                <c:pt idx="1">
                  <c:v>Εξαγωγική</c:v>
                </c:pt>
                <c:pt idx="2">
                  <c:v>Μικτή</c:v>
                </c:pt>
                <c:pt idx="3">
                  <c:v>Κανένα από τα παραπάνω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7.0967741935480153E-2</c:v>
                </c:pt>
                <c:pt idx="1">
                  <c:v>0.28387096774190118</c:v>
                </c:pt>
                <c:pt idx="2">
                  <c:v>0.63225806451610111</c:v>
                </c:pt>
                <c:pt idx="3">
                  <c:v>1.290322580645002E-2</c:v>
                </c:pt>
              </c:numCache>
            </c:numRef>
          </c:val>
        </c:ser>
        <c:dLbls>
          <c:showVal val="1"/>
          <c:showCatName val="1"/>
        </c:dLbls>
        <c:firstSliceAng val="270"/>
      </c:pieChart>
    </c:plotArea>
    <c:plotVisOnly val="1"/>
    <c:dispBlanksAs val="zero"/>
    <c:extLst xmlns:c16r2="http://schemas.microsoft.com/office/drawing/2015/06/chart"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7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</c:dPt>
          <c:dPt>
            <c:idx val="8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Pt>
            <c:idx val="9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ΑΠΑΝΤΗΣΕΙΣ!$B$221:$B$230</c:f>
              <c:strCache>
                <c:ptCount val="10"/>
                <c:pt idx="0">
                  <c:v>Αύξηση τιμών παρεχόμενων υπηρεσιών</c:v>
                </c:pt>
                <c:pt idx="1">
                  <c:v>Περιορισμός χρήσης ηλεκτρικού ρεύματος</c:v>
                </c:pt>
                <c:pt idx="2">
                  <c:v>Μείωση προσλήψεων προσωπικού</c:v>
                </c:pt>
                <c:pt idx="3">
                  <c:v>Περιορισμός χρήσης φυσικού αερίου</c:v>
                </c:pt>
                <c:pt idx="4">
                  <c:v>Μείωση μισθών / ωρομισθίων</c:v>
                </c:pt>
                <c:pt idx="5">
                  <c:v>Απολύσεις προσωπικού</c:v>
                </c:pt>
                <c:pt idx="6">
                  <c:v>Αναστολή λειτουργίας επιχείρησης</c:v>
                </c:pt>
                <c:pt idx="7">
                  <c:v>Δεν έχω λάβει / Δε θα λάβω μέτρα (αυθόρμητα)</c:v>
                </c:pt>
                <c:pt idx="8">
                  <c:v>ΔΞ/ΔΑ</c:v>
                </c:pt>
                <c:pt idx="9">
                  <c:v>Άλλο (διευκρινίστε)</c:v>
                </c:pt>
              </c:strCache>
            </c:strRef>
          </c:cat>
          <c:val>
            <c:numRef>
              <c:f>ΑΠΑΝΤΗΣΕΙΣ!$E$221:$E$230</c:f>
              <c:numCache>
                <c:formatCode>0%</c:formatCode>
                <c:ptCount val="10"/>
                <c:pt idx="0">
                  <c:v>0.51057401812688863</c:v>
                </c:pt>
                <c:pt idx="1">
                  <c:v>0.19033232628398769</c:v>
                </c:pt>
                <c:pt idx="2">
                  <c:v>7.552870090634442E-2</c:v>
                </c:pt>
                <c:pt idx="3">
                  <c:v>5.4380664652568071E-2</c:v>
                </c:pt>
                <c:pt idx="4">
                  <c:v>9.0634441087613597E-3</c:v>
                </c:pt>
                <c:pt idx="5">
                  <c:v>6.0422960725075598E-3</c:v>
                </c:pt>
                <c:pt idx="6">
                  <c:v>6.0422960725075598E-3</c:v>
                </c:pt>
                <c:pt idx="7">
                  <c:v>0.25981873111782555</c:v>
                </c:pt>
                <c:pt idx="8">
                  <c:v>4.5317220543806817E-2</c:v>
                </c:pt>
                <c:pt idx="9">
                  <c:v>3.9274924471299155E-2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8D-499E-972E-226C5C8CDDFB}"/>
            </c:ext>
          </c:extLst>
        </c:ser>
        <c:shape val="box"/>
        <c:axId val="213430272"/>
        <c:axId val="213431808"/>
        <c:axId val="0"/>
      </c:bar3DChart>
      <c:catAx>
        <c:axId val="213430272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3431808"/>
        <c:crosses val="autoZero"/>
        <c:auto val="1"/>
        <c:lblAlgn val="ctr"/>
        <c:lblOffset val="100"/>
      </c:catAx>
      <c:valAx>
        <c:axId val="213431808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213430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  <a:sp3d/>
          </c:spPr>
          <c:dPt>
            <c:idx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</c:dPt>
          <c:dPt>
            <c:idx val="7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</c:dPt>
          <c:dPt>
            <c:idx val="8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  <a:sp3d/>
            </c:spPr>
          </c:dPt>
          <c:dLbls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el-GR"/>
              </a:p>
            </c:txPr>
            <c:showVal val="1"/>
          </c:dLbls>
          <c:cat>
            <c:strRef>
              <c:f>ΑΠΑΝΤΗΣΕΙΣ!$B$245:$B$253</c:f>
              <c:strCache>
                <c:ptCount val="9"/>
                <c:pt idx="0">
                  <c:v>Μέχρι 10%</c:v>
                </c:pt>
                <c:pt idx="1">
                  <c:v>11 - 20%</c:v>
                </c:pt>
                <c:pt idx="2">
                  <c:v>21 - 30%</c:v>
                </c:pt>
                <c:pt idx="3">
                  <c:v>31 - 50%</c:v>
                </c:pt>
                <c:pt idx="4">
                  <c:v>51 - 75%</c:v>
                </c:pt>
                <c:pt idx="5">
                  <c:v>76 - 100%</c:v>
                </c:pt>
                <c:pt idx="6">
                  <c:v>Πάνω από 100%</c:v>
                </c:pt>
                <c:pt idx="7">
                  <c:v>Δεν θα τις αυξήσουμε / αυξήσαμε (αυθόρμητα)</c:v>
                </c:pt>
                <c:pt idx="8">
                  <c:v>ΔΞ/ΔΑ</c:v>
                </c:pt>
              </c:strCache>
            </c:strRef>
          </c:cat>
          <c:val>
            <c:numRef>
              <c:f>ΑΠΑΝΤΗΣΕΙΣ!$D$245:$D$253</c:f>
              <c:numCache>
                <c:formatCode>0%</c:formatCode>
                <c:ptCount val="9"/>
                <c:pt idx="0">
                  <c:v>0.35951661631419984</c:v>
                </c:pt>
                <c:pt idx="1">
                  <c:v>0.19033232628398769</c:v>
                </c:pt>
                <c:pt idx="2">
                  <c:v>4.2296072507552872E-2</c:v>
                </c:pt>
                <c:pt idx="3">
                  <c:v>2.1148036253776436E-2</c:v>
                </c:pt>
                <c:pt idx="4">
                  <c:v>0</c:v>
                </c:pt>
                <c:pt idx="5">
                  <c:v>3.0211480362537782E-3</c:v>
                </c:pt>
                <c:pt idx="6">
                  <c:v>3.0211480362537782E-3</c:v>
                </c:pt>
                <c:pt idx="7">
                  <c:v>0.31722054380664727</c:v>
                </c:pt>
                <c:pt idx="8">
                  <c:v>6.3444108761329207E-2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B1-48D7-9CD8-858146732B1F}"/>
            </c:ext>
          </c:extLst>
        </c:ser>
        <c:shape val="box"/>
        <c:axId val="214081920"/>
        <c:axId val="214083456"/>
        <c:axId val="0"/>
      </c:bar3DChart>
      <c:catAx>
        <c:axId val="214081920"/>
        <c:scaling>
          <c:orientation val="maxMin"/>
        </c:scaling>
        <c:axPos val="l"/>
        <c:numFmt formatCode="General" sourceLinked="1"/>
        <c:majorTickMark val="none"/>
        <c:tickLblPos val="nextTo"/>
        <c:spPr>
          <a:noFill/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14083456"/>
        <c:crosses val="autoZero"/>
        <c:auto val="1"/>
        <c:lblAlgn val="ctr"/>
        <c:lblOffset val="100"/>
      </c:catAx>
      <c:valAx>
        <c:axId val="214083456"/>
        <c:scaling>
          <c:orientation val="minMax"/>
        </c:scaling>
        <c:delete val="1"/>
        <c:axPos val="t"/>
        <c:numFmt formatCode="0%" sourceLinked="1"/>
        <c:majorTickMark val="none"/>
        <c:tickLblPos val="none"/>
        <c:crossAx val="21408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816175597347418E-2"/>
          <c:y val="9.3791326053377783E-2"/>
          <c:w val="0.87195915013274372"/>
          <c:h val="0.84086400794176952"/>
        </c:manualLayout>
      </c:layout>
      <c:pie3DChart>
        <c:varyColors val="1"/>
        <c:ser>
          <c:idx val="0"/>
          <c:order val="0"/>
          <c:dPt>
            <c:idx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5DD-478F-89D4-E13FBCC29BC4}"/>
              </c:ext>
            </c:extLst>
          </c:dPt>
          <c:dPt>
            <c:idx val="1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5DD-478F-89D4-E13FBCC29BC4}"/>
              </c:ext>
            </c:extLst>
          </c:dPt>
          <c:dPt>
            <c:idx val="2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5DD-478F-89D4-E13FBCC29BC4}"/>
              </c:ext>
            </c:extLst>
          </c:dPt>
          <c:dPt>
            <c:idx val="3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5DD-478F-89D4-E13FBCC29BC4}"/>
              </c:ext>
            </c:extLst>
          </c:dPt>
          <c:dPt>
            <c:idx val="4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5DD-478F-89D4-E13FBCC29BC4}"/>
              </c:ext>
            </c:extLst>
          </c:dPt>
          <c:dLbls>
            <c:dLbl>
              <c:idx val="2"/>
              <c:layout>
                <c:manualLayout>
                  <c:x val="1.963215772960095E-2"/>
                  <c:y val="-4.86903784884116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1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CatName val="1"/>
              <c:showPercent val="1"/>
            </c:dLbl>
            <c:dLbl>
              <c:idx val="3"/>
              <c:layout>
                <c:manualLayout>
                  <c:x val="5.5707411820142778E-2"/>
                  <c:y val="8.5927056491931025E-2"/>
                </c:manualLayout>
              </c:layout>
              <c:showCatName val="1"/>
              <c:showPercent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1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CatName val="1"/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ΑΠΑΝΤΗΣΕΙΣ!$B$266:$B$270</c:f>
              <c:strCache>
                <c:ptCount val="5"/>
                <c:pt idx="0">
                  <c:v>Επιδότηση κόστους ενέργειας</c:v>
                </c:pt>
                <c:pt idx="1">
                  <c:v>Μείωση μη μισθολογικού κόστους (εισφορές κτλ)</c:v>
                </c:pt>
                <c:pt idx="2">
                  <c:v>Αναστολή / Ρύθμιση φορολογικών/ ασφαλιστικών υποχρεώσεων</c:v>
                </c:pt>
                <c:pt idx="3">
                  <c:v>Όχι</c:v>
                </c:pt>
                <c:pt idx="4">
                  <c:v>ΔΞ/ΔΑ</c:v>
                </c:pt>
              </c:strCache>
            </c:strRef>
          </c:cat>
          <c:val>
            <c:numRef>
              <c:f>ΑΠΑΝΤΗΣΕΙΣ!$D$266:$D$270</c:f>
              <c:numCache>
                <c:formatCode>0%</c:formatCode>
                <c:ptCount val="5"/>
                <c:pt idx="0">
                  <c:v>0.58006042296072458</c:v>
                </c:pt>
                <c:pt idx="1">
                  <c:v>0.20845921450151081</c:v>
                </c:pt>
                <c:pt idx="2">
                  <c:v>0.11178247734138984</c:v>
                </c:pt>
                <c:pt idx="3">
                  <c:v>3.6253776435045376E-2</c:v>
                </c:pt>
                <c:pt idx="4">
                  <c:v>6.3444108761329207E-2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15DD-478F-89D4-E13FBCC29BC4}"/>
            </c:ext>
          </c:extLst>
        </c:ser>
        <c:dLbls>
          <c:showCatName val="1"/>
          <c:showPercent val="1"/>
        </c:dLbls>
      </c:pie3DChart>
      <c:spPr>
        <a:noFill/>
        <a:ln>
          <a:noFill/>
        </a:ln>
        <a:effectLst/>
      </c:spPr>
    </c:plotArea>
    <c:plotVisOnly val="1"/>
    <c:dispBlanksAs val="zero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6"/>
  <c:chart>
    <c:autoTitleDeleted val="1"/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200" b="1" i="1"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Val val="1"/>
          </c:dLbls>
          <c:cat>
            <c:strRef>
              <c:f>'ΠΑΡΑΓΟΝΤΕΣ ΕΠΙΛΟΓΗΣ ΠΡΟΟΡΙΣ (2)'!$A$7:$A$21</c:f>
              <c:strCache>
                <c:ptCount val="15"/>
                <c:pt idx="0">
                  <c:v>Ασφάλεια προορισμού</c:v>
                </c:pt>
                <c:pt idx="1">
                  <c:v>Σχέση ποιότητας – τιμής (Value for money)</c:v>
                </c:pt>
                <c:pt idx="2">
                  <c:v>Φυσικό τοπίο (ήλιος και θάλασσα)</c:v>
                </c:pt>
                <c:pt idx="3">
                  <c:v>Αναψυχή/ξεκούραση</c:v>
                </c:pt>
                <c:pt idx="4">
                  <c:v>Φιλικοί άνθρωποι</c:v>
                </c:pt>
                <c:pt idx="5">
                  <c:v>Εμπειρία από νέες τοπικές κουλτούρες</c:v>
                </c:pt>
                <c:pt idx="6">
                  <c:v>Ξενοδοχειακές υποδομές</c:v>
                </c:pt>
                <c:pt idx="7">
                  <c:v>Ιστορία / πολιτισμός / θρησκευτικά μνημεία</c:v>
                </c:pt>
                <c:pt idx="8">
                  <c:v>Γαστρονομία</c:v>
                </c:pt>
                <c:pt idx="9">
                  <c:v>Διασκέδαση, ψυχαγωγία</c:v>
                </c:pt>
                <c:pt idx="10">
                  <c:v>Σχέσεις της Ρωσίας με την χώρα προορισμού</c:v>
                </c:pt>
                <c:pt idx="11">
                  <c:v>Ασφάλεια από COVID-19 </c:v>
                </c:pt>
                <c:pt idx="12">
                  <c:v>Συστάσεις φίλων και συγγενών</c:v>
                </c:pt>
                <c:pt idx="13">
                  <c:v>Αγορές/ψώνια/εκπτώσεις/προσφορές</c:v>
                </c:pt>
                <c:pt idx="14">
                  <c:v>Συνδυασμός επαγγελματικών υποχρεώσεων και διακοπών</c:v>
                </c:pt>
              </c:strCache>
            </c:strRef>
          </c:cat>
          <c:val>
            <c:numRef>
              <c:f>'ΠΑΡΑΓΟΝΤΕΣ ΕΠΙΛΟΓΗΣ ΠΡΟΟΡΙΣ (2)'!$J$7:$J$21</c:f>
              <c:numCache>
                <c:formatCode>_-* #,##0.0\ _€_-;\-* #,##0.0\ _€_-;_-* "-"??\ _€_-;_-@_-</c:formatCode>
                <c:ptCount val="15"/>
                <c:pt idx="0">
                  <c:v>4.6868686868686904</c:v>
                </c:pt>
                <c:pt idx="1">
                  <c:v>4.6212121212121264</c:v>
                </c:pt>
                <c:pt idx="2">
                  <c:v>4.5960099750623487</c:v>
                </c:pt>
                <c:pt idx="3">
                  <c:v>4.4545454545454488</c:v>
                </c:pt>
                <c:pt idx="4">
                  <c:v>4.4441624365482237</c:v>
                </c:pt>
                <c:pt idx="5">
                  <c:v>4.3341584158415838</c:v>
                </c:pt>
                <c:pt idx="6">
                  <c:v>4.1218905472636775</c:v>
                </c:pt>
                <c:pt idx="7">
                  <c:v>4.0816831683168324</c:v>
                </c:pt>
                <c:pt idx="8">
                  <c:v>4.0694789081885858</c:v>
                </c:pt>
                <c:pt idx="9">
                  <c:v>4.009950248756212</c:v>
                </c:pt>
                <c:pt idx="10">
                  <c:v>3.9793814432989687</c:v>
                </c:pt>
                <c:pt idx="11">
                  <c:v>3.9692307692307693</c:v>
                </c:pt>
                <c:pt idx="12">
                  <c:v>3.6758104738154591</c:v>
                </c:pt>
                <c:pt idx="13">
                  <c:v>3.5371287128712892</c:v>
                </c:pt>
                <c:pt idx="14">
                  <c:v>2.8857142857142857</c:v>
                </c:pt>
              </c:numCache>
            </c:numRef>
          </c:val>
        </c:ser>
        <c:dLbls>
          <c:showVal val="1"/>
        </c:dLbls>
        <c:overlap val="-25"/>
        <c:axId val="153735936"/>
        <c:axId val="153737472"/>
      </c:barChart>
      <c:catAx>
        <c:axId val="15373593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 i="1">
                <a:latin typeface="Cambria" pitchFamily="18" charset="0"/>
                <a:ea typeface="Cambria" pitchFamily="18" charset="0"/>
              </a:defRPr>
            </a:pPr>
            <a:endParaRPr lang="el-GR"/>
          </a:p>
        </c:txPr>
        <c:crossAx val="153737472"/>
        <c:crosses val="autoZero"/>
        <c:auto val="1"/>
        <c:lblAlgn val="ctr"/>
        <c:lblOffset val="100"/>
      </c:catAx>
      <c:valAx>
        <c:axId val="153737472"/>
        <c:scaling>
          <c:orientation val="minMax"/>
          <c:min val="2"/>
        </c:scaling>
        <c:axPos val="t"/>
        <c:majorGridlines>
          <c:spPr>
            <a:ln>
              <a:solidFill>
                <a:srgbClr val="C00000"/>
              </a:solidFill>
            </a:ln>
          </c:spPr>
        </c:majorGridlines>
        <c:numFmt formatCode="_-* #,##0.0\ _€_-;\-* #,##0.0\ _€_-;_-* &quot;-&quot;??\ _€_-;_-@_-" sourceLinked="1"/>
        <c:tickLblPos val="high"/>
        <c:crossAx val="153735936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6"/>
  <c:chart>
    <c:autoTitleDeleted val="1"/>
    <c:plotArea>
      <c:layout/>
      <c:barChart>
        <c:barDir val="bar"/>
        <c:grouping val="clustered"/>
        <c:ser>
          <c:idx val="0"/>
          <c:order val="0"/>
          <c:dPt>
            <c:idx val="0"/>
            <c:spPr>
              <a:solidFill>
                <a:srgbClr val="00206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00B0F0"/>
              </a:solidFill>
            </c:spPr>
          </c:dPt>
          <c:dLbls>
            <c:txPr>
              <a:bodyPr/>
              <a:lstStyle/>
              <a:p>
                <a:pPr>
                  <a:defRPr sz="1400" b="1" i="1"/>
                </a:pPr>
                <a:endParaRPr lang="el-GR"/>
              </a:p>
            </c:txPr>
            <c:showVal val="1"/>
          </c:dLbls>
          <c:cat>
            <c:strRef>
              <c:f>'ΟΡΓΑΝΩΣΗ ΔΙΑΚΟΠΩΝ - ΔΗΜΟΦΙΛΕΙΣ '!$A$7:$A$11</c:f>
              <c:strCache>
                <c:ptCount val="5"/>
                <c:pt idx="0">
                  <c:v>Μετακίνηση και διαμονή μέσω ταξιδιωτικού πρακτορείου </c:v>
                </c:pt>
                <c:pt idx="1">
                  <c:v>Τουριστικό Πακέτο μέσω τουριστικού γραφείου</c:v>
                </c:pt>
                <c:pt idx="2">
                  <c:v>Μετακίνηση και διαμονή μόνος μου</c:v>
                </c:pt>
                <c:pt idx="3">
                  <c:v>Τουριστικό πακέτο μέσω Internet μόνος μου </c:v>
                </c:pt>
                <c:pt idx="4">
                  <c:v>Άλλο (διευκρινίστε)</c:v>
                </c:pt>
              </c:strCache>
            </c:strRef>
          </c:cat>
          <c:val>
            <c:numRef>
              <c:f>'ΟΡΓΑΝΩΣΗ ΔΙΑΚΟΠΩΝ - ΔΗΜΟΦΙΛΕΙΣ '!$B$7:$B$11</c:f>
              <c:numCache>
                <c:formatCode>0%</c:formatCode>
                <c:ptCount val="5"/>
                <c:pt idx="0">
                  <c:v>0.39066339066340028</c:v>
                </c:pt>
                <c:pt idx="1">
                  <c:v>0.23095823095820017</c:v>
                </c:pt>
                <c:pt idx="2">
                  <c:v>0.22604422604419999</c:v>
                </c:pt>
                <c:pt idx="3">
                  <c:v>0.14496314496310017</c:v>
                </c:pt>
                <c:pt idx="4">
                  <c:v>7.3710073710070044E-3</c:v>
                </c:pt>
              </c:numCache>
            </c:numRef>
          </c:val>
        </c:ser>
        <c:dLbls>
          <c:showVal val="1"/>
        </c:dLbls>
        <c:overlap val="-25"/>
        <c:axId val="153869696"/>
        <c:axId val="153871488"/>
      </c:barChart>
      <c:catAx>
        <c:axId val="15386969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 i="1"/>
            </a:pPr>
            <a:endParaRPr lang="el-GR"/>
          </a:p>
        </c:txPr>
        <c:crossAx val="153871488"/>
        <c:crosses val="autoZero"/>
        <c:auto val="1"/>
        <c:lblAlgn val="ctr"/>
        <c:lblOffset val="100"/>
      </c:catAx>
      <c:valAx>
        <c:axId val="153871488"/>
        <c:scaling>
          <c:orientation val="minMax"/>
        </c:scaling>
        <c:delete val="1"/>
        <c:axPos val="t"/>
        <c:numFmt formatCode="0%" sourceLinked="1"/>
        <c:tickLblPos val="none"/>
        <c:crossAx val="153869696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txPr>
    <a:bodyPr/>
    <a:lstStyle/>
    <a:p>
      <a:pPr>
        <a:defRPr>
          <a:latin typeface="Cambria" pitchFamily="18" charset="0"/>
          <a:ea typeface="Cambria" pitchFamily="18" charset="0"/>
        </a:defRPr>
      </a:pPr>
      <a:endParaRPr lang="el-GR"/>
    </a:p>
  </c:txPr>
  <c:externalData r:id="rId1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6"/>
  <c:chart>
    <c:autoTitleDeleted val="1"/>
    <c:plotArea>
      <c:layout/>
      <c:barChart>
        <c:barDir val="bar"/>
        <c:grouping val="clustered"/>
        <c:ser>
          <c:idx val="0"/>
          <c:order val="0"/>
          <c:dPt>
            <c:idx val="5"/>
            <c:spPr>
              <a:solidFill>
                <a:srgbClr val="00B0F0"/>
              </a:solidFill>
            </c:spPr>
          </c:dPt>
          <c:dPt>
            <c:idx val="17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200" b="1" i="1"/>
                </a:pPr>
                <a:endParaRPr lang="el-GR"/>
              </a:p>
            </c:txPr>
            <c:showVal val="1"/>
          </c:dLbls>
          <c:cat>
            <c:strRef>
              <c:f>'ΟΡΓΑΝΩΣΗ ΔΙΑΚΟΠΩΝ - ΔΗΜΟΦΙΛΕΙΣ '!$A$20:$A$37</c:f>
              <c:strCache>
                <c:ptCount val="18"/>
                <c:pt idx="0">
                  <c:v>Τουρκία</c:v>
                </c:pt>
                <c:pt idx="1">
                  <c:v>Γερμανία</c:v>
                </c:pt>
                <c:pt idx="2">
                  <c:v>Ιταλία</c:v>
                </c:pt>
                <c:pt idx="3">
                  <c:v>Ταίλάνδη </c:v>
                </c:pt>
                <c:pt idx="4">
                  <c:v>Ισπανία </c:v>
                </c:pt>
                <c:pt idx="5">
                  <c:v>Ελλάδα </c:v>
                </c:pt>
                <c:pt idx="6">
                  <c:v>Κύπρος </c:v>
                </c:pt>
                <c:pt idx="7">
                  <c:v>Ουκρανία </c:v>
                </c:pt>
                <c:pt idx="8">
                  <c:v>Ενωμένα Αραβικά Εμιράτα</c:v>
                </c:pt>
                <c:pt idx="9">
                  <c:v>Φινλανδία </c:v>
                </c:pt>
                <c:pt idx="10">
                  <c:v>Γεωργία </c:v>
                </c:pt>
                <c:pt idx="11">
                  <c:v>Κίνα </c:v>
                </c:pt>
                <c:pt idx="12">
                  <c:v>Πολωνία </c:v>
                </c:pt>
                <c:pt idx="13">
                  <c:v>Βιετνάμ </c:v>
                </c:pt>
                <c:pt idx="14">
                  <c:v>Εσθονία </c:v>
                </c:pt>
                <c:pt idx="15">
                  <c:v>Καζακστάν</c:v>
                </c:pt>
                <c:pt idx="16">
                  <c:v>Αζερμπαίτζάν </c:v>
                </c:pt>
                <c:pt idx="17">
                  <c:v>Άλλη χώρα, ποια;</c:v>
                </c:pt>
              </c:strCache>
            </c:strRef>
          </c:cat>
          <c:val>
            <c:numRef>
              <c:f>'ΟΡΓΑΝΩΣΗ ΔΙΑΚΟΠΩΝ - ΔΗΜΟΦΙΛΕΙΣ '!$B$20:$B$37</c:f>
              <c:numCache>
                <c:formatCode>0%</c:formatCode>
                <c:ptCount val="18"/>
                <c:pt idx="0">
                  <c:v>0.65601965601970125</c:v>
                </c:pt>
                <c:pt idx="1">
                  <c:v>0.27764127764129976</c:v>
                </c:pt>
                <c:pt idx="2">
                  <c:v>0.27518427518430055</c:v>
                </c:pt>
                <c:pt idx="3">
                  <c:v>0.27027027027029998</c:v>
                </c:pt>
                <c:pt idx="4">
                  <c:v>0.27027027027029998</c:v>
                </c:pt>
                <c:pt idx="5">
                  <c:v>0.26535626535630047</c:v>
                </c:pt>
                <c:pt idx="6">
                  <c:v>0.24570024570020024</c:v>
                </c:pt>
                <c:pt idx="7">
                  <c:v>0.20147420147420017</c:v>
                </c:pt>
                <c:pt idx="8">
                  <c:v>0.18181818181820031</c:v>
                </c:pt>
                <c:pt idx="9">
                  <c:v>0.17199017199020014</c:v>
                </c:pt>
                <c:pt idx="10">
                  <c:v>0.14987714987720024</c:v>
                </c:pt>
                <c:pt idx="11">
                  <c:v>0.1326781326781</c:v>
                </c:pt>
                <c:pt idx="12">
                  <c:v>0.12285012285010002</c:v>
                </c:pt>
                <c:pt idx="13">
                  <c:v>0.12285012285010002</c:v>
                </c:pt>
                <c:pt idx="14">
                  <c:v>8.8452088452090086E-2</c:v>
                </c:pt>
                <c:pt idx="15">
                  <c:v>7.6167076167080003E-2</c:v>
                </c:pt>
                <c:pt idx="16">
                  <c:v>7.1253071253069997E-2</c:v>
                </c:pt>
                <c:pt idx="17">
                  <c:v>0.2555282555283</c:v>
                </c:pt>
              </c:numCache>
            </c:numRef>
          </c:val>
        </c:ser>
        <c:dLbls>
          <c:showVal val="1"/>
        </c:dLbls>
        <c:gapWidth val="100"/>
        <c:overlap val="-25"/>
        <c:axId val="153924736"/>
        <c:axId val="153926272"/>
      </c:barChart>
      <c:catAx>
        <c:axId val="15392473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400" i="1"/>
            </a:pPr>
            <a:endParaRPr lang="el-GR"/>
          </a:p>
        </c:txPr>
        <c:crossAx val="153926272"/>
        <c:crosses val="autoZero"/>
        <c:auto val="1"/>
        <c:lblAlgn val="ctr"/>
        <c:lblOffset val="100"/>
      </c:catAx>
      <c:valAx>
        <c:axId val="153926272"/>
        <c:scaling>
          <c:orientation val="minMax"/>
        </c:scaling>
        <c:delete val="1"/>
        <c:axPos val="t"/>
        <c:numFmt formatCode="0%" sourceLinked="1"/>
        <c:tickLblPos val="none"/>
        <c:crossAx val="153924736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txPr>
    <a:bodyPr/>
    <a:lstStyle/>
    <a:p>
      <a:pPr>
        <a:defRPr>
          <a:latin typeface="Cambria" pitchFamily="18" charset="0"/>
          <a:ea typeface="Cambria" pitchFamily="18" charset="0"/>
        </a:defRPr>
      </a:pPr>
      <a:endParaRPr lang="el-GR"/>
    </a:p>
  </c:txPr>
  <c:externalData r:id="rId1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6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chemeClr val="accent2"/>
              </a:solidFill>
            </c:spPr>
          </c:dPt>
          <c:dLbls>
            <c:txPr>
              <a:bodyPr/>
              <a:lstStyle/>
              <a:p>
                <a:pPr>
                  <a:defRPr sz="1600" b="1" i="1">
                    <a:solidFill>
                      <a:schemeClr val="bg1"/>
                    </a:solidFill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'New page(3)'!$A$3:$A$4</c:f>
              <c:strCache>
                <c:ptCount val="2"/>
                <c:pt idx="0">
                  <c:v>Ναι </c:v>
                </c:pt>
                <c:pt idx="1">
                  <c:v>Όχι</c:v>
                </c:pt>
              </c:strCache>
            </c:strRef>
          </c:cat>
          <c:val>
            <c:numRef>
              <c:f>'New page(3)'!$B$3:$B$4</c:f>
              <c:numCache>
                <c:formatCode>0%</c:formatCode>
                <c:ptCount val="2"/>
                <c:pt idx="0">
                  <c:v>0.38083538083539997</c:v>
                </c:pt>
                <c:pt idx="1">
                  <c:v>0.61916461916460064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spPr>
    <a:noFill/>
    <a:ln>
      <a:noFill/>
    </a:ln>
  </c:spPr>
  <c:externalData r:id="rId1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6"/>
  <c:chart>
    <c:autoTitleDeleted val="1"/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Val val="1"/>
          </c:dLbls>
          <c:cat>
            <c:strRef>
              <c:f>'New page(3)'!$A$13:$A$21</c:f>
              <c:strCache>
                <c:ptCount val="9"/>
                <c:pt idx="0">
                  <c:v>Αθήνα </c:v>
                </c:pt>
                <c:pt idx="1">
                  <c:v>Κρήτη </c:v>
                </c:pt>
                <c:pt idx="2">
                  <c:v>Νησιά Αιγαίου (Ρόδος, Κως, Σαντορίνη, Μύκονος, κτλ) </c:v>
                </c:pt>
                <c:pt idx="3">
                  <c:v>Θεσσαλονίκη</c:v>
                </c:pt>
                <c:pt idx="4">
                  <c:v>Χαλκιδική </c:v>
                </c:pt>
                <c:pt idx="5">
                  <c:v>Ιόνια Νησιά (Κέρκυρα, Ζάκυνθος, Κεφαλληνία/Ιθάκη, Λευκάδα) </c:v>
                </c:pt>
                <c:pt idx="6">
                  <c:v>Πιερία </c:v>
                </c:pt>
                <c:pt idx="7">
                  <c:v>Καβάλα/Θάσος</c:v>
                </c:pt>
                <c:pt idx="8">
                  <c:v>Άλλη περιοχή, ποια;</c:v>
                </c:pt>
              </c:strCache>
            </c:strRef>
          </c:cat>
          <c:val>
            <c:numRef>
              <c:f>'New page(3)'!$B$13:$B$21</c:f>
              <c:numCache>
                <c:formatCode>0%</c:formatCode>
                <c:ptCount val="9"/>
                <c:pt idx="0">
                  <c:v>0.58064516129029997</c:v>
                </c:pt>
                <c:pt idx="1">
                  <c:v>0.55483870967740001</c:v>
                </c:pt>
                <c:pt idx="2">
                  <c:v>0.41935483870970053</c:v>
                </c:pt>
                <c:pt idx="3">
                  <c:v>0.25806451612900039</c:v>
                </c:pt>
                <c:pt idx="4">
                  <c:v>0.22580645161290022</c:v>
                </c:pt>
                <c:pt idx="5">
                  <c:v>0.20645161290319997</c:v>
                </c:pt>
                <c:pt idx="6">
                  <c:v>8.3870967741940139E-2</c:v>
                </c:pt>
                <c:pt idx="7">
                  <c:v>5.1612903225809997E-2</c:v>
                </c:pt>
                <c:pt idx="8">
                  <c:v>1.9354838709680036E-2</c:v>
                </c:pt>
              </c:numCache>
            </c:numRef>
          </c:val>
        </c:ser>
        <c:dLbls>
          <c:showVal val="1"/>
        </c:dLbls>
        <c:gapWidth val="100"/>
        <c:overlap val="-25"/>
        <c:axId val="153810048"/>
        <c:axId val="153811584"/>
      </c:barChart>
      <c:catAx>
        <c:axId val="15381004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400" i="1"/>
            </a:pPr>
            <a:endParaRPr lang="el-GR"/>
          </a:p>
        </c:txPr>
        <c:crossAx val="153811584"/>
        <c:crosses val="autoZero"/>
        <c:auto val="1"/>
        <c:lblAlgn val="ctr"/>
        <c:lblOffset val="100"/>
      </c:catAx>
      <c:valAx>
        <c:axId val="153811584"/>
        <c:scaling>
          <c:orientation val="minMax"/>
        </c:scaling>
        <c:delete val="1"/>
        <c:axPos val="t"/>
        <c:numFmt formatCode="0%" sourceLinked="1"/>
        <c:tickLblPos val="none"/>
        <c:crossAx val="153810048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6"/>
  <c:chart>
    <c:autoTitleDeleted val="1"/>
    <c:plotArea>
      <c:layout>
        <c:manualLayout>
          <c:layoutTarget val="inner"/>
          <c:xMode val="edge"/>
          <c:yMode val="edge"/>
          <c:x val="0.25360587359012554"/>
          <c:y val="0.27710463745143143"/>
          <c:w val="0.45006767397318581"/>
          <c:h val="0.68136707196845192"/>
        </c:manualLayout>
      </c:layout>
      <c:pieChart>
        <c:varyColors val="1"/>
        <c:ser>
          <c:idx val="0"/>
          <c:order val="0"/>
          <c:dPt>
            <c:idx val="0"/>
            <c:explosion val="5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chemeClr val="accent5"/>
              </a:solidFill>
            </c:spPr>
          </c:dPt>
          <c:dLbls>
            <c:txPr>
              <a:bodyPr/>
              <a:lstStyle/>
              <a:p>
                <a:pPr>
                  <a:defRPr sz="1600" b="1" i="1">
                    <a:solidFill>
                      <a:schemeClr val="bg1"/>
                    </a:solidFill>
                  </a:defRPr>
                </a:pPr>
                <a:endParaRPr lang="el-GR"/>
              </a:p>
            </c:txPr>
            <c:showPercent val="1"/>
            <c:showLeaderLines val="1"/>
          </c:dLbls>
          <c:cat>
            <c:strRef>
              <c:f>'ΕΠΙΔΡΑΣΗ ΠΟΛΕΜΟΥ ΣΤΗΝ ΟΥΚΡΑΝΙΑ '!$A$7:$A$10</c:f>
              <c:strCache>
                <c:ptCount val="4"/>
                <c:pt idx="0">
                  <c:v>Ναι, σκόπευα να κάνω και δεν θα κάνω διακοπές στο εξωτερικό</c:v>
                </c:pt>
                <c:pt idx="1">
                  <c:v>Όχι, δεν σκόπευα να κάνω και δεν θα κάνω διακοπές στο εξωτερικό</c:v>
                </c:pt>
                <c:pt idx="2">
                  <c:v>Όχι, σκόπευα να κάνω και θα κάνω διακοπές στο εξωτερικό</c:v>
                </c:pt>
                <c:pt idx="3">
                  <c:v>Ναι, δεν σκόπευα να κάνω και θα κάνω διακοπές στο εξωτερικό</c:v>
                </c:pt>
              </c:strCache>
            </c:strRef>
          </c:cat>
          <c:val>
            <c:numRef>
              <c:f>'ΕΠΙΔΡΑΣΗ ΠΟΛΕΜΟΥ ΣΤΗΝ ΟΥΚΡΑΝΙΑ '!$B$7:$B$10</c:f>
              <c:numCache>
                <c:formatCode>0%</c:formatCode>
                <c:ptCount val="4"/>
                <c:pt idx="0">
                  <c:v>0.30712530712530034</c:v>
                </c:pt>
                <c:pt idx="1">
                  <c:v>0.18427518427520023</c:v>
                </c:pt>
                <c:pt idx="2">
                  <c:v>0.44963144963149959</c:v>
                </c:pt>
                <c:pt idx="3">
                  <c:v>5.8968058968059942E-2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1200" i="1">
              <a:latin typeface="Cambria" pitchFamily="18" charset="0"/>
              <a:ea typeface="Cambria" pitchFamily="18" charset="0"/>
            </a:defRPr>
          </a:pPr>
          <a:endParaRPr lang="el-GR"/>
        </a:p>
      </c:txPr>
    </c:legend>
    <c:plotVisOnly val="1"/>
  </c:chart>
  <c:spPr>
    <a:noFill/>
    <a:ln>
      <a:noFill/>
    </a:ln>
  </c:spPr>
  <c:externalData r:id="rId1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6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Lbls>
            <c:txPr>
              <a:bodyPr/>
              <a:lstStyle/>
              <a:p>
                <a:pPr>
                  <a:defRPr sz="1600" b="1" i="1">
                    <a:solidFill>
                      <a:schemeClr val="bg1"/>
                    </a:solidFill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CatName val="1"/>
            <c:showPercent val="1"/>
            <c:showLeaderLines val="1"/>
          </c:dLbls>
          <c:cat>
            <c:strRef>
              <c:f>'ΕΠΙΔΡΑΣΗ ΠΟΛΕΜΟΥ ΣΤΗΝ ΟΥΚΡΑΝΙΑ '!$A$19:$A$20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'ΕΠΙΔΡΑΣΗ ΠΟΛΕΜΟΥ ΣΤΗΝ ΟΥΚΡΑΝΙΑ '!$B$19:$B$20</c:f>
              <c:numCache>
                <c:formatCode>0%</c:formatCode>
                <c:ptCount val="2"/>
                <c:pt idx="0">
                  <c:v>0.48828125</c:v>
                </c:pt>
                <c:pt idx="1">
                  <c:v>0.51171875</c:v>
                </c:pt>
              </c:numCache>
            </c:numRef>
          </c:val>
        </c:ser>
        <c:dLbls>
          <c:showPercent val="1"/>
        </c:dLbls>
        <c:firstSliceAng val="0"/>
      </c:pieChart>
    </c:plotArea>
    <c:plotVisOnly val="1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18"/>
  <c:chart>
    <c:title>
      <c:tx>
        <c:rich>
          <a:bodyPr/>
          <a:lstStyle/>
          <a:p>
            <a:pPr>
              <a:defRPr/>
            </a:pPr>
            <a:r>
              <a:rPr lang="el-GR"/>
              <a:t>Εισαγόμενα από Ρωσία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Val val="1"/>
          </c:dLbls>
          <c:cat>
            <c:strRef>
              <c:f>'κλαδος εισ Ρωσία'!$B$4:$B$10</c:f>
              <c:strCache>
                <c:ptCount val="7"/>
                <c:pt idx="0">
                  <c:v>Γούνες/Γουνοδέρματα</c:v>
                </c:pt>
                <c:pt idx="1">
                  <c:v>Λιπάσματα ορυκτά ή χημικά</c:v>
                </c:pt>
                <c:pt idx="2">
                  <c:v>Σιτάρι και σιμιγδάλι</c:v>
                </c:pt>
                <c:pt idx="3">
                  <c:v>Ζωοτροφές</c:v>
                </c:pt>
                <c:pt idx="4">
                  <c:v>Σίδηρος/Μεταλεύματα</c:v>
                </c:pt>
                <c:pt idx="5">
                  <c:v>Πλαστικά</c:v>
                </c:pt>
                <c:pt idx="6">
                  <c:v>Άλλο</c:v>
                </c:pt>
              </c:strCache>
            </c:strRef>
          </c:cat>
          <c:val>
            <c:numRef>
              <c:f>'κλαδος εισ Ρωσία'!$D$4:$D$10</c:f>
              <c:numCache>
                <c:formatCode>0%</c:formatCode>
                <c:ptCount val="7"/>
                <c:pt idx="0">
                  <c:v>0.34375</c:v>
                </c:pt>
                <c:pt idx="1">
                  <c:v>0.15625000000000014</c:v>
                </c:pt>
                <c:pt idx="2">
                  <c:v>0.125</c:v>
                </c:pt>
                <c:pt idx="3">
                  <c:v>9.3750000000000111E-2</c:v>
                </c:pt>
                <c:pt idx="4">
                  <c:v>6.25E-2</c:v>
                </c:pt>
                <c:pt idx="5">
                  <c:v>6.25E-2</c:v>
                </c:pt>
                <c:pt idx="6">
                  <c:v>0.18750000000000014</c:v>
                </c:pt>
              </c:numCache>
            </c:numRef>
          </c:val>
        </c:ser>
        <c:dLbls>
          <c:showVal val="1"/>
        </c:dLbls>
        <c:overlap val="-25"/>
        <c:axId val="153246336"/>
        <c:axId val="153272704"/>
      </c:barChart>
      <c:catAx>
        <c:axId val="15324633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400" i="1"/>
            </a:pPr>
            <a:endParaRPr lang="el-GR"/>
          </a:p>
        </c:txPr>
        <c:crossAx val="153272704"/>
        <c:crosses val="autoZero"/>
        <c:auto val="1"/>
        <c:lblAlgn val="ctr"/>
        <c:lblOffset val="100"/>
      </c:catAx>
      <c:valAx>
        <c:axId val="153272704"/>
        <c:scaling>
          <c:orientation val="minMax"/>
        </c:scaling>
        <c:delete val="1"/>
        <c:axPos val="t"/>
        <c:numFmt formatCode="0%" sourceLinked="1"/>
        <c:tickLblPos val="none"/>
        <c:crossAx val="153246336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txPr>
    <a:bodyPr/>
    <a:lstStyle/>
    <a:p>
      <a:pPr>
        <a:defRPr>
          <a:latin typeface="Cambria" pitchFamily="18" charset="0"/>
          <a:ea typeface="Cambria" pitchFamily="18" charset="0"/>
        </a:defRPr>
      </a:pPr>
      <a:endParaRPr lang="el-GR"/>
    </a:p>
  </c:txPr>
  <c:externalData r:id="rId1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6"/>
  <c:chart>
    <c:autoTitleDeleted val="1"/>
    <c:plotArea>
      <c:layout/>
      <c:barChart>
        <c:barDir val="bar"/>
        <c:grouping val="clustered"/>
        <c:ser>
          <c:idx val="0"/>
          <c:order val="0"/>
          <c:dPt>
            <c:idx val="1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txPr>
              <a:bodyPr/>
              <a:lstStyle/>
              <a:p>
                <a:pPr>
                  <a:defRPr sz="1400" b="1"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Val val="1"/>
          </c:dLbls>
          <c:cat>
            <c:strRef>
              <c:f>'New page'!$A$3:$A$20</c:f>
              <c:strCache>
                <c:ptCount val="18"/>
                <c:pt idx="0">
                  <c:v>Ισπανία</c:v>
                </c:pt>
                <c:pt idx="1">
                  <c:v>Ελλάδα</c:v>
                </c:pt>
                <c:pt idx="2">
                  <c:v>Γερμανία</c:v>
                </c:pt>
                <c:pt idx="3">
                  <c:v>Άλλη χώρα, ποια;</c:v>
                </c:pt>
                <c:pt idx="4">
                  <c:v>Κύπρος</c:v>
                </c:pt>
                <c:pt idx="5">
                  <c:v>Ιταλία</c:v>
                </c:pt>
                <c:pt idx="6">
                  <c:v>Τουρκία</c:v>
                </c:pt>
                <c:pt idx="7">
                  <c:v>Πολωνία </c:v>
                </c:pt>
                <c:pt idx="8">
                  <c:v>Ουκρανία</c:v>
                </c:pt>
                <c:pt idx="9">
                  <c:v>Ενωμένα Αραβικά Εμιράτα </c:v>
                </c:pt>
                <c:pt idx="10">
                  <c:v>Γεωργία</c:v>
                </c:pt>
                <c:pt idx="11">
                  <c:v>Ταίλάνδη</c:v>
                </c:pt>
                <c:pt idx="12">
                  <c:v>Βιετνάμ </c:v>
                </c:pt>
                <c:pt idx="13">
                  <c:v>Φινλανδία</c:v>
                </c:pt>
                <c:pt idx="14">
                  <c:v>Κίνα</c:v>
                </c:pt>
                <c:pt idx="15">
                  <c:v>Καζακστάν </c:v>
                </c:pt>
                <c:pt idx="16">
                  <c:v>Αζερμπαϊτζάν </c:v>
                </c:pt>
                <c:pt idx="17">
                  <c:v>Εσθονία </c:v>
                </c:pt>
              </c:strCache>
            </c:strRef>
          </c:cat>
          <c:val>
            <c:numRef>
              <c:f>'New page'!$B$3:$B$20</c:f>
              <c:numCache>
                <c:formatCode>0%</c:formatCode>
                <c:ptCount val="18"/>
                <c:pt idx="0">
                  <c:v>0.16800000000000001</c:v>
                </c:pt>
                <c:pt idx="1">
                  <c:v>0.12000000000000002</c:v>
                </c:pt>
                <c:pt idx="2">
                  <c:v>0.10400000000000002</c:v>
                </c:pt>
                <c:pt idx="3">
                  <c:v>9.6000000000000002E-2</c:v>
                </c:pt>
                <c:pt idx="4">
                  <c:v>8.8000000000000064E-2</c:v>
                </c:pt>
                <c:pt idx="5">
                  <c:v>8.0000000000000043E-2</c:v>
                </c:pt>
                <c:pt idx="6">
                  <c:v>7.1999999999999995E-2</c:v>
                </c:pt>
                <c:pt idx="7">
                  <c:v>5.6000000000000001E-2</c:v>
                </c:pt>
                <c:pt idx="8">
                  <c:v>4.8000000000000001E-2</c:v>
                </c:pt>
                <c:pt idx="9">
                  <c:v>4.0000000000000022E-2</c:v>
                </c:pt>
                <c:pt idx="10">
                  <c:v>3.2000000000000035E-2</c:v>
                </c:pt>
                <c:pt idx="11">
                  <c:v>2.4E-2</c:v>
                </c:pt>
                <c:pt idx="12">
                  <c:v>2.4E-2</c:v>
                </c:pt>
                <c:pt idx="13">
                  <c:v>1.6000000000000018E-2</c:v>
                </c:pt>
                <c:pt idx="14">
                  <c:v>1.6000000000000018E-2</c:v>
                </c:pt>
                <c:pt idx="15">
                  <c:v>8.0000000000000106E-3</c:v>
                </c:pt>
                <c:pt idx="16">
                  <c:v>8.0000000000000106E-3</c:v>
                </c:pt>
                <c:pt idx="17">
                  <c:v>0</c:v>
                </c:pt>
              </c:numCache>
            </c:numRef>
          </c:val>
        </c:ser>
        <c:dLbls>
          <c:showVal val="1"/>
        </c:dLbls>
        <c:gapWidth val="100"/>
        <c:overlap val="-25"/>
        <c:axId val="154114304"/>
        <c:axId val="154124288"/>
      </c:barChart>
      <c:catAx>
        <c:axId val="15411430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400" i="1"/>
            </a:pPr>
            <a:endParaRPr lang="el-GR"/>
          </a:p>
        </c:txPr>
        <c:crossAx val="154124288"/>
        <c:crosses val="autoZero"/>
        <c:auto val="1"/>
        <c:lblAlgn val="ctr"/>
        <c:lblOffset val="100"/>
      </c:catAx>
      <c:valAx>
        <c:axId val="154124288"/>
        <c:scaling>
          <c:orientation val="minMax"/>
        </c:scaling>
        <c:delete val="1"/>
        <c:axPos val="t"/>
        <c:numFmt formatCode="0%" sourceLinked="1"/>
        <c:tickLblPos val="none"/>
        <c:crossAx val="154114304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externalData r:id="rId1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6"/>
  <c:chart>
    <c:autoTitleDeleted val="1"/>
    <c:plotArea>
      <c:layout>
        <c:manualLayout>
          <c:layoutTarget val="inner"/>
          <c:xMode val="edge"/>
          <c:yMode val="edge"/>
          <c:x val="0.27931730155352197"/>
          <c:y val="0.29343204912592707"/>
          <c:w val="0.43956359509115445"/>
          <c:h val="0.66546472242090005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Lbls>
            <c:dLbl>
              <c:idx val="3"/>
              <c:layout>
                <c:manualLayout>
                  <c:x val="1.2930410725686321E-3"/>
                  <c:y val="6.132596020917231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 i="1">
                    <a:solidFill>
                      <a:schemeClr val="bg1"/>
                    </a:solidFill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Percent val="1"/>
            <c:showLeaderLines val="1"/>
          </c:dLbls>
          <c:cat>
            <c:strRef>
              <c:f>'New page(2)'!$A$3:$A$6</c:f>
              <c:strCache>
                <c:ptCount val="4"/>
                <c:pt idx="0">
                  <c:v>Θετική, την έχω ήδη επισκεφθει </c:v>
                </c:pt>
                <c:pt idx="1">
                  <c:v>Θετική, θα ήθελα να την επισκεφτώ στο μέλλον </c:v>
                </c:pt>
                <c:pt idx="2">
                  <c:v>Αδιαφορη</c:v>
                </c:pt>
                <c:pt idx="3">
                  <c:v>Αρνητική δεν θα ήθελα να την επισκεφτώ στο μέλλον </c:v>
                </c:pt>
              </c:strCache>
            </c:strRef>
          </c:cat>
          <c:val>
            <c:numRef>
              <c:f>'New page(2)'!$C$3:$C$6</c:f>
              <c:numCache>
                <c:formatCode>0</c:formatCode>
                <c:ptCount val="4"/>
                <c:pt idx="0">
                  <c:v>138</c:v>
                </c:pt>
                <c:pt idx="1">
                  <c:v>241</c:v>
                </c:pt>
                <c:pt idx="2">
                  <c:v>25</c:v>
                </c:pt>
                <c:pt idx="3">
                  <c:v>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1400" i="1">
              <a:latin typeface="Cambria" pitchFamily="18" charset="0"/>
              <a:ea typeface="Cambria" pitchFamily="18" charset="0"/>
            </a:defRPr>
          </a:pPr>
          <a:endParaRPr lang="el-GR"/>
        </a:p>
      </c:txPr>
    </c:legend>
    <c:plotVisOnly val="1"/>
  </c:chart>
  <c:spPr>
    <a:noFill/>
    <a:ln>
      <a:noFill/>
    </a:ln>
  </c:spPr>
  <c:externalData r:id="rId1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6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0070C0"/>
              </a:solidFill>
            </c:spPr>
          </c:dPt>
          <c:dPt>
            <c:idx val="1"/>
            <c:explosion val="6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bg2">
                  <a:lumMod val="50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 b="1" i="1">
                    <a:solidFill>
                      <a:schemeClr val="bg1"/>
                    </a:solidFill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Percent val="1"/>
            <c:showLeaderLines val="1"/>
          </c:dLbls>
          <c:cat>
            <c:strRef>
              <c:f>'New page(2)'!$A$15:$A$17</c:f>
              <c:strCache>
                <c:ptCount val="3"/>
                <c:pt idx="0">
                  <c:v>Ναι, θετικά </c:v>
                </c:pt>
                <c:pt idx="1">
                  <c:v>Ναι, αρνητικά </c:v>
                </c:pt>
                <c:pt idx="2">
                  <c:v>Όχι, δεν έχουν επηρεάσει τη γνώμη μου</c:v>
                </c:pt>
              </c:strCache>
            </c:strRef>
          </c:cat>
          <c:val>
            <c:numRef>
              <c:f>'New page(2)'!$B$15:$B$17</c:f>
              <c:numCache>
                <c:formatCode>0%</c:formatCode>
                <c:ptCount val="3"/>
                <c:pt idx="0">
                  <c:v>7.1253071253069997E-2</c:v>
                </c:pt>
                <c:pt idx="1">
                  <c:v>0.22358722358720023</c:v>
                </c:pt>
                <c:pt idx="2">
                  <c:v>0.70515970515969995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>
        <c:manualLayout>
          <c:xMode val="edge"/>
          <c:yMode val="edge"/>
          <c:x val="0.10204270412144428"/>
          <c:y val="3.0477016577140931E-2"/>
          <c:w val="0.79591459175711088"/>
          <c:h val="5.5203105208755508E-2"/>
        </c:manualLayout>
      </c:layout>
      <c:txPr>
        <a:bodyPr/>
        <a:lstStyle/>
        <a:p>
          <a:pPr>
            <a:defRPr sz="1400" i="1">
              <a:latin typeface="Cambria" pitchFamily="18" charset="0"/>
              <a:ea typeface="Cambria" pitchFamily="18" charset="0"/>
            </a:defRPr>
          </a:pPr>
          <a:endParaRPr lang="el-GR"/>
        </a:p>
      </c:txPr>
    </c:legend>
    <c:plotVisOnly val="1"/>
  </c:chart>
  <c:spPr>
    <a:noFill/>
    <a:ln>
      <a:noFill/>
    </a:ln>
  </c:spPr>
  <c:externalData r:id="rId1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26"/>
  <c:chart>
    <c:autoTitleDeleted val="1"/>
    <c:plotArea>
      <c:layout/>
      <c:pieChart>
        <c:varyColors val="1"/>
        <c:ser>
          <c:idx val="0"/>
          <c:order val="0"/>
          <c:dPt>
            <c:idx val="0"/>
            <c:spPr>
              <a:solidFill>
                <a:schemeClr val="accent5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3"/>
            <c:spPr>
              <a:solidFill>
                <a:schemeClr val="accent2"/>
              </a:solidFill>
            </c:spPr>
          </c:dPt>
          <c:dLbls>
            <c:dLbl>
              <c:idx val="3"/>
              <c:layout>
                <c:manualLayout>
                  <c:x val="4.4124281762077042E-3"/>
                  <c:y val="6.7802672483189427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 i="1">
                    <a:solidFill>
                      <a:schemeClr val="bg1"/>
                    </a:solidFill>
                    <a:latin typeface="Cambria" pitchFamily="18" charset="0"/>
                    <a:ea typeface="Cambria" pitchFamily="18" charset="0"/>
                  </a:defRPr>
                </a:pPr>
                <a:endParaRPr lang="el-GR"/>
              </a:p>
            </c:txPr>
            <c:showPercent val="1"/>
            <c:showLeaderLines val="1"/>
          </c:dLbls>
          <c:cat>
            <c:strRef>
              <c:f>'New page(2)'!$A$26:$A$29</c:f>
              <c:strCache>
                <c:ptCount val="4"/>
                <c:pt idx="0">
                  <c:v>Πολύ πιθανό</c:v>
                </c:pt>
                <c:pt idx="1">
                  <c:v>Αρκετά πιθανό </c:v>
                </c:pt>
                <c:pt idx="2">
                  <c:v>Λίγο πιθανό</c:v>
                </c:pt>
                <c:pt idx="3">
                  <c:v>Καθόλου πιθανό </c:v>
                </c:pt>
              </c:strCache>
            </c:strRef>
          </c:cat>
          <c:val>
            <c:numRef>
              <c:f>'New page(2)'!$B$26:$B$29</c:f>
              <c:numCache>
                <c:formatCode>0%</c:formatCode>
                <c:ptCount val="4"/>
                <c:pt idx="0">
                  <c:v>0.42014742014739975</c:v>
                </c:pt>
                <c:pt idx="1">
                  <c:v>0.49140049140050041</c:v>
                </c:pt>
                <c:pt idx="2">
                  <c:v>8.1081081081080017E-2</c:v>
                </c:pt>
                <c:pt idx="3">
                  <c:v>7.3710073710070044E-3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  <c:txPr>
        <a:bodyPr/>
        <a:lstStyle/>
        <a:p>
          <a:pPr>
            <a:defRPr sz="1400" i="1">
              <a:latin typeface="Cambria" pitchFamily="18" charset="0"/>
              <a:ea typeface="Cambria" pitchFamily="18" charset="0"/>
            </a:defRPr>
          </a:pPr>
          <a:endParaRPr lang="el-GR"/>
        </a:p>
      </c:txPr>
    </c:legend>
    <c:plotVisOnly val="1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l-GR"/>
  <c:style val="18"/>
  <c:chart>
    <c:title>
      <c:tx>
        <c:rich>
          <a:bodyPr/>
          <a:lstStyle/>
          <a:p>
            <a:pPr>
              <a:defRPr/>
            </a:pPr>
            <a:r>
              <a:rPr lang="el-GR"/>
              <a:t>Εισαγόμενα από Ουκρανία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Val val="1"/>
          </c:dLbls>
          <c:cat>
            <c:strRef>
              <c:f>'κλαδος εισ Ουκρανία'!$B$3:$B$9</c:f>
              <c:strCache>
                <c:ptCount val="7"/>
                <c:pt idx="0">
                  <c:v>Σιτάρι και σιμιγδάλι</c:v>
                </c:pt>
                <c:pt idx="1">
                  <c:v>Ελάσματα από σίδηρο ή κράμα χάλυβα</c:v>
                </c:pt>
                <c:pt idx="2">
                  <c:v>Ξηροί καρποί</c:v>
                </c:pt>
                <c:pt idx="3">
                  <c:v>Σιδηροκράματα</c:v>
                </c:pt>
                <c:pt idx="4">
                  <c:v>Γούνες/Γουνοδέρματα</c:v>
                </c:pt>
                <c:pt idx="5">
                  <c:v>Καλαμπόκι</c:v>
                </c:pt>
                <c:pt idx="6">
                  <c:v>Άλλο</c:v>
                </c:pt>
              </c:strCache>
            </c:strRef>
          </c:cat>
          <c:val>
            <c:numRef>
              <c:f>'κλαδος εισ Ουκρανία'!$D$3:$D$9</c:f>
              <c:numCache>
                <c:formatCode>0%</c:formatCode>
                <c:ptCount val="7"/>
                <c:pt idx="0">
                  <c:v>0.2592592592592593</c:v>
                </c:pt>
                <c:pt idx="1">
                  <c:v>0.1111111111111111</c:v>
                </c:pt>
                <c:pt idx="2">
                  <c:v>0.1111111111111111</c:v>
                </c:pt>
                <c:pt idx="3">
                  <c:v>7.407407407407407E-2</c:v>
                </c:pt>
                <c:pt idx="4">
                  <c:v>7.407407407407407E-2</c:v>
                </c:pt>
                <c:pt idx="5">
                  <c:v>7.407407407407407E-2</c:v>
                </c:pt>
                <c:pt idx="6">
                  <c:v>0.48148148148148173</c:v>
                </c:pt>
              </c:numCache>
            </c:numRef>
          </c:val>
        </c:ser>
        <c:dLbls>
          <c:showVal val="1"/>
        </c:dLbls>
        <c:overlap val="-25"/>
        <c:axId val="153616768"/>
        <c:axId val="153618304"/>
      </c:barChart>
      <c:catAx>
        <c:axId val="15361676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400" i="1"/>
            </a:pPr>
            <a:endParaRPr lang="el-GR"/>
          </a:p>
        </c:txPr>
        <c:crossAx val="153618304"/>
        <c:crosses val="autoZero"/>
        <c:auto val="1"/>
        <c:lblAlgn val="ctr"/>
        <c:lblOffset val="100"/>
      </c:catAx>
      <c:valAx>
        <c:axId val="153618304"/>
        <c:scaling>
          <c:orientation val="minMax"/>
        </c:scaling>
        <c:delete val="1"/>
        <c:axPos val="t"/>
        <c:numFmt formatCode="0%" sourceLinked="1"/>
        <c:tickLblPos val="none"/>
        <c:crossAx val="153616768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txPr>
    <a:bodyPr/>
    <a:lstStyle/>
    <a:p>
      <a:pPr>
        <a:defRPr>
          <a:latin typeface="Cambria" pitchFamily="18" charset="0"/>
          <a:ea typeface="Cambria" pitchFamily="18" charset="0"/>
        </a:defRPr>
      </a:pPr>
      <a:endParaRPr lang="el-G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18"/>
  <c:chart>
    <c:title>
      <c:tx>
        <c:rich>
          <a:bodyPr/>
          <a:lstStyle/>
          <a:p>
            <a:pPr>
              <a:defRPr/>
            </a:pPr>
            <a:r>
              <a:rPr lang="el-GR"/>
              <a:t>Εξαγόμενα προς Ρωσία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Val val="1"/>
          </c:dLbls>
          <c:cat>
            <c:strRef>
              <c:f>'κλαδος εξ Ρωσία'!$B$2:$B$12</c:f>
              <c:strCache>
                <c:ptCount val="11"/>
                <c:pt idx="0">
                  <c:v>Ενδύματα, εξαρτήματα ένδυσης και άλλα είδη από γουνοδέρματα</c:v>
                </c:pt>
                <c:pt idx="1">
                  <c:v>Τρόφιμα, Λαχανικά παρασκευασμένα ή διατηρημένα</c:v>
                </c:pt>
                <c:pt idx="2">
                  <c:v>Μάρμαρα</c:v>
                </c:pt>
                <c:pt idx="3">
                  <c:v>Καλλυντικά/Φαρμακευτικά</c:v>
                </c:pt>
                <c:pt idx="4">
                  <c:v>Πλαστικά</c:v>
                </c:pt>
                <c:pt idx="5">
                  <c:v>Μηχανές και συσκευές για την ανύψωση, τη φόρτωση, την εκφόρτωση ή τη μετακίνηση π.χ. ανελκυστήρες, κυλιόμενες σκάλες</c:v>
                </c:pt>
                <c:pt idx="6">
                  <c:v>Τσιμέντα, κονιάματα, σκυροδέματα</c:v>
                </c:pt>
                <c:pt idx="7">
                  <c:v>Γλυκά κουταλιού, ζελέδες, μαρμελάδες, πολτοί και πάστες καρπών</c:v>
                </c:pt>
                <c:pt idx="8">
                  <c:v>Χρώματα επίχρισης και βερνίκια με συνθετικά ή φυσικά πολυμερή</c:v>
                </c:pt>
                <c:pt idx="9">
                  <c:v>Ιατρικός εξοπλισμός &amp; μηχανήματα</c:v>
                </c:pt>
                <c:pt idx="10">
                  <c:v>Άλλο</c:v>
                </c:pt>
              </c:strCache>
            </c:strRef>
          </c:cat>
          <c:val>
            <c:numRef>
              <c:f>'κλαδος εξ Ρωσία'!$D$2:$D$12</c:f>
              <c:numCache>
                <c:formatCode>0%</c:formatCode>
                <c:ptCount val="11"/>
                <c:pt idx="0">
                  <c:v>0.34523809523809534</c:v>
                </c:pt>
                <c:pt idx="1">
                  <c:v>0.13095238095238113</c:v>
                </c:pt>
                <c:pt idx="2">
                  <c:v>0.10714285714285714</c:v>
                </c:pt>
                <c:pt idx="3">
                  <c:v>4.7619047619047623E-2</c:v>
                </c:pt>
                <c:pt idx="4">
                  <c:v>4.7619047619047623E-2</c:v>
                </c:pt>
                <c:pt idx="5">
                  <c:v>3.5714285714285712E-2</c:v>
                </c:pt>
                <c:pt idx="6">
                  <c:v>3.5714285714285712E-2</c:v>
                </c:pt>
                <c:pt idx="7">
                  <c:v>3.5714285714285712E-2</c:v>
                </c:pt>
                <c:pt idx="8">
                  <c:v>2.3809523809523812E-2</c:v>
                </c:pt>
                <c:pt idx="9">
                  <c:v>2.3809523809523812E-2</c:v>
                </c:pt>
                <c:pt idx="10">
                  <c:v>0.19047619047619074</c:v>
                </c:pt>
              </c:numCache>
            </c:numRef>
          </c:val>
        </c:ser>
        <c:dLbls>
          <c:showVal val="1"/>
        </c:dLbls>
        <c:overlap val="-25"/>
        <c:axId val="153646976"/>
        <c:axId val="153648512"/>
      </c:barChart>
      <c:catAx>
        <c:axId val="153646976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200"/>
            </a:pPr>
            <a:endParaRPr lang="el-GR"/>
          </a:p>
        </c:txPr>
        <c:crossAx val="153648512"/>
        <c:crosses val="autoZero"/>
        <c:auto val="1"/>
        <c:lblAlgn val="ctr"/>
        <c:lblOffset val="100"/>
      </c:catAx>
      <c:valAx>
        <c:axId val="153648512"/>
        <c:scaling>
          <c:orientation val="minMax"/>
        </c:scaling>
        <c:delete val="1"/>
        <c:axPos val="t"/>
        <c:numFmt formatCode="0%" sourceLinked="1"/>
        <c:tickLblPos val="none"/>
        <c:crossAx val="153646976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txPr>
    <a:bodyPr/>
    <a:lstStyle/>
    <a:p>
      <a:pPr>
        <a:defRPr>
          <a:latin typeface="Cambria" pitchFamily="18" charset="0"/>
          <a:ea typeface="Cambria" pitchFamily="18" charset="0"/>
        </a:defRPr>
      </a:pPr>
      <a:endParaRPr lang="el-G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style val="18"/>
  <c:chart>
    <c:title>
      <c:tx>
        <c:rich>
          <a:bodyPr/>
          <a:lstStyle/>
          <a:p>
            <a:pPr>
              <a:defRPr/>
            </a:pPr>
            <a:r>
              <a:rPr lang="el-GR"/>
              <a:t>Εξαγόμενα προς Ουκρανία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 sz="1400" b="1"/>
                </a:pPr>
                <a:endParaRPr lang="el-GR"/>
              </a:p>
            </c:txPr>
            <c:showVal val="1"/>
          </c:dLbls>
          <c:cat>
            <c:strRef>
              <c:f>'κλαδος εξ Ουκρανία'!$B$2:$B$11</c:f>
              <c:strCache>
                <c:ptCount val="10"/>
                <c:pt idx="0">
                  <c:v>Γούνες/Γουνοδέρματα</c:v>
                </c:pt>
                <c:pt idx="1">
                  <c:v>Βερίκοκα, κεράσια, ροδάκινα, δαμάσκηνα, ακτινίδια, ελιές, νωπά</c:v>
                </c:pt>
                <c:pt idx="2">
                  <c:v>Συσκευασμένα τρόφιμα</c:v>
                </c:pt>
                <c:pt idx="3">
                  <c:v>Μάρμαρα, σωλήνες, δομικά υλικά</c:v>
                </c:pt>
                <c:pt idx="4">
                  <c:v>Καλλυντικά, Φάρμακα</c:v>
                </c:pt>
                <c:pt idx="5">
                  <c:v>Τσιμέντα, κονιάματα, σκυροδέματα</c:v>
                </c:pt>
                <c:pt idx="6">
                  <c:v>Σωλήνες από χαλκό</c:v>
                </c:pt>
                <c:pt idx="7">
                  <c:v>Ιατρικός εξοπλισμός &amp; μηχανήματα</c:v>
                </c:pt>
                <c:pt idx="8">
                  <c:v>Λιπάσματα ορυκτά ή χημικά</c:v>
                </c:pt>
                <c:pt idx="9">
                  <c:v>Άλλο</c:v>
                </c:pt>
              </c:strCache>
            </c:strRef>
          </c:cat>
          <c:val>
            <c:numRef>
              <c:f>'κλαδος εξ Ουκρανία'!$D$2:$D$11</c:f>
              <c:numCache>
                <c:formatCode>0%</c:formatCode>
                <c:ptCount val="10"/>
                <c:pt idx="0">
                  <c:v>0.20289855072463769</c:v>
                </c:pt>
                <c:pt idx="1">
                  <c:v>0.17391304347826114</c:v>
                </c:pt>
                <c:pt idx="2">
                  <c:v>0.15942028985507276</c:v>
                </c:pt>
                <c:pt idx="3">
                  <c:v>0.11594202898550726</c:v>
                </c:pt>
                <c:pt idx="4">
                  <c:v>5.7971014492753624E-2</c:v>
                </c:pt>
                <c:pt idx="5">
                  <c:v>4.3478260869565223E-2</c:v>
                </c:pt>
                <c:pt idx="6">
                  <c:v>2.8985507246376812E-2</c:v>
                </c:pt>
                <c:pt idx="7">
                  <c:v>2.8985507246376812E-2</c:v>
                </c:pt>
                <c:pt idx="8">
                  <c:v>1.4492753623188409E-2</c:v>
                </c:pt>
                <c:pt idx="9">
                  <c:v>0.18840579710144956</c:v>
                </c:pt>
              </c:numCache>
            </c:numRef>
          </c:val>
        </c:ser>
        <c:dLbls>
          <c:showVal val="1"/>
        </c:dLbls>
        <c:overlap val="-25"/>
        <c:axId val="153681280"/>
        <c:axId val="153707648"/>
      </c:barChart>
      <c:catAx>
        <c:axId val="153681280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1400"/>
            </a:pPr>
            <a:endParaRPr lang="el-GR"/>
          </a:p>
        </c:txPr>
        <c:crossAx val="153707648"/>
        <c:crosses val="autoZero"/>
        <c:auto val="1"/>
        <c:lblAlgn val="ctr"/>
        <c:lblOffset val="100"/>
      </c:catAx>
      <c:valAx>
        <c:axId val="153707648"/>
        <c:scaling>
          <c:orientation val="minMax"/>
        </c:scaling>
        <c:delete val="1"/>
        <c:axPos val="t"/>
        <c:numFmt formatCode="0%" sourceLinked="1"/>
        <c:tickLblPos val="none"/>
        <c:crossAx val="153681280"/>
        <c:crosses val="autoZero"/>
        <c:crossBetween val="between"/>
      </c:valAx>
      <c:spPr>
        <a:noFill/>
      </c:spPr>
    </c:plotArea>
    <c:plotVisOnly val="1"/>
  </c:chart>
  <c:spPr>
    <a:noFill/>
    <a:ln>
      <a:noFill/>
    </a:ln>
  </c:spPr>
  <c:txPr>
    <a:bodyPr/>
    <a:lstStyle/>
    <a:p>
      <a:pPr>
        <a:defRPr>
          <a:latin typeface="Cambria" pitchFamily="18" charset="0"/>
          <a:ea typeface="Cambria" pitchFamily="18" charset="0"/>
        </a:defRPr>
      </a:pPr>
      <a:endParaRPr lang="el-G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spPr>
            <a:noFill/>
            <a:ln>
              <a:noFill/>
            </a:ln>
            <a:effectLst/>
          </c:spPr>
          <c:dPt>
            <c:idx val="0"/>
            <c:spPr>
              <a:solidFill>
                <a:srgbClr val="C0000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Pt>
            <c:idx val="3"/>
            <c:spPr>
              <a:solidFill>
                <a:srgbClr val="00206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Pt>
            <c:idx val="4"/>
            <c:spPr>
              <a:solidFill>
                <a:srgbClr val="0070C0"/>
              </a:solidFill>
              <a:ln w="9525">
                <a:solidFill>
                  <a:srgbClr val="0070C0"/>
                </a:solidFill>
                <a:prstDash val="solid"/>
              </a:ln>
              <a:effectLst/>
            </c:spPr>
          </c:dPt>
          <c:dPt>
            <c:idx val="5"/>
            <c:spPr>
              <a:solidFill>
                <a:srgbClr val="FF905A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Pt>
            <c:idx val="6"/>
            <c:spPr>
              <a:solidFill>
                <a:schemeClr val="bg2">
                  <a:lumMod val="50000"/>
                </a:schemeClr>
              </a:solidFill>
              <a:ln w="9525">
                <a:solidFill>
                  <a:schemeClr val="bg1"/>
                </a:solidFill>
                <a:prstDash val="solid"/>
              </a:ln>
              <a:effectLst/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err="1"/>
                      <a:t>Λίγο</a:t>
                    </a:r>
                    <a:r>
                      <a:rPr/>
                      <a:t> </a:t>
                    </a:r>
                    <a:endParaRPr smtClean="0"/>
                  </a:p>
                  <a:p>
                    <a:r>
                      <a:rPr smtClean="0"/>
                      <a:t>αρνητικά</a:t>
                    </a:r>
                    <a:r>
                      <a:rPr dirty="0"/>
                      <a:t>
8%</a:t>
                    </a:r>
                  </a:p>
                </c:rich>
              </c:tx>
              <c:showVal val="1"/>
              <c:showCatName val="1"/>
              <c:separator>
</c:separator>
            </c:dLbl>
            <c:dLbl>
              <c:idx val="3"/>
              <c:layout>
                <c:manualLayout>
                  <c:x val="-0.14909571174447286"/>
                  <c:y val="-2.8646038385826786E-2"/>
                </c:manualLayout>
              </c:layout>
              <c:numFmt formatCode="0%" sourceLinked="0"/>
              <c:spPr/>
              <c:txPr>
                <a:bodyPr rot="0" spcFirstLastPara="1" vertOverflow="ellipsis" vert="horz" wrap="square" anchor="ctr" anchorCtr="1">
                  <a:spAutoFit/>
                </a:bodyPr>
                <a:lstStyle/>
                <a:p>
                  <a:pPr algn="ctr">
                    <a:defRPr lang="el-GR" sz="1600" b="1" i="0" u="none" strike="noStrike" kern="1200" baseline="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el-GR"/>
                </a:p>
              </c:txPr>
              <c:showVal val="1"/>
              <c:showCatName val="1"/>
              <c:separator>
</c:separator>
            </c:dLbl>
            <c:dLbl>
              <c:idx val="4"/>
              <c:layout>
                <c:manualLayout>
                  <c:x val="-0.13767929867825832"/>
                  <c:y val="-9.6354166666666755E-2"/>
                </c:manualLayout>
              </c:layout>
              <c:numFmt formatCode="0%" sourceLinked="0"/>
              <c:spPr/>
              <c:txPr>
                <a:bodyPr rot="0" spcFirstLastPara="1" vertOverflow="ellipsis" vert="horz" wrap="square" anchor="ctr" anchorCtr="1">
                  <a:spAutoFit/>
                </a:bodyPr>
                <a:lstStyle/>
                <a:p>
                  <a:pPr algn="ctr">
                    <a:defRPr lang="el-GR" sz="1600" b="1" i="0" u="none" strike="noStrike" kern="1200" baseline="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el-GR"/>
                </a:p>
              </c:txPr>
              <c:showVal val="1"/>
              <c:showCatName val="1"/>
              <c:separator>
</c:separator>
            </c:dLbl>
            <c:dLbl>
              <c:idx val="5"/>
              <c:layout>
                <c:manualLayout>
                  <c:x val="-9.059731752525868E-2"/>
                  <c:y val="-0.17187499999999997"/>
                </c:manualLayout>
              </c:layout>
              <c:numFmt formatCode="0%" sourceLinked="0"/>
              <c:spPr/>
              <c:txPr>
                <a:bodyPr rot="0" spcFirstLastPara="1" vertOverflow="ellipsis" vert="horz" wrap="square" anchor="ctr" anchorCtr="1">
                  <a:spAutoFit/>
                </a:bodyPr>
                <a:lstStyle/>
                <a:p>
                  <a:pPr algn="ctr">
                    <a:defRPr lang="el-GR" sz="1600" b="1" i="0" u="none" strike="noStrike" kern="1200" baseline="0">
                      <a:solidFill>
                        <a:schemeClr val="tx1"/>
                      </a:solidFill>
                      <a:latin typeface="Arial"/>
                      <a:ea typeface="+mn-ea"/>
                      <a:cs typeface="+mn-cs"/>
                    </a:defRPr>
                  </a:pPr>
                  <a:endParaRPr lang="el-GR"/>
                </a:p>
              </c:txPr>
              <c:showVal val="1"/>
              <c:showCatName val="1"/>
              <c:separator>
</c:separator>
            </c:dLbl>
            <c:dLbl>
              <c:idx val="6"/>
              <c:layout>
                <c:manualLayout>
                  <c:x val="-1.3566870450141023E-2"/>
                  <c:y val="-1.0416666666666666E-2"/>
                </c:manualLayout>
              </c:layout>
              <c:showVal val="1"/>
              <c:showCatName val="1"/>
              <c:separator>
</c:separator>
            </c:dLbl>
            <c:numFmt formatCode="0%" sourceLinked="0"/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 algn="ctr">
                  <a:defRPr lang="el-GR" sz="1600" b="1" i="0" u="none" strike="noStrike" kern="1200" baseline="0">
                    <a:solidFill>
                      <a:prstClr val="white"/>
                    </a:solidFill>
                    <a:latin typeface="Arial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CatName val="1"/>
            <c:separator>
</c:separator>
          </c:dLbls>
          <c:cat>
            <c:strRef>
              <c:f>Sheet1!$A$2:$A$8</c:f>
              <c:strCache>
                <c:ptCount val="7"/>
                <c:pt idx="0">
                  <c:v>Πολύ αρνητικά</c:v>
                </c:pt>
                <c:pt idx="1">
                  <c:v>Αρκετά αρνητικά</c:v>
                </c:pt>
                <c:pt idx="2">
                  <c:v>Λίγο αρνητικά</c:v>
                </c:pt>
                <c:pt idx="3">
                  <c:v>Πολύ θετικά</c:v>
                </c:pt>
                <c:pt idx="4">
                  <c:v>Αρκετά θετικά</c:v>
                </c:pt>
                <c:pt idx="5">
                  <c:v>Λίγο θετικά</c:v>
                </c:pt>
                <c:pt idx="6">
                  <c:v>Δεν επηρεάζουν καθόλου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0.21428571428570001</c:v>
                </c:pt>
                <c:pt idx="1">
                  <c:v>9.5238095238100021E-2</c:v>
                </c:pt>
                <c:pt idx="2">
                  <c:v>8.3333333333330026E-2</c:v>
                </c:pt>
                <c:pt idx="3">
                  <c:v>1.190476190476002E-2</c:v>
                </c:pt>
                <c:pt idx="4">
                  <c:v>1.190476190476002E-2</c:v>
                </c:pt>
                <c:pt idx="5">
                  <c:v>0</c:v>
                </c:pt>
                <c:pt idx="6">
                  <c:v>0.58333333333329951</c:v>
                </c:pt>
              </c:numCache>
            </c:numRef>
          </c:val>
        </c:ser>
        <c:dLbls>
          <c:showVal val="1"/>
          <c:showCatName val="1"/>
        </c:dLbls>
        <c:firstSliceAng val="165"/>
        <c:holeSize val="50"/>
      </c:doughnutChart>
    </c:plotArea>
    <c:plotVisOnly val="1"/>
    <c:dispBlanksAs val="zero"/>
    <c:extLst xmlns:mc="http://schemas.openxmlformats.org/markup-compatibility/2006" xmlns:c14="http://schemas.microsoft.com/office/drawing/2007/8/2/chart" xmlns:c16r3="http://schemas.microsoft.com/office/drawing/2017/03/chart" xmlns:c16r2="http://schemas.microsoft.com/office/drawing/2015/06/chart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l-GR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  </c:v>
                </c:pt>
              </c:strCache>
            </c:strRef>
          </c:tx>
          <c:spPr>
            <a:noFill/>
            <a:ln>
              <a:noFill/>
            </a:ln>
            <a:effectLst/>
          </c:spPr>
          <c:dPt>
            <c:idx val="0"/>
            <c:spPr>
              <a:solidFill>
                <a:schemeClr val="accent2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rgbClr val="0070C0"/>
              </a:solidFill>
              <a:ln w="9525">
                <a:solidFill>
                  <a:srgbClr val="FFFFFF"/>
                </a:solidFill>
                <a:prstDash val="solid"/>
              </a:ln>
              <a:effectLst/>
            </c:spPr>
          </c:dPt>
          <c:dLbls>
            <c:numFmt formatCode="0%" sourceLinked="0"/>
            <c:txPr>
              <a:bodyPr rot="0" spcFirstLastPara="1" vertOverflow="ellipsis" vert="horz" wrap="square" anchor="ctr" anchorCtr="1">
                <a:spAutoFit/>
              </a:bodyPr>
              <a:lstStyle/>
              <a:p>
                <a:pPr algn="ctr">
                  <a:defRPr lang="el-GR" sz="1600" b="1" i="0" u="none" strike="noStrike" kern="1200" baseline="0">
                    <a:solidFill>
                      <a:prstClr val="white"/>
                    </a:solidFill>
                    <a:latin typeface="Arial"/>
                    <a:ea typeface="+mn-ea"/>
                    <a:cs typeface="+mn-cs"/>
                  </a:defRPr>
                </a:pPr>
                <a:endParaRPr lang="el-GR"/>
              </a:p>
            </c:txPr>
            <c:showVal val="1"/>
            <c:showCatName val="1"/>
            <c:separator>
</c:separator>
          </c:dLbls>
          <c:cat>
            <c:strRef>
              <c:f>Sheet1!$A$2:$A$3</c:f>
              <c:strCache>
                <c:ptCount val="2"/>
                <c:pt idx="0">
                  <c:v>Ναι</c:v>
                </c:pt>
                <c:pt idx="1">
                  <c:v>Όχι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</c:v>
                </c:pt>
                <c:pt idx="1">
                  <c:v>0.5</c:v>
                </c:pt>
              </c:numCache>
            </c:numRef>
          </c:val>
        </c:ser>
        <c:dLbls>
          <c:showVal val="1"/>
          <c:showCatName val="1"/>
        </c:dLbls>
        <c:firstSliceAng val="270"/>
        <c:holeSize val="50"/>
      </c:doughnutChart>
    </c:plotArea>
    <c:plotVisOnly val="1"/>
    <c:dispBlanksAs val="zero"/>
    <c:extLst xmlns:c16r2="http://schemas.microsoft.com/office/drawing/2015/06/chart" xmlns:c16r3="http://schemas.microsoft.com/office/drawing/2017/03/chart" xmlns:c14="http://schemas.microsoft.com/office/drawing/2007/8/2/chart" xmlns:mc="http://schemas.openxmlformats.org/markup-compatibility/2006">
      <c:ext xmlns:c16r3="http://schemas.microsoft.com/office/drawing/2017/03/chart">
        <c16r3:dataDisplayOptions16 xmlns:c16r3="http://schemas.microsoft.com/office/drawing/2017/03/chart">
          <c16r3:dispNaAsBlank val="1"/>
        </c16r3:dataDisplayOptions16>
      </c:ext>
    </c:extLst>
  </c:chart>
  <c:spPr>
    <a:solidFill>
      <a:srgbClr val="FFFFFF">
        <a:alpha val="0"/>
      </a:srgbClr>
    </a:solidFill>
    <a:ln>
      <a:noFill/>
    </a:ln>
    <a:effectLst/>
  </c:spPr>
  <c:txPr>
    <a:bodyPr/>
    <a:lstStyle/>
    <a:p>
      <a:pPr>
        <a:defRPr/>
      </a:pPr>
      <a:endParaRPr lang="el-G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B1C34-BAF4-4F81-84E3-5D6116E8DEF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619DE471-DD4A-4FBB-AB72-170B55461D79}">
      <dgm:prSet phldrT="[Κείμενο]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l-GR" b="1" dirty="0" smtClean="0">
              <a:latin typeface="Cambria" pitchFamily="18" charset="0"/>
              <a:ea typeface="Cambria" pitchFamily="18" charset="0"/>
            </a:rPr>
            <a:t>&gt;55 ετών: 25%</a:t>
          </a:r>
          <a:endParaRPr lang="el-GR" b="1" dirty="0">
            <a:latin typeface="Cambria" pitchFamily="18" charset="0"/>
            <a:ea typeface="Cambria" pitchFamily="18" charset="0"/>
          </a:endParaRPr>
        </a:p>
      </dgm:t>
    </dgm:pt>
    <dgm:pt modelId="{3347193F-FFF2-4BE4-B81A-1C1234DA9EB4}" type="parTrans" cxnId="{F08ED11D-A042-4539-9573-E23C400281CC}">
      <dgm:prSet/>
      <dgm:spPr/>
      <dgm:t>
        <a:bodyPr/>
        <a:lstStyle/>
        <a:p>
          <a:endParaRPr lang="el-GR">
            <a:latin typeface="Cambria" pitchFamily="18" charset="0"/>
            <a:ea typeface="Cambria" pitchFamily="18" charset="0"/>
          </a:endParaRPr>
        </a:p>
      </dgm:t>
    </dgm:pt>
    <dgm:pt modelId="{998F90DF-77A2-4626-B168-16CF44E7F96C}" type="sibTrans" cxnId="{F08ED11D-A042-4539-9573-E23C400281CC}">
      <dgm:prSet/>
      <dgm:spPr/>
      <dgm:t>
        <a:bodyPr/>
        <a:lstStyle/>
        <a:p>
          <a:endParaRPr lang="el-GR">
            <a:latin typeface="Cambria" pitchFamily="18" charset="0"/>
            <a:ea typeface="Cambria" pitchFamily="18" charset="0"/>
          </a:endParaRPr>
        </a:p>
      </dgm:t>
    </dgm:pt>
    <dgm:pt modelId="{9CB68990-F99C-4DEA-8D1A-F868AB36D83F}">
      <dgm:prSet phldrT="[Κείμενο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b="1" dirty="0" smtClean="0">
              <a:latin typeface="Cambria" pitchFamily="18" charset="0"/>
              <a:ea typeface="Cambria" pitchFamily="18" charset="0"/>
            </a:rPr>
            <a:t>36 – 55 ετών: 60%</a:t>
          </a:r>
          <a:endParaRPr lang="el-GR" b="1" dirty="0">
            <a:latin typeface="Cambria" pitchFamily="18" charset="0"/>
            <a:ea typeface="Cambria" pitchFamily="18" charset="0"/>
          </a:endParaRPr>
        </a:p>
      </dgm:t>
    </dgm:pt>
    <dgm:pt modelId="{0E0298AB-6338-41FF-8C0D-06A50B7CE830}" type="parTrans" cxnId="{33AF16A2-99C1-48B3-967C-7A84007EC874}">
      <dgm:prSet/>
      <dgm:spPr/>
      <dgm:t>
        <a:bodyPr/>
        <a:lstStyle/>
        <a:p>
          <a:endParaRPr lang="el-GR">
            <a:latin typeface="Cambria" pitchFamily="18" charset="0"/>
            <a:ea typeface="Cambria" pitchFamily="18" charset="0"/>
          </a:endParaRPr>
        </a:p>
      </dgm:t>
    </dgm:pt>
    <dgm:pt modelId="{39EE8392-B19E-4A5F-877B-C3BB9ED72B1D}" type="sibTrans" cxnId="{33AF16A2-99C1-48B3-967C-7A84007EC874}">
      <dgm:prSet/>
      <dgm:spPr/>
      <dgm:t>
        <a:bodyPr/>
        <a:lstStyle/>
        <a:p>
          <a:endParaRPr lang="el-GR">
            <a:latin typeface="Cambria" pitchFamily="18" charset="0"/>
            <a:ea typeface="Cambria" pitchFamily="18" charset="0"/>
          </a:endParaRPr>
        </a:p>
      </dgm:t>
    </dgm:pt>
    <dgm:pt modelId="{39E7303D-19AF-411B-A75B-9BC3439FBA5D}">
      <dgm:prSet phldrT="[Κείμενο]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l-GR" b="1" dirty="0" smtClean="0">
              <a:latin typeface="Cambria" pitchFamily="18" charset="0"/>
              <a:ea typeface="Cambria" pitchFamily="18" charset="0"/>
            </a:rPr>
            <a:t>&lt;=35 ετών: 15%</a:t>
          </a:r>
          <a:endParaRPr lang="el-GR" b="1" dirty="0">
            <a:latin typeface="Cambria" pitchFamily="18" charset="0"/>
            <a:ea typeface="Cambria" pitchFamily="18" charset="0"/>
          </a:endParaRPr>
        </a:p>
      </dgm:t>
    </dgm:pt>
    <dgm:pt modelId="{C970D236-A3A6-425B-B22C-D850DAAF4A76}" type="parTrans" cxnId="{1FEB6B2D-F3B5-4E1F-8C90-C1BCE3E94E01}">
      <dgm:prSet/>
      <dgm:spPr/>
      <dgm:t>
        <a:bodyPr/>
        <a:lstStyle/>
        <a:p>
          <a:endParaRPr lang="el-GR">
            <a:latin typeface="Cambria" pitchFamily="18" charset="0"/>
            <a:ea typeface="Cambria" pitchFamily="18" charset="0"/>
          </a:endParaRPr>
        </a:p>
      </dgm:t>
    </dgm:pt>
    <dgm:pt modelId="{BE51FE2D-E616-4E08-BF1C-61B4349DA7DC}" type="sibTrans" cxnId="{1FEB6B2D-F3B5-4E1F-8C90-C1BCE3E94E01}">
      <dgm:prSet/>
      <dgm:spPr/>
      <dgm:t>
        <a:bodyPr/>
        <a:lstStyle/>
        <a:p>
          <a:endParaRPr lang="el-GR">
            <a:latin typeface="Cambria" pitchFamily="18" charset="0"/>
            <a:ea typeface="Cambria" pitchFamily="18" charset="0"/>
          </a:endParaRPr>
        </a:p>
      </dgm:t>
    </dgm:pt>
    <dgm:pt modelId="{8E365B35-8F4A-4FEA-B079-05F6FB7FFB1F}" type="pres">
      <dgm:prSet presAssocID="{33DB1C34-BAF4-4F81-84E3-5D6116E8DEFB}" presName="compositeShape" presStyleCnt="0">
        <dgm:presLayoutVars>
          <dgm:dir/>
          <dgm:resizeHandles/>
        </dgm:presLayoutVars>
      </dgm:prSet>
      <dgm:spPr/>
    </dgm:pt>
    <dgm:pt modelId="{E04DF090-B5CC-4588-9028-DDE0643D35A0}" type="pres">
      <dgm:prSet presAssocID="{33DB1C34-BAF4-4F81-84E3-5D6116E8DEFB}" presName="pyramid" presStyleLbl="node1" presStyleIdx="0" presStyleCnt="1" custScaleX="115273"/>
      <dgm:spPr>
        <a:solidFill>
          <a:schemeClr val="accent6">
            <a:lumMod val="60000"/>
            <a:lumOff val="40000"/>
          </a:schemeClr>
        </a:solidFill>
      </dgm:spPr>
    </dgm:pt>
    <dgm:pt modelId="{FBB0249A-6504-46FD-A8B2-ACD3AE275678}" type="pres">
      <dgm:prSet presAssocID="{33DB1C34-BAF4-4F81-84E3-5D6116E8DEFB}" presName="theList" presStyleCnt="0"/>
      <dgm:spPr/>
    </dgm:pt>
    <dgm:pt modelId="{25B855AB-9DE9-4C42-98B0-791B347FFE9C}" type="pres">
      <dgm:prSet presAssocID="{619DE471-DD4A-4FBB-AB72-170B55461D79}" presName="aNode" presStyleLbl="fgAcc1" presStyleIdx="0" presStyleCnt="3" custScaleX="12126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81EF6AA-474C-43F0-A129-7734AE619824}" type="pres">
      <dgm:prSet presAssocID="{619DE471-DD4A-4FBB-AB72-170B55461D79}" presName="aSpace" presStyleCnt="0"/>
      <dgm:spPr/>
    </dgm:pt>
    <dgm:pt modelId="{D40984E9-29FA-4558-B320-97D84024F3D1}" type="pres">
      <dgm:prSet presAssocID="{9CB68990-F99C-4DEA-8D1A-F868AB36D83F}" presName="aNode" presStyleLbl="fgAcc1" presStyleIdx="1" presStyleCnt="3" custScaleX="12293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CCE83DB-5B76-438D-B77C-E1419B07E954}" type="pres">
      <dgm:prSet presAssocID="{9CB68990-F99C-4DEA-8D1A-F868AB36D83F}" presName="aSpace" presStyleCnt="0"/>
      <dgm:spPr/>
    </dgm:pt>
    <dgm:pt modelId="{F044687A-AD34-44A3-B5A3-2BCD8090296A}" type="pres">
      <dgm:prSet presAssocID="{39E7303D-19AF-411B-A75B-9BC3439FBA5D}" presName="aNode" presStyleLbl="fgAcc1" presStyleIdx="2" presStyleCnt="3" custScaleX="12238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0E9423-E25C-41EE-8906-862B22745F5E}" type="pres">
      <dgm:prSet presAssocID="{39E7303D-19AF-411B-A75B-9BC3439FBA5D}" presName="aSpace" presStyleCnt="0"/>
      <dgm:spPr/>
    </dgm:pt>
  </dgm:ptLst>
  <dgm:cxnLst>
    <dgm:cxn modelId="{36EF5B64-1482-4D1D-9644-056A65193E15}" type="presOf" srcId="{9CB68990-F99C-4DEA-8D1A-F868AB36D83F}" destId="{D40984E9-29FA-4558-B320-97D84024F3D1}" srcOrd="0" destOrd="0" presId="urn:microsoft.com/office/officeart/2005/8/layout/pyramid2"/>
    <dgm:cxn modelId="{33AF16A2-99C1-48B3-967C-7A84007EC874}" srcId="{33DB1C34-BAF4-4F81-84E3-5D6116E8DEFB}" destId="{9CB68990-F99C-4DEA-8D1A-F868AB36D83F}" srcOrd="1" destOrd="0" parTransId="{0E0298AB-6338-41FF-8C0D-06A50B7CE830}" sibTransId="{39EE8392-B19E-4A5F-877B-C3BB9ED72B1D}"/>
    <dgm:cxn modelId="{FF7BE851-555B-481D-829B-F6DC635C748E}" type="presOf" srcId="{39E7303D-19AF-411B-A75B-9BC3439FBA5D}" destId="{F044687A-AD34-44A3-B5A3-2BCD8090296A}" srcOrd="0" destOrd="0" presId="urn:microsoft.com/office/officeart/2005/8/layout/pyramid2"/>
    <dgm:cxn modelId="{1FEB6B2D-F3B5-4E1F-8C90-C1BCE3E94E01}" srcId="{33DB1C34-BAF4-4F81-84E3-5D6116E8DEFB}" destId="{39E7303D-19AF-411B-A75B-9BC3439FBA5D}" srcOrd="2" destOrd="0" parTransId="{C970D236-A3A6-425B-B22C-D850DAAF4A76}" sibTransId="{BE51FE2D-E616-4E08-BF1C-61B4349DA7DC}"/>
    <dgm:cxn modelId="{A0DAE227-2B6F-49ED-AF0B-F5A7F13159B3}" type="presOf" srcId="{619DE471-DD4A-4FBB-AB72-170B55461D79}" destId="{25B855AB-9DE9-4C42-98B0-791B347FFE9C}" srcOrd="0" destOrd="0" presId="urn:microsoft.com/office/officeart/2005/8/layout/pyramid2"/>
    <dgm:cxn modelId="{7DEA60B0-BD3B-46C7-87C4-30077B2FF64F}" type="presOf" srcId="{33DB1C34-BAF4-4F81-84E3-5D6116E8DEFB}" destId="{8E365B35-8F4A-4FEA-B079-05F6FB7FFB1F}" srcOrd="0" destOrd="0" presId="urn:microsoft.com/office/officeart/2005/8/layout/pyramid2"/>
    <dgm:cxn modelId="{F08ED11D-A042-4539-9573-E23C400281CC}" srcId="{33DB1C34-BAF4-4F81-84E3-5D6116E8DEFB}" destId="{619DE471-DD4A-4FBB-AB72-170B55461D79}" srcOrd="0" destOrd="0" parTransId="{3347193F-FFF2-4BE4-B81A-1C1234DA9EB4}" sibTransId="{998F90DF-77A2-4626-B168-16CF44E7F96C}"/>
    <dgm:cxn modelId="{F3B5062C-E739-4C66-B8DB-C1A0ED16230C}" type="presParOf" srcId="{8E365B35-8F4A-4FEA-B079-05F6FB7FFB1F}" destId="{E04DF090-B5CC-4588-9028-DDE0643D35A0}" srcOrd="0" destOrd="0" presId="urn:microsoft.com/office/officeart/2005/8/layout/pyramid2"/>
    <dgm:cxn modelId="{A8F42386-6482-4F96-B56C-96A1B47CE3EF}" type="presParOf" srcId="{8E365B35-8F4A-4FEA-B079-05F6FB7FFB1F}" destId="{FBB0249A-6504-46FD-A8B2-ACD3AE275678}" srcOrd="1" destOrd="0" presId="urn:microsoft.com/office/officeart/2005/8/layout/pyramid2"/>
    <dgm:cxn modelId="{1C4CB53A-2464-4C7E-BCFC-C4601FF9916D}" type="presParOf" srcId="{FBB0249A-6504-46FD-A8B2-ACD3AE275678}" destId="{25B855AB-9DE9-4C42-98B0-791B347FFE9C}" srcOrd="0" destOrd="0" presId="urn:microsoft.com/office/officeart/2005/8/layout/pyramid2"/>
    <dgm:cxn modelId="{9B49A626-389B-4556-A6F9-44F297C05EFF}" type="presParOf" srcId="{FBB0249A-6504-46FD-A8B2-ACD3AE275678}" destId="{481EF6AA-474C-43F0-A129-7734AE619824}" srcOrd="1" destOrd="0" presId="urn:microsoft.com/office/officeart/2005/8/layout/pyramid2"/>
    <dgm:cxn modelId="{5721EB10-6F53-4D43-9D0A-55F34C5BBF22}" type="presParOf" srcId="{FBB0249A-6504-46FD-A8B2-ACD3AE275678}" destId="{D40984E9-29FA-4558-B320-97D84024F3D1}" srcOrd="2" destOrd="0" presId="urn:microsoft.com/office/officeart/2005/8/layout/pyramid2"/>
    <dgm:cxn modelId="{FF89F753-8FF1-40B0-8780-57F773B3FD43}" type="presParOf" srcId="{FBB0249A-6504-46FD-A8B2-ACD3AE275678}" destId="{2CCE83DB-5B76-438D-B77C-E1419B07E954}" srcOrd="3" destOrd="0" presId="urn:microsoft.com/office/officeart/2005/8/layout/pyramid2"/>
    <dgm:cxn modelId="{340627FB-AA1B-4426-A9A1-7384B6E18CBB}" type="presParOf" srcId="{FBB0249A-6504-46FD-A8B2-ACD3AE275678}" destId="{F044687A-AD34-44A3-B5A3-2BCD8090296A}" srcOrd="4" destOrd="0" presId="urn:microsoft.com/office/officeart/2005/8/layout/pyramid2"/>
    <dgm:cxn modelId="{74DC0BB3-1D8C-4D37-8275-012B646D6D7C}" type="presParOf" srcId="{FBB0249A-6504-46FD-A8B2-ACD3AE275678}" destId="{AD0E9423-E25C-41EE-8906-862B22745F5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4DF090-B5CC-4588-9028-DDE0643D35A0}">
      <dsp:nvSpPr>
        <dsp:cNvPr id="0" name=""/>
        <dsp:cNvSpPr/>
      </dsp:nvSpPr>
      <dsp:spPr>
        <a:xfrm>
          <a:off x="434801" y="0"/>
          <a:ext cx="3504428" cy="3040111"/>
        </a:xfrm>
        <a:prstGeom prst="triangle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855AB-9DE9-4C42-98B0-791B347FFE9C}">
      <dsp:nvSpPr>
        <dsp:cNvPr id="0" name=""/>
        <dsp:cNvSpPr/>
      </dsp:nvSpPr>
      <dsp:spPr>
        <a:xfrm>
          <a:off x="1976900" y="305644"/>
          <a:ext cx="2396304" cy="719651"/>
        </a:xfrm>
        <a:prstGeom prst="round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latin typeface="Cambria" pitchFamily="18" charset="0"/>
              <a:ea typeface="Cambria" pitchFamily="18" charset="0"/>
            </a:rPr>
            <a:t>&gt;55 ετών: 25%</a:t>
          </a:r>
          <a:endParaRPr lang="el-GR" sz="1900" b="1" kern="1200" dirty="0">
            <a:latin typeface="Cambria" pitchFamily="18" charset="0"/>
            <a:ea typeface="Cambria" pitchFamily="18" charset="0"/>
          </a:endParaRPr>
        </a:p>
      </dsp:txBody>
      <dsp:txXfrm>
        <a:off x="1976900" y="305644"/>
        <a:ext cx="2396304" cy="719651"/>
      </dsp:txXfrm>
    </dsp:sp>
    <dsp:sp modelId="{D40984E9-29FA-4558-B320-97D84024F3D1}">
      <dsp:nvSpPr>
        <dsp:cNvPr id="0" name=""/>
        <dsp:cNvSpPr/>
      </dsp:nvSpPr>
      <dsp:spPr>
        <a:xfrm>
          <a:off x="1960370" y="1115252"/>
          <a:ext cx="2429364" cy="719651"/>
        </a:xfrm>
        <a:prstGeom prst="round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900" b="1" kern="1200" dirty="0" smtClean="0">
              <a:latin typeface="Cambria" pitchFamily="18" charset="0"/>
              <a:ea typeface="Cambria" pitchFamily="18" charset="0"/>
            </a:rPr>
            <a:t>36 – 55 ετών: 60%</a:t>
          </a:r>
          <a:endParaRPr lang="el-GR" sz="1900" b="1" kern="1200" dirty="0">
            <a:latin typeface="Cambria" pitchFamily="18" charset="0"/>
            <a:ea typeface="Cambria" pitchFamily="18" charset="0"/>
          </a:endParaRPr>
        </a:p>
      </dsp:txBody>
      <dsp:txXfrm>
        <a:off x="1960370" y="1115252"/>
        <a:ext cx="2429364" cy="719651"/>
      </dsp:txXfrm>
    </dsp:sp>
    <dsp:sp modelId="{F044687A-AD34-44A3-B5A3-2BCD8090296A}">
      <dsp:nvSpPr>
        <dsp:cNvPr id="0" name=""/>
        <dsp:cNvSpPr/>
      </dsp:nvSpPr>
      <dsp:spPr>
        <a:xfrm>
          <a:off x="1965883" y="1924859"/>
          <a:ext cx="2418337" cy="719651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latin typeface="Cambria" pitchFamily="18" charset="0"/>
              <a:ea typeface="Cambria" pitchFamily="18" charset="0"/>
            </a:rPr>
            <a:t>&lt;=35 ετών: 15%</a:t>
          </a:r>
          <a:endParaRPr lang="el-GR" sz="1800" b="1" kern="1200" dirty="0">
            <a:latin typeface="Cambria" pitchFamily="18" charset="0"/>
            <a:ea typeface="Cambria" pitchFamily="18" charset="0"/>
          </a:endParaRPr>
        </a:p>
      </dsp:txBody>
      <dsp:txXfrm>
        <a:off x="1965883" y="1924859"/>
        <a:ext cx="2418337" cy="7196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0.29897</cdr:x>
      <cdr:y>0.125</cdr:y>
    </cdr:from>
    <cdr:to>
      <cdr:x>0.43299</cdr:x>
      <cdr:y>0.16667</cdr:y>
    </cdr:to>
    <cdr:sp macro="" textlink="">
      <cdr:nvSpPr>
        <cdr:cNvPr id="3" name="2 - Γωνιακή σύνδεση"/>
        <cdr:cNvSpPr/>
      </cdr:nvSpPr>
      <cdr:spPr>
        <a:xfrm xmlns:a="http://schemas.openxmlformats.org/drawingml/2006/main" rot="10800000">
          <a:off x="2088231" y="648072"/>
          <a:ext cx="936105" cy="216025"/>
        </a:xfrm>
        <a:prstGeom xmlns:a="http://schemas.openxmlformats.org/drawingml/2006/main" prst="bentConnector3">
          <a:avLst>
            <a:gd name="adj1" fmla="val 5000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l-GR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5" descr="logo-palmos_dark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55878" y="6093296"/>
            <a:ext cx="3528776" cy="566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6" name="Picture 5" descr="logo-palmos_dark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55878" y="6093296"/>
            <a:ext cx="3528776" cy="56652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321845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6" name="Picture 2" descr="KEEE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1262"/>
            <a:ext cx="1152128" cy="1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29361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936076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942321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813761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17253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72018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623690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66284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98290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62860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37297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6" name="Picture 2" descr="KEEE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1262"/>
            <a:ext cx="1152128" cy="1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667833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B63E5-EBB2-409A-8EBD-5332ECB45C0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010707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96516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70881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28392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293631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90204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60182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332994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97862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8988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6" name="68 - Ομάδα"/>
          <p:cNvGrpSpPr/>
          <p:nvPr userDrawn="1"/>
        </p:nvGrpSpPr>
        <p:grpSpPr>
          <a:xfrm>
            <a:off x="6804248" y="116632"/>
            <a:ext cx="2232248" cy="1302740"/>
            <a:chOff x="827584" y="0"/>
            <a:chExt cx="7956376" cy="4587724"/>
          </a:xfrm>
        </p:grpSpPr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3779912" y="0"/>
              <a:ext cx="5004048" cy="3312368"/>
              <a:chOff x="503" y="622"/>
              <a:chExt cx="4317" cy="2633"/>
            </a:xfrm>
            <a:gradFill flip="none" rotWithShape="1">
              <a:gsLst>
                <a:gs pos="33000">
                  <a:schemeClr val="tx2"/>
                </a:gs>
                <a:gs pos="67000">
                  <a:schemeClr val="bg2"/>
                </a:gs>
                <a:gs pos="50000">
                  <a:srgbClr val="FF0000"/>
                </a:gs>
              </a:gsLst>
              <a:lin ang="16200000" scaled="1"/>
              <a:tileRect/>
            </a:gradFill>
          </p:grpSpPr>
          <p:sp>
            <p:nvSpPr>
              <p:cNvPr id="58" name="Freeform 18"/>
              <p:cNvSpPr>
                <a:spLocks/>
              </p:cNvSpPr>
              <p:nvPr/>
            </p:nvSpPr>
            <p:spPr bwMode="auto">
              <a:xfrm>
                <a:off x="503" y="622"/>
                <a:ext cx="4308" cy="2633"/>
              </a:xfrm>
              <a:custGeom>
                <a:avLst/>
                <a:gdLst>
                  <a:gd name="T0" fmla="*/ 21093 w 23609"/>
                  <a:gd name="T1" fmla="*/ 1154 h 14310"/>
                  <a:gd name="T2" fmla="*/ 21582 w 23609"/>
                  <a:gd name="T3" fmla="*/ 1889 h 14310"/>
                  <a:gd name="T4" fmla="*/ 21993 w 23609"/>
                  <a:gd name="T5" fmla="*/ 3630 h 14310"/>
                  <a:gd name="T6" fmla="*/ 21974 w 23609"/>
                  <a:gd name="T7" fmla="*/ 4983 h 14310"/>
                  <a:gd name="T8" fmla="*/ 22782 w 23609"/>
                  <a:gd name="T9" fmla="*/ 5580 h 14310"/>
                  <a:gd name="T10" fmla="*/ 23214 w 23609"/>
                  <a:gd name="T11" fmla="*/ 7199 h 14310"/>
                  <a:gd name="T12" fmla="*/ 21422 w 23609"/>
                  <a:gd name="T13" fmla="*/ 4713 h 14310"/>
                  <a:gd name="T14" fmla="*/ 21123 w 23609"/>
                  <a:gd name="T15" fmla="*/ 4892 h 14310"/>
                  <a:gd name="T16" fmla="*/ 21077 w 23609"/>
                  <a:gd name="T17" fmla="*/ 5912 h 14310"/>
                  <a:gd name="T18" fmla="*/ 20444 w 23609"/>
                  <a:gd name="T19" fmla="*/ 6741 h 14310"/>
                  <a:gd name="T20" fmla="*/ 19698 w 23609"/>
                  <a:gd name="T21" fmla="*/ 8432 h 14310"/>
                  <a:gd name="T22" fmla="*/ 20231 w 23609"/>
                  <a:gd name="T23" fmla="*/ 9666 h 14310"/>
                  <a:gd name="T24" fmla="*/ 21372 w 23609"/>
                  <a:gd name="T25" fmla="*/ 9989 h 14310"/>
                  <a:gd name="T26" fmla="*/ 21483 w 23609"/>
                  <a:gd name="T27" fmla="*/ 13328 h 14310"/>
                  <a:gd name="T28" fmla="*/ 21191 w 23609"/>
                  <a:gd name="T29" fmla="*/ 12687 h 14310"/>
                  <a:gd name="T30" fmla="*/ 20418 w 23609"/>
                  <a:gd name="T31" fmla="*/ 12017 h 14310"/>
                  <a:gd name="T32" fmla="*/ 18774 w 23609"/>
                  <a:gd name="T33" fmla="*/ 11367 h 14310"/>
                  <a:gd name="T34" fmla="*/ 17549 w 23609"/>
                  <a:gd name="T35" fmla="*/ 12203 h 14310"/>
                  <a:gd name="T36" fmla="*/ 16413 w 23609"/>
                  <a:gd name="T37" fmla="*/ 13368 h 14310"/>
                  <a:gd name="T38" fmla="*/ 14174 w 23609"/>
                  <a:gd name="T39" fmla="*/ 13557 h 14310"/>
                  <a:gd name="T40" fmla="*/ 12494 w 23609"/>
                  <a:gd name="T41" fmla="*/ 13790 h 14310"/>
                  <a:gd name="T42" fmla="*/ 10508 w 23609"/>
                  <a:gd name="T43" fmla="*/ 13938 h 14310"/>
                  <a:gd name="T44" fmla="*/ 9042 w 23609"/>
                  <a:gd name="T45" fmla="*/ 12258 h 14310"/>
                  <a:gd name="T46" fmla="*/ 7946 w 23609"/>
                  <a:gd name="T47" fmla="*/ 11691 h 14310"/>
                  <a:gd name="T48" fmla="*/ 5523 w 23609"/>
                  <a:gd name="T49" fmla="*/ 12093 h 14310"/>
                  <a:gd name="T50" fmla="*/ 4947 w 23609"/>
                  <a:gd name="T51" fmla="*/ 12129 h 14310"/>
                  <a:gd name="T52" fmla="*/ 3732 w 23609"/>
                  <a:gd name="T53" fmla="*/ 11238 h 14310"/>
                  <a:gd name="T54" fmla="*/ 2489 w 23609"/>
                  <a:gd name="T55" fmla="*/ 11583 h 14310"/>
                  <a:gd name="T56" fmla="*/ 1842 w 23609"/>
                  <a:gd name="T57" fmla="*/ 12729 h 14310"/>
                  <a:gd name="T58" fmla="*/ 1080 w 23609"/>
                  <a:gd name="T59" fmla="*/ 12999 h 14310"/>
                  <a:gd name="T60" fmla="*/ 225 w 23609"/>
                  <a:gd name="T61" fmla="*/ 11139 h 14310"/>
                  <a:gd name="T62" fmla="*/ 1401 w 23609"/>
                  <a:gd name="T63" fmla="*/ 10676 h 14310"/>
                  <a:gd name="T64" fmla="*/ 1119 w 23609"/>
                  <a:gd name="T65" fmla="*/ 9198 h 14310"/>
                  <a:gd name="T66" fmla="*/ 1442 w 23609"/>
                  <a:gd name="T67" fmla="*/ 8031 h 14310"/>
                  <a:gd name="T68" fmla="*/ 2177 w 23609"/>
                  <a:gd name="T69" fmla="*/ 6483 h 14310"/>
                  <a:gd name="T70" fmla="*/ 2925 w 23609"/>
                  <a:gd name="T71" fmla="*/ 6698 h 14310"/>
                  <a:gd name="T72" fmla="*/ 3804 w 23609"/>
                  <a:gd name="T73" fmla="*/ 5708 h 14310"/>
                  <a:gd name="T74" fmla="*/ 5216 w 23609"/>
                  <a:gd name="T75" fmla="*/ 4473 h 14310"/>
                  <a:gd name="T76" fmla="*/ 4772 w 23609"/>
                  <a:gd name="T77" fmla="*/ 5424 h 14310"/>
                  <a:gd name="T78" fmla="*/ 4562 w 23609"/>
                  <a:gd name="T79" fmla="*/ 6287 h 14310"/>
                  <a:gd name="T80" fmla="*/ 5597 w 23609"/>
                  <a:gd name="T81" fmla="*/ 6294 h 14310"/>
                  <a:gd name="T82" fmla="*/ 6042 w 23609"/>
                  <a:gd name="T83" fmla="*/ 6228 h 14310"/>
                  <a:gd name="T84" fmla="*/ 7275 w 23609"/>
                  <a:gd name="T85" fmla="*/ 6665 h 14310"/>
                  <a:gd name="T86" fmla="*/ 8420 w 23609"/>
                  <a:gd name="T87" fmla="*/ 6678 h 14310"/>
                  <a:gd name="T88" fmla="*/ 8943 w 23609"/>
                  <a:gd name="T89" fmla="*/ 6443 h 14310"/>
                  <a:gd name="T90" fmla="*/ 9521 w 23609"/>
                  <a:gd name="T91" fmla="*/ 7412 h 14310"/>
                  <a:gd name="T92" fmla="*/ 9656 w 23609"/>
                  <a:gd name="T93" fmla="*/ 7688 h 14310"/>
                  <a:gd name="T94" fmla="*/ 10046 w 23609"/>
                  <a:gd name="T95" fmla="*/ 7455 h 14310"/>
                  <a:gd name="T96" fmla="*/ 10050 w 23609"/>
                  <a:gd name="T97" fmla="*/ 6248 h 14310"/>
                  <a:gd name="T98" fmla="*/ 10232 w 23609"/>
                  <a:gd name="T99" fmla="*/ 6173 h 14310"/>
                  <a:gd name="T100" fmla="*/ 10826 w 23609"/>
                  <a:gd name="T101" fmla="*/ 6714 h 14310"/>
                  <a:gd name="T102" fmla="*/ 11342 w 23609"/>
                  <a:gd name="T103" fmla="*/ 5883 h 14310"/>
                  <a:gd name="T104" fmla="*/ 12356 w 23609"/>
                  <a:gd name="T105" fmla="*/ 4995 h 14310"/>
                  <a:gd name="T106" fmla="*/ 13038 w 23609"/>
                  <a:gd name="T107" fmla="*/ 4673 h 14310"/>
                  <a:gd name="T108" fmla="*/ 13425 w 23609"/>
                  <a:gd name="T109" fmla="*/ 5717 h 14310"/>
                  <a:gd name="T110" fmla="*/ 14352 w 23609"/>
                  <a:gd name="T111" fmla="*/ 5402 h 14310"/>
                  <a:gd name="T112" fmla="*/ 15387 w 23609"/>
                  <a:gd name="T113" fmla="*/ 4949 h 14310"/>
                  <a:gd name="T114" fmla="*/ 16392 w 23609"/>
                  <a:gd name="T115" fmla="*/ 4923 h 14310"/>
                  <a:gd name="T116" fmla="*/ 16847 w 23609"/>
                  <a:gd name="T117" fmla="*/ 4010 h 14310"/>
                  <a:gd name="T118" fmla="*/ 18752 w 23609"/>
                  <a:gd name="T119" fmla="*/ 3198 h 14310"/>
                  <a:gd name="T120" fmla="*/ 19307 w 23609"/>
                  <a:gd name="T121" fmla="*/ 2180 h 14310"/>
                  <a:gd name="T122" fmla="*/ 20669 w 23609"/>
                  <a:gd name="T123" fmla="*/ 453 h 14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09" h="14310">
                    <a:moveTo>
                      <a:pt x="21224" y="185"/>
                    </a:moveTo>
                    <a:lnTo>
                      <a:pt x="21251" y="276"/>
                    </a:lnTo>
                    <a:lnTo>
                      <a:pt x="21197" y="411"/>
                    </a:lnTo>
                    <a:lnTo>
                      <a:pt x="21294" y="420"/>
                    </a:lnTo>
                    <a:lnTo>
                      <a:pt x="21378" y="441"/>
                    </a:lnTo>
                    <a:lnTo>
                      <a:pt x="21422" y="530"/>
                    </a:lnTo>
                    <a:lnTo>
                      <a:pt x="21573" y="527"/>
                    </a:lnTo>
                    <a:lnTo>
                      <a:pt x="21587" y="651"/>
                    </a:lnTo>
                    <a:lnTo>
                      <a:pt x="21432" y="755"/>
                    </a:lnTo>
                    <a:lnTo>
                      <a:pt x="21351" y="885"/>
                    </a:lnTo>
                    <a:lnTo>
                      <a:pt x="21266" y="938"/>
                    </a:lnTo>
                    <a:lnTo>
                      <a:pt x="21165" y="948"/>
                    </a:lnTo>
                    <a:lnTo>
                      <a:pt x="21050" y="1040"/>
                    </a:lnTo>
                    <a:lnTo>
                      <a:pt x="21093" y="1154"/>
                    </a:lnTo>
                    <a:lnTo>
                      <a:pt x="20985" y="1236"/>
                    </a:lnTo>
                    <a:lnTo>
                      <a:pt x="20852" y="1266"/>
                    </a:lnTo>
                    <a:lnTo>
                      <a:pt x="20763" y="1218"/>
                    </a:lnTo>
                    <a:lnTo>
                      <a:pt x="20778" y="1386"/>
                    </a:lnTo>
                    <a:lnTo>
                      <a:pt x="20993" y="1422"/>
                    </a:lnTo>
                    <a:lnTo>
                      <a:pt x="21120" y="1503"/>
                    </a:lnTo>
                    <a:lnTo>
                      <a:pt x="21197" y="1770"/>
                    </a:lnTo>
                    <a:lnTo>
                      <a:pt x="21134" y="1850"/>
                    </a:lnTo>
                    <a:lnTo>
                      <a:pt x="21003" y="1911"/>
                    </a:lnTo>
                    <a:lnTo>
                      <a:pt x="21059" y="2030"/>
                    </a:lnTo>
                    <a:lnTo>
                      <a:pt x="21147" y="1925"/>
                    </a:lnTo>
                    <a:lnTo>
                      <a:pt x="21318" y="1845"/>
                    </a:lnTo>
                    <a:lnTo>
                      <a:pt x="21516" y="1808"/>
                    </a:lnTo>
                    <a:lnTo>
                      <a:pt x="21582" y="1889"/>
                    </a:lnTo>
                    <a:lnTo>
                      <a:pt x="21708" y="1821"/>
                    </a:lnTo>
                    <a:lnTo>
                      <a:pt x="21873" y="1823"/>
                    </a:lnTo>
                    <a:lnTo>
                      <a:pt x="21987" y="1940"/>
                    </a:lnTo>
                    <a:lnTo>
                      <a:pt x="21767" y="2208"/>
                    </a:lnTo>
                    <a:lnTo>
                      <a:pt x="21845" y="2316"/>
                    </a:lnTo>
                    <a:lnTo>
                      <a:pt x="21872" y="2655"/>
                    </a:lnTo>
                    <a:lnTo>
                      <a:pt x="21854" y="2817"/>
                    </a:lnTo>
                    <a:lnTo>
                      <a:pt x="21963" y="2903"/>
                    </a:lnTo>
                    <a:lnTo>
                      <a:pt x="21959" y="3009"/>
                    </a:lnTo>
                    <a:lnTo>
                      <a:pt x="22052" y="3225"/>
                    </a:lnTo>
                    <a:lnTo>
                      <a:pt x="22097" y="3443"/>
                    </a:lnTo>
                    <a:lnTo>
                      <a:pt x="22217" y="3557"/>
                    </a:lnTo>
                    <a:lnTo>
                      <a:pt x="22167" y="3603"/>
                    </a:lnTo>
                    <a:lnTo>
                      <a:pt x="21993" y="3630"/>
                    </a:lnTo>
                    <a:lnTo>
                      <a:pt x="21897" y="3741"/>
                    </a:lnTo>
                    <a:lnTo>
                      <a:pt x="21882" y="3905"/>
                    </a:lnTo>
                    <a:lnTo>
                      <a:pt x="21902" y="4055"/>
                    </a:lnTo>
                    <a:lnTo>
                      <a:pt x="21962" y="4155"/>
                    </a:lnTo>
                    <a:lnTo>
                      <a:pt x="21930" y="4217"/>
                    </a:lnTo>
                    <a:lnTo>
                      <a:pt x="21800" y="4158"/>
                    </a:lnTo>
                    <a:lnTo>
                      <a:pt x="21783" y="4274"/>
                    </a:lnTo>
                    <a:lnTo>
                      <a:pt x="21845" y="4419"/>
                    </a:lnTo>
                    <a:lnTo>
                      <a:pt x="21771" y="4446"/>
                    </a:lnTo>
                    <a:lnTo>
                      <a:pt x="21764" y="4503"/>
                    </a:lnTo>
                    <a:lnTo>
                      <a:pt x="21678" y="4536"/>
                    </a:lnTo>
                    <a:lnTo>
                      <a:pt x="21734" y="4640"/>
                    </a:lnTo>
                    <a:lnTo>
                      <a:pt x="21921" y="4811"/>
                    </a:lnTo>
                    <a:lnTo>
                      <a:pt x="21974" y="4983"/>
                    </a:lnTo>
                    <a:lnTo>
                      <a:pt x="22061" y="5124"/>
                    </a:lnTo>
                    <a:lnTo>
                      <a:pt x="22188" y="5163"/>
                    </a:lnTo>
                    <a:lnTo>
                      <a:pt x="22218" y="5079"/>
                    </a:lnTo>
                    <a:lnTo>
                      <a:pt x="22314" y="5043"/>
                    </a:lnTo>
                    <a:lnTo>
                      <a:pt x="22365" y="5033"/>
                    </a:lnTo>
                    <a:lnTo>
                      <a:pt x="22428" y="5175"/>
                    </a:lnTo>
                    <a:lnTo>
                      <a:pt x="22535" y="5228"/>
                    </a:lnTo>
                    <a:lnTo>
                      <a:pt x="22647" y="5198"/>
                    </a:lnTo>
                    <a:lnTo>
                      <a:pt x="22758" y="5258"/>
                    </a:lnTo>
                    <a:lnTo>
                      <a:pt x="22815" y="5328"/>
                    </a:lnTo>
                    <a:lnTo>
                      <a:pt x="22760" y="5378"/>
                    </a:lnTo>
                    <a:lnTo>
                      <a:pt x="22641" y="5343"/>
                    </a:lnTo>
                    <a:lnTo>
                      <a:pt x="22707" y="5439"/>
                    </a:lnTo>
                    <a:lnTo>
                      <a:pt x="22782" y="5580"/>
                    </a:lnTo>
                    <a:lnTo>
                      <a:pt x="22898" y="5675"/>
                    </a:lnTo>
                    <a:lnTo>
                      <a:pt x="23087" y="5717"/>
                    </a:lnTo>
                    <a:lnTo>
                      <a:pt x="23115" y="5822"/>
                    </a:lnTo>
                    <a:lnTo>
                      <a:pt x="23036" y="5951"/>
                    </a:lnTo>
                    <a:lnTo>
                      <a:pt x="23030" y="6069"/>
                    </a:lnTo>
                    <a:lnTo>
                      <a:pt x="23073" y="6186"/>
                    </a:lnTo>
                    <a:lnTo>
                      <a:pt x="23159" y="6287"/>
                    </a:lnTo>
                    <a:lnTo>
                      <a:pt x="23298" y="6360"/>
                    </a:lnTo>
                    <a:lnTo>
                      <a:pt x="23262" y="6467"/>
                    </a:lnTo>
                    <a:lnTo>
                      <a:pt x="23262" y="6650"/>
                    </a:lnTo>
                    <a:lnTo>
                      <a:pt x="23493" y="6858"/>
                    </a:lnTo>
                    <a:lnTo>
                      <a:pt x="23609" y="7341"/>
                    </a:lnTo>
                    <a:lnTo>
                      <a:pt x="23510" y="7359"/>
                    </a:lnTo>
                    <a:lnTo>
                      <a:pt x="23214" y="7199"/>
                    </a:lnTo>
                    <a:lnTo>
                      <a:pt x="22797" y="7007"/>
                    </a:lnTo>
                    <a:lnTo>
                      <a:pt x="22446" y="6783"/>
                    </a:lnTo>
                    <a:lnTo>
                      <a:pt x="22154" y="6608"/>
                    </a:lnTo>
                    <a:lnTo>
                      <a:pt x="21897" y="6323"/>
                    </a:lnTo>
                    <a:lnTo>
                      <a:pt x="21903" y="6185"/>
                    </a:lnTo>
                    <a:lnTo>
                      <a:pt x="21800" y="6047"/>
                    </a:lnTo>
                    <a:lnTo>
                      <a:pt x="21689" y="5988"/>
                    </a:lnTo>
                    <a:lnTo>
                      <a:pt x="21776" y="5928"/>
                    </a:lnTo>
                    <a:lnTo>
                      <a:pt x="21722" y="5823"/>
                    </a:lnTo>
                    <a:lnTo>
                      <a:pt x="21777" y="5751"/>
                    </a:lnTo>
                    <a:lnTo>
                      <a:pt x="21738" y="5508"/>
                    </a:lnTo>
                    <a:lnTo>
                      <a:pt x="21573" y="5088"/>
                    </a:lnTo>
                    <a:lnTo>
                      <a:pt x="21482" y="4785"/>
                    </a:lnTo>
                    <a:lnTo>
                      <a:pt x="21422" y="4713"/>
                    </a:lnTo>
                    <a:lnTo>
                      <a:pt x="21416" y="4485"/>
                    </a:lnTo>
                    <a:lnTo>
                      <a:pt x="21392" y="4403"/>
                    </a:lnTo>
                    <a:lnTo>
                      <a:pt x="21348" y="4322"/>
                    </a:lnTo>
                    <a:lnTo>
                      <a:pt x="21267" y="4298"/>
                    </a:lnTo>
                    <a:lnTo>
                      <a:pt x="21048" y="4103"/>
                    </a:lnTo>
                    <a:lnTo>
                      <a:pt x="21056" y="3963"/>
                    </a:lnTo>
                    <a:lnTo>
                      <a:pt x="20960" y="4007"/>
                    </a:lnTo>
                    <a:lnTo>
                      <a:pt x="20930" y="4191"/>
                    </a:lnTo>
                    <a:lnTo>
                      <a:pt x="21084" y="4304"/>
                    </a:lnTo>
                    <a:lnTo>
                      <a:pt x="21207" y="4383"/>
                    </a:lnTo>
                    <a:lnTo>
                      <a:pt x="21108" y="4401"/>
                    </a:lnTo>
                    <a:lnTo>
                      <a:pt x="21170" y="4667"/>
                    </a:lnTo>
                    <a:lnTo>
                      <a:pt x="21213" y="4928"/>
                    </a:lnTo>
                    <a:lnTo>
                      <a:pt x="21123" y="4892"/>
                    </a:lnTo>
                    <a:lnTo>
                      <a:pt x="21075" y="4911"/>
                    </a:lnTo>
                    <a:lnTo>
                      <a:pt x="20910" y="4710"/>
                    </a:lnTo>
                    <a:lnTo>
                      <a:pt x="20864" y="4755"/>
                    </a:lnTo>
                    <a:lnTo>
                      <a:pt x="20850" y="4832"/>
                    </a:lnTo>
                    <a:lnTo>
                      <a:pt x="20742" y="4853"/>
                    </a:lnTo>
                    <a:lnTo>
                      <a:pt x="20729" y="4980"/>
                    </a:lnTo>
                    <a:lnTo>
                      <a:pt x="20655" y="5123"/>
                    </a:lnTo>
                    <a:lnTo>
                      <a:pt x="20645" y="5240"/>
                    </a:lnTo>
                    <a:lnTo>
                      <a:pt x="20715" y="5345"/>
                    </a:lnTo>
                    <a:lnTo>
                      <a:pt x="20763" y="5505"/>
                    </a:lnTo>
                    <a:lnTo>
                      <a:pt x="20819" y="5762"/>
                    </a:lnTo>
                    <a:lnTo>
                      <a:pt x="20927" y="6050"/>
                    </a:lnTo>
                    <a:lnTo>
                      <a:pt x="21008" y="5939"/>
                    </a:lnTo>
                    <a:lnTo>
                      <a:pt x="21077" y="5912"/>
                    </a:lnTo>
                    <a:lnTo>
                      <a:pt x="21120" y="5987"/>
                    </a:lnTo>
                    <a:lnTo>
                      <a:pt x="21078" y="6083"/>
                    </a:lnTo>
                    <a:lnTo>
                      <a:pt x="21074" y="6144"/>
                    </a:lnTo>
                    <a:lnTo>
                      <a:pt x="20940" y="6171"/>
                    </a:lnTo>
                    <a:lnTo>
                      <a:pt x="20984" y="6341"/>
                    </a:lnTo>
                    <a:lnTo>
                      <a:pt x="20921" y="6455"/>
                    </a:lnTo>
                    <a:lnTo>
                      <a:pt x="20817" y="6527"/>
                    </a:lnTo>
                    <a:lnTo>
                      <a:pt x="20735" y="6500"/>
                    </a:lnTo>
                    <a:lnTo>
                      <a:pt x="20763" y="6407"/>
                    </a:lnTo>
                    <a:lnTo>
                      <a:pt x="20615" y="6333"/>
                    </a:lnTo>
                    <a:lnTo>
                      <a:pt x="20606" y="6513"/>
                    </a:lnTo>
                    <a:lnTo>
                      <a:pt x="20414" y="6570"/>
                    </a:lnTo>
                    <a:lnTo>
                      <a:pt x="20391" y="6648"/>
                    </a:lnTo>
                    <a:lnTo>
                      <a:pt x="20444" y="6741"/>
                    </a:lnTo>
                    <a:lnTo>
                      <a:pt x="20466" y="6828"/>
                    </a:lnTo>
                    <a:lnTo>
                      <a:pt x="20321" y="6858"/>
                    </a:lnTo>
                    <a:lnTo>
                      <a:pt x="20283" y="6953"/>
                    </a:lnTo>
                    <a:lnTo>
                      <a:pt x="20135" y="7014"/>
                    </a:lnTo>
                    <a:lnTo>
                      <a:pt x="20171" y="7115"/>
                    </a:lnTo>
                    <a:lnTo>
                      <a:pt x="20103" y="7185"/>
                    </a:lnTo>
                    <a:lnTo>
                      <a:pt x="20037" y="7142"/>
                    </a:lnTo>
                    <a:lnTo>
                      <a:pt x="19785" y="7404"/>
                    </a:lnTo>
                    <a:lnTo>
                      <a:pt x="19712" y="7560"/>
                    </a:lnTo>
                    <a:lnTo>
                      <a:pt x="19700" y="7704"/>
                    </a:lnTo>
                    <a:lnTo>
                      <a:pt x="19712" y="7892"/>
                    </a:lnTo>
                    <a:lnTo>
                      <a:pt x="19698" y="8028"/>
                    </a:lnTo>
                    <a:lnTo>
                      <a:pt x="19751" y="8234"/>
                    </a:lnTo>
                    <a:lnTo>
                      <a:pt x="19698" y="8432"/>
                    </a:lnTo>
                    <a:lnTo>
                      <a:pt x="19691" y="8775"/>
                    </a:lnTo>
                    <a:lnTo>
                      <a:pt x="19757" y="8948"/>
                    </a:lnTo>
                    <a:lnTo>
                      <a:pt x="19697" y="9138"/>
                    </a:lnTo>
                    <a:lnTo>
                      <a:pt x="19676" y="9299"/>
                    </a:lnTo>
                    <a:lnTo>
                      <a:pt x="19632" y="9485"/>
                    </a:lnTo>
                    <a:lnTo>
                      <a:pt x="19662" y="9623"/>
                    </a:lnTo>
                    <a:lnTo>
                      <a:pt x="19769" y="9606"/>
                    </a:lnTo>
                    <a:lnTo>
                      <a:pt x="19893" y="9486"/>
                    </a:lnTo>
                    <a:lnTo>
                      <a:pt x="20013" y="9563"/>
                    </a:lnTo>
                    <a:lnTo>
                      <a:pt x="20067" y="9711"/>
                    </a:lnTo>
                    <a:lnTo>
                      <a:pt x="20117" y="9651"/>
                    </a:lnTo>
                    <a:lnTo>
                      <a:pt x="20132" y="9575"/>
                    </a:lnTo>
                    <a:lnTo>
                      <a:pt x="20216" y="9528"/>
                    </a:lnTo>
                    <a:lnTo>
                      <a:pt x="20231" y="9666"/>
                    </a:lnTo>
                    <a:lnTo>
                      <a:pt x="20316" y="9602"/>
                    </a:lnTo>
                    <a:lnTo>
                      <a:pt x="20384" y="9512"/>
                    </a:lnTo>
                    <a:lnTo>
                      <a:pt x="20352" y="9438"/>
                    </a:lnTo>
                    <a:lnTo>
                      <a:pt x="20270" y="9323"/>
                    </a:lnTo>
                    <a:lnTo>
                      <a:pt x="20352" y="9275"/>
                    </a:lnTo>
                    <a:lnTo>
                      <a:pt x="20415" y="9182"/>
                    </a:lnTo>
                    <a:lnTo>
                      <a:pt x="20594" y="9227"/>
                    </a:lnTo>
                    <a:lnTo>
                      <a:pt x="20763" y="9227"/>
                    </a:lnTo>
                    <a:lnTo>
                      <a:pt x="20892" y="9219"/>
                    </a:lnTo>
                    <a:lnTo>
                      <a:pt x="20993" y="9360"/>
                    </a:lnTo>
                    <a:lnTo>
                      <a:pt x="21087" y="9483"/>
                    </a:lnTo>
                    <a:lnTo>
                      <a:pt x="21185" y="9548"/>
                    </a:lnTo>
                    <a:lnTo>
                      <a:pt x="21228" y="9773"/>
                    </a:lnTo>
                    <a:lnTo>
                      <a:pt x="21372" y="9989"/>
                    </a:lnTo>
                    <a:lnTo>
                      <a:pt x="21504" y="10175"/>
                    </a:lnTo>
                    <a:lnTo>
                      <a:pt x="21632" y="10314"/>
                    </a:lnTo>
                    <a:lnTo>
                      <a:pt x="21782" y="10622"/>
                    </a:lnTo>
                    <a:lnTo>
                      <a:pt x="21783" y="10910"/>
                    </a:lnTo>
                    <a:lnTo>
                      <a:pt x="21858" y="11070"/>
                    </a:lnTo>
                    <a:lnTo>
                      <a:pt x="21855" y="11301"/>
                    </a:lnTo>
                    <a:lnTo>
                      <a:pt x="21912" y="11553"/>
                    </a:lnTo>
                    <a:lnTo>
                      <a:pt x="21918" y="11798"/>
                    </a:lnTo>
                    <a:lnTo>
                      <a:pt x="21896" y="12312"/>
                    </a:lnTo>
                    <a:lnTo>
                      <a:pt x="21929" y="12737"/>
                    </a:lnTo>
                    <a:lnTo>
                      <a:pt x="21828" y="13050"/>
                    </a:lnTo>
                    <a:lnTo>
                      <a:pt x="21693" y="13278"/>
                    </a:lnTo>
                    <a:lnTo>
                      <a:pt x="21561" y="13283"/>
                    </a:lnTo>
                    <a:lnTo>
                      <a:pt x="21483" y="13328"/>
                    </a:lnTo>
                    <a:lnTo>
                      <a:pt x="21417" y="13203"/>
                    </a:lnTo>
                    <a:lnTo>
                      <a:pt x="21314" y="13332"/>
                    </a:lnTo>
                    <a:lnTo>
                      <a:pt x="21312" y="13553"/>
                    </a:lnTo>
                    <a:lnTo>
                      <a:pt x="21207" y="13581"/>
                    </a:lnTo>
                    <a:lnTo>
                      <a:pt x="21243" y="13445"/>
                    </a:lnTo>
                    <a:lnTo>
                      <a:pt x="21228" y="13245"/>
                    </a:lnTo>
                    <a:lnTo>
                      <a:pt x="21092" y="13179"/>
                    </a:lnTo>
                    <a:lnTo>
                      <a:pt x="21011" y="13023"/>
                    </a:lnTo>
                    <a:lnTo>
                      <a:pt x="20901" y="12932"/>
                    </a:lnTo>
                    <a:lnTo>
                      <a:pt x="20952" y="12827"/>
                    </a:lnTo>
                    <a:lnTo>
                      <a:pt x="20972" y="12722"/>
                    </a:lnTo>
                    <a:lnTo>
                      <a:pt x="21089" y="12819"/>
                    </a:lnTo>
                    <a:lnTo>
                      <a:pt x="21213" y="12830"/>
                    </a:lnTo>
                    <a:lnTo>
                      <a:pt x="21191" y="12687"/>
                    </a:lnTo>
                    <a:lnTo>
                      <a:pt x="21242" y="12605"/>
                    </a:lnTo>
                    <a:lnTo>
                      <a:pt x="21239" y="12459"/>
                    </a:lnTo>
                    <a:lnTo>
                      <a:pt x="21167" y="12309"/>
                    </a:lnTo>
                    <a:lnTo>
                      <a:pt x="21182" y="12155"/>
                    </a:lnTo>
                    <a:lnTo>
                      <a:pt x="21137" y="11996"/>
                    </a:lnTo>
                    <a:lnTo>
                      <a:pt x="21042" y="11820"/>
                    </a:lnTo>
                    <a:lnTo>
                      <a:pt x="21042" y="11634"/>
                    </a:lnTo>
                    <a:lnTo>
                      <a:pt x="20978" y="11526"/>
                    </a:lnTo>
                    <a:lnTo>
                      <a:pt x="20922" y="11421"/>
                    </a:lnTo>
                    <a:lnTo>
                      <a:pt x="20727" y="11456"/>
                    </a:lnTo>
                    <a:lnTo>
                      <a:pt x="20646" y="11637"/>
                    </a:lnTo>
                    <a:lnTo>
                      <a:pt x="20553" y="11799"/>
                    </a:lnTo>
                    <a:lnTo>
                      <a:pt x="20525" y="11904"/>
                    </a:lnTo>
                    <a:lnTo>
                      <a:pt x="20418" y="12017"/>
                    </a:lnTo>
                    <a:lnTo>
                      <a:pt x="20312" y="12063"/>
                    </a:lnTo>
                    <a:lnTo>
                      <a:pt x="20225" y="12033"/>
                    </a:lnTo>
                    <a:lnTo>
                      <a:pt x="20193" y="11949"/>
                    </a:lnTo>
                    <a:lnTo>
                      <a:pt x="20102" y="11855"/>
                    </a:lnTo>
                    <a:lnTo>
                      <a:pt x="20009" y="11814"/>
                    </a:lnTo>
                    <a:lnTo>
                      <a:pt x="19935" y="11837"/>
                    </a:lnTo>
                    <a:lnTo>
                      <a:pt x="19806" y="11784"/>
                    </a:lnTo>
                    <a:lnTo>
                      <a:pt x="19556" y="11813"/>
                    </a:lnTo>
                    <a:lnTo>
                      <a:pt x="19407" y="11898"/>
                    </a:lnTo>
                    <a:lnTo>
                      <a:pt x="19301" y="11898"/>
                    </a:lnTo>
                    <a:lnTo>
                      <a:pt x="19127" y="11681"/>
                    </a:lnTo>
                    <a:lnTo>
                      <a:pt x="19002" y="11627"/>
                    </a:lnTo>
                    <a:lnTo>
                      <a:pt x="18885" y="11466"/>
                    </a:lnTo>
                    <a:lnTo>
                      <a:pt x="18774" y="11367"/>
                    </a:lnTo>
                    <a:lnTo>
                      <a:pt x="18647" y="11238"/>
                    </a:lnTo>
                    <a:lnTo>
                      <a:pt x="18420" y="11138"/>
                    </a:lnTo>
                    <a:lnTo>
                      <a:pt x="18273" y="11136"/>
                    </a:lnTo>
                    <a:lnTo>
                      <a:pt x="18165" y="11198"/>
                    </a:lnTo>
                    <a:lnTo>
                      <a:pt x="18039" y="11180"/>
                    </a:lnTo>
                    <a:lnTo>
                      <a:pt x="17883" y="11184"/>
                    </a:lnTo>
                    <a:lnTo>
                      <a:pt x="17684" y="11345"/>
                    </a:lnTo>
                    <a:lnTo>
                      <a:pt x="17472" y="11529"/>
                    </a:lnTo>
                    <a:lnTo>
                      <a:pt x="17429" y="11718"/>
                    </a:lnTo>
                    <a:lnTo>
                      <a:pt x="17402" y="11792"/>
                    </a:lnTo>
                    <a:lnTo>
                      <a:pt x="17447" y="11873"/>
                    </a:lnTo>
                    <a:lnTo>
                      <a:pt x="17520" y="11858"/>
                    </a:lnTo>
                    <a:lnTo>
                      <a:pt x="17615" y="11934"/>
                    </a:lnTo>
                    <a:lnTo>
                      <a:pt x="17549" y="12203"/>
                    </a:lnTo>
                    <a:lnTo>
                      <a:pt x="17565" y="12522"/>
                    </a:lnTo>
                    <a:lnTo>
                      <a:pt x="17637" y="12668"/>
                    </a:lnTo>
                    <a:lnTo>
                      <a:pt x="17552" y="12734"/>
                    </a:lnTo>
                    <a:lnTo>
                      <a:pt x="17477" y="12860"/>
                    </a:lnTo>
                    <a:lnTo>
                      <a:pt x="17354" y="12963"/>
                    </a:lnTo>
                    <a:lnTo>
                      <a:pt x="17168" y="12938"/>
                    </a:lnTo>
                    <a:lnTo>
                      <a:pt x="17069" y="12896"/>
                    </a:lnTo>
                    <a:lnTo>
                      <a:pt x="17000" y="12953"/>
                    </a:lnTo>
                    <a:lnTo>
                      <a:pt x="16895" y="12945"/>
                    </a:lnTo>
                    <a:lnTo>
                      <a:pt x="16835" y="12993"/>
                    </a:lnTo>
                    <a:lnTo>
                      <a:pt x="16676" y="12966"/>
                    </a:lnTo>
                    <a:lnTo>
                      <a:pt x="16545" y="13052"/>
                    </a:lnTo>
                    <a:lnTo>
                      <a:pt x="16458" y="13203"/>
                    </a:lnTo>
                    <a:lnTo>
                      <a:pt x="16413" y="13368"/>
                    </a:lnTo>
                    <a:lnTo>
                      <a:pt x="16320" y="13389"/>
                    </a:lnTo>
                    <a:lnTo>
                      <a:pt x="16139" y="13476"/>
                    </a:lnTo>
                    <a:lnTo>
                      <a:pt x="16019" y="13595"/>
                    </a:lnTo>
                    <a:lnTo>
                      <a:pt x="15813" y="13652"/>
                    </a:lnTo>
                    <a:lnTo>
                      <a:pt x="15693" y="13640"/>
                    </a:lnTo>
                    <a:lnTo>
                      <a:pt x="15540" y="13670"/>
                    </a:lnTo>
                    <a:lnTo>
                      <a:pt x="15453" y="13625"/>
                    </a:lnTo>
                    <a:lnTo>
                      <a:pt x="15339" y="13503"/>
                    </a:lnTo>
                    <a:lnTo>
                      <a:pt x="15149" y="13463"/>
                    </a:lnTo>
                    <a:lnTo>
                      <a:pt x="14957" y="13428"/>
                    </a:lnTo>
                    <a:lnTo>
                      <a:pt x="14826" y="13448"/>
                    </a:lnTo>
                    <a:lnTo>
                      <a:pt x="14490" y="13640"/>
                    </a:lnTo>
                    <a:lnTo>
                      <a:pt x="14309" y="13629"/>
                    </a:lnTo>
                    <a:lnTo>
                      <a:pt x="14174" y="13557"/>
                    </a:lnTo>
                    <a:lnTo>
                      <a:pt x="14069" y="13328"/>
                    </a:lnTo>
                    <a:lnTo>
                      <a:pt x="13607" y="13241"/>
                    </a:lnTo>
                    <a:lnTo>
                      <a:pt x="13370" y="13163"/>
                    </a:lnTo>
                    <a:lnTo>
                      <a:pt x="13287" y="13283"/>
                    </a:lnTo>
                    <a:lnTo>
                      <a:pt x="13182" y="13344"/>
                    </a:lnTo>
                    <a:lnTo>
                      <a:pt x="13151" y="13517"/>
                    </a:lnTo>
                    <a:lnTo>
                      <a:pt x="13145" y="13689"/>
                    </a:lnTo>
                    <a:lnTo>
                      <a:pt x="13229" y="13794"/>
                    </a:lnTo>
                    <a:lnTo>
                      <a:pt x="13205" y="13943"/>
                    </a:lnTo>
                    <a:lnTo>
                      <a:pt x="13034" y="13950"/>
                    </a:lnTo>
                    <a:lnTo>
                      <a:pt x="12785" y="13943"/>
                    </a:lnTo>
                    <a:lnTo>
                      <a:pt x="12693" y="13997"/>
                    </a:lnTo>
                    <a:lnTo>
                      <a:pt x="12525" y="13920"/>
                    </a:lnTo>
                    <a:lnTo>
                      <a:pt x="12494" y="13790"/>
                    </a:lnTo>
                    <a:lnTo>
                      <a:pt x="12186" y="13734"/>
                    </a:lnTo>
                    <a:lnTo>
                      <a:pt x="11990" y="13715"/>
                    </a:lnTo>
                    <a:lnTo>
                      <a:pt x="11952" y="13790"/>
                    </a:lnTo>
                    <a:lnTo>
                      <a:pt x="11864" y="13788"/>
                    </a:lnTo>
                    <a:lnTo>
                      <a:pt x="11750" y="13904"/>
                    </a:lnTo>
                    <a:lnTo>
                      <a:pt x="11450" y="14078"/>
                    </a:lnTo>
                    <a:lnTo>
                      <a:pt x="11328" y="14198"/>
                    </a:lnTo>
                    <a:lnTo>
                      <a:pt x="11196" y="14193"/>
                    </a:lnTo>
                    <a:lnTo>
                      <a:pt x="11118" y="14225"/>
                    </a:lnTo>
                    <a:lnTo>
                      <a:pt x="11096" y="14310"/>
                    </a:lnTo>
                    <a:lnTo>
                      <a:pt x="10935" y="14285"/>
                    </a:lnTo>
                    <a:lnTo>
                      <a:pt x="10733" y="14156"/>
                    </a:lnTo>
                    <a:lnTo>
                      <a:pt x="10560" y="14115"/>
                    </a:lnTo>
                    <a:lnTo>
                      <a:pt x="10508" y="13938"/>
                    </a:lnTo>
                    <a:lnTo>
                      <a:pt x="10404" y="13866"/>
                    </a:lnTo>
                    <a:lnTo>
                      <a:pt x="10313" y="13683"/>
                    </a:lnTo>
                    <a:lnTo>
                      <a:pt x="10169" y="13598"/>
                    </a:lnTo>
                    <a:lnTo>
                      <a:pt x="10010" y="13671"/>
                    </a:lnTo>
                    <a:lnTo>
                      <a:pt x="9798" y="13656"/>
                    </a:lnTo>
                    <a:lnTo>
                      <a:pt x="9749" y="13557"/>
                    </a:lnTo>
                    <a:lnTo>
                      <a:pt x="9717" y="13461"/>
                    </a:lnTo>
                    <a:lnTo>
                      <a:pt x="9630" y="13449"/>
                    </a:lnTo>
                    <a:lnTo>
                      <a:pt x="9503" y="13563"/>
                    </a:lnTo>
                    <a:lnTo>
                      <a:pt x="9372" y="13184"/>
                    </a:lnTo>
                    <a:lnTo>
                      <a:pt x="9192" y="12666"/>
                    </a:lnTo>
                    <a:lnTo>
                      <a:pt x="9003" y="12455"/>
                    </a:lnTo>
                    <a:lnTo>
                      <a:pt x="9077" y="12336"/>
                    </a:lnTo>
                    <a:lnTo>
                      <a:pt x="9042" y="12258"/>
                    </a:lnTo>
                    <a:lnTo>
                      <a:pt x="8909" y="12288"/>
                    </a:lnTo>
                    <a:lnTo>
                      <a:pt x="8718" y="12320"/>
                    </a:lnTo>
                    <a:lnTo>
                      <a:pt x="8634" y="12377"/>
                    </a:lnTo>
                    <a:lnTo>
                      <a:pt x="8508" y="12438"/>
                    </a:lnTo>
                    <a:lnTo>
                      <a:pt x="8433" y="12393"/>
                    </a:lnTo>
                    <a:lnTo>
                      <a:pt x="8456" y="12276"/>
                    </a:lnTo>
                    <a:lnTo>
                      <a:pt x="8370" y="12260"/>
                    </a:lnTo>
                    <a:lnTo>
                      <a:pt x="8297" y="12204"/>
                    </a:lnTo>
                    <a:lnTo>
                      <a:pt x="8223" y="12227"/>
                    </a:lnTo>
                    <a:lnTo>
                      <a:pt x="8172" y="12068"/>
                    </a:lnTo>
                    <a:lnTo>
                      <a:pt x="7998" y="12123"/>
                    </a:lnTo>
                    <a:lnTo>
                      <a:pt x="8042" y="11942"/>
                    </a:lnTo>
                    <a:lnTo>
                      <a:pt x="8000" y="11783"/>
                    </a:lnTo>
                    <a:lnTo>
                      <a:pt x="7946" y="11691"/>
                    </a:lnTo>
                    <a:lnTo>
                      <a:pt x="7865" y="11696"/>
                    </a:lnTo>
                    <a:lnTo>
                      <a:pt x="7770" y="11613"/>
                    </a:lnTo>
                    <a:lnTo>
                      <a:pt x="7640" y="11567"/>
                    </a:lnTo>
                    <a:lnTo>
                      <a:pt x="7380" y="11627"/>
                    </a:lnTo>
                    <a:lnTo>
                      <a:pt x="7166" y="11649"/>
                    </a:lnTo>
                    <a:lnTo>
                      <a:pt x="6797" y="11618"/>
                    </a:lnTo>
                    <a:lnTo>
                      <a:pt x="6485" y="11621"/>
                    </a:lnTo>
                    <a:lnTo>
                      <a:pt x="6116" y="11508"/>
                    </a:lnTo>
                    <a:lnTo>
                      <a:pt x="5987" y="11597"/>
                    </a:lnTo>
                    <a:lnTo>
                      <a:pt x="5967" y="11810"/>
                    </a:lnTo>
                    <a:lnTo>
                      <a:pt x="5777" y="11859"/>
                    </a:lnTo>
                    <a:lnTo>
                      <a:pt x="5742" y="12008"/>
                    </a:lnTo>
                    <a:lnTo>
                      <a:pt x="5585" y="12032"/>
                    </a:lnTo>
                    <a:lnTo>
                      <a:pt x="5523" y="12093"/>
                    </a:lnTo>
                    <a:lnTo>
                      <a:pt x="5589" y="12141"/>
                    </a:lnTo>
                    <a:lnTo>
                      <a:pt x="5597" y="12246"/>
                    </a:lnTo>
                    <a:lnTo>
                      <a:pt x="5681" y="12308"/>
                    </a:lnTo>
                    <a:lnTo>
                      <a:pt x="5745" y="12425"/>
                    </a:lnTo>
                    <a:lnTo>
                      <a:pt x="5670" y="12531"/>
                    </a:lnTo>
                    <a:lnTo>
                      <a:pt x="5531" y="12486"/>
                    </a:lnTo>
                    <a:lnTo>
                      <a:pt x="5447" y="12393"/>
                    </a:lnTo>
                    <a:lnTo>
                      <a:pt x="5384" y="12393"/>
                    </a:lnTo>
                    <a:lnTo>
                      <a:pt x="5349" y="12453"/>
                    </a:lnTo>
                    <a:lnTo>
                      <a:pt x="5205" y="12350"/>
                    </a:lnTo>
                    <a:lnTo>
                      <a:pt x="5214" y="12237"/>
                    </a:lnTo>
                    <a:lnTo>
                      <a:pt x="5192" y="12156"/>
                    </a:lnTo>
                    <a:lnTo>
                      <a:pt x="5052" y="12096"/>
                    </a:lnTo>
                    <a:lnTo>
                      <a:pt x="4947" y="12129"/>
                    </a:lnTo>
                    <a:lnTo>
                      <a:pt x="4938" y="12047"/>
                    </a:lnTo>
                    <a:lnTo>
                      <a:pt x="4764" y="12017"/>
                    </a:lnTo>
                    <a:lnTo>
                      <a:pt x="4571" y="12056"/>
                    </a:lnTo>
                    <a:lnTo>
                      <a:pt x="4514" y="11873"/>
                    </a:lnTo>
                    <a:lnTo>
                      <a:pt x="4395" y="11823"/>
                    </a:lnTo>
                    <a:lnTo>
                      <a:pt x="4352" y="11706"/>
                    </a:lnTo>
                    <a:lnTo>
                      <a:pt x="4299" y="11523"/>
                    </a:lnTo>
                    <a:lnTo>
                      <a:pt x="4179" y="11499"/>
                    </a:lnTo>
                    <a:lnTo>
                      <a:pt x="4196" y="11348"/>
                    </a:lnTo>
                    <a:lnTo>
                      <a:pt x="4080" y="11327"/>
                    </a:lnTo>
                    <a:lnTo>
                      <a:pt x="3987" y="11349"/>
                    </a:lnTo>
                    <a:lnTo>
                      <a:pt x="3962" y="11253"/>
                    </a:lnTo>
                    <a:lnTo>
                      <a:pt x="3873" y="11183"/>
                    </a:lnTo>
                    <a:lnTo>
                      <a:pt x="3732" y="11238"/>
                    </a:lnTo>
                    <a:lnTo>
                      <a:pt x="3585" y="11253"/>
                    </a:lnTo>
                    <a:lnTo>
                      <a:pt x="3482" y="11195"/>
                    </a:lnTo>
                    <a:lnTo>
                      <a:pt x="3359" y="11288"/>
                    </a:lnTo>
                    <a:lnTo>
                      <a:pt x="3282" y="11240"/>
                    </a:lnTo>
                    <a:lnTo>
                      <a:pt x="3237" y="11297"/>
                    </a:lnTo>
                    <a:lnTo>
                      <a:pt x="3188" y="11448"/>
                    </a:lnTo>
                    <a:lnTo>
                      <a:pt x="3120" y="11447"/>
                    </a:lnTo>
                    <a:lnTo>
                      <a:pt x="3117" y="11312"/>
                    </a:lnTo>
                    <a:lnTo>
                      <a:pt x="3092" y="11183"/>
                    </a:lnTo>
                    <a:lnTo>
                      <a:pt x="2981" y="11165"/>
                    </a:lnTo>
                    <a:lnTo>
                      <a:pt x="2889" y="11244"/>
                    </a:lnTo>
                    <a:lnTo>
                      <a:pt x="2696" y="11366"/>
                    </a:lnTo>
                    <a:lnTo>
                      <a:pt x="2624" y="11513"/>
                    </a:lnTo>
                    <a:lnTo>
                      <a:pt x="2489" y="11583"/>
                    </a:lnTo>
                    <a:lnTo>
                      <a:pt x="2462" y="11667"/>
                    </a:lnTo>
                    <a:lnTo>
                      <a:pt x="2490" y="11766"/>
                    </a:lnTo>
                    <a:lnTo>
                      <a:pt x="2459" y="11861"/>
                    </a:lnTo>
                    <a:lnTo>
                      <a:pt x="2454" y="11951"/>
                    </a:lnTo>
                    <a:lnTo>
                      <a:pt x="2610" y="12065"/>
                    </a:lnTo>
                    <a:lnTo>
                      <a:pt x="2579" y="12332"/>
                    </a:lnTo>
                    <a:lnTo>
                      <a:pt x="2507" y="12336"/>
                    </a:lnTo>
                    <a:lnTo>
                      <a:pt x="2475" y="12428"/>
                    </a:lnTo>
                    <a:lnTo>
                      <a:pt x="2507" y="12549"/>
                    </a:lnTo>
                    <a:lnTo>
                      <a:pt x="2565" y="12632"/>
                    </a:lnTo>
                    <a:lnTo>
                      <a:pt x="2403" y="12578"/>
                    </a:lnTo>
                    <a:lnTo>
                      <a:pt x="2298" y="12633"/>
                    </a:lnTo>
                    <a:lnTo>
                      <a:pt x="2145" y="12591"/>
                    </a:lnTo>
                    <a:lnTo>
                      <a:pt x="1842" y="12729"/>
                    </a:lnTo>
                    <a:lnTo>
                      <a:pt x="1767" y="12756"/>
                    </a:lnTo>
                    <a:lnTo>
                      <a:pt x="1752" y="12858"/>
                    </a:lnTo>
                    <a:lnTo>
                      <a:pt x="1784" y="12957"/>
                    </a:lnTo>
                    <a:lnTo>
                      <a:pt x="1784" y="13071"/>
                    </a:lnTo>
                    <a:lnTo>
                      <a:pt x="1590" y="13382"/>
                    </a:lnTo>
                    <a:lnTo>
                      <a:pt x="1590" y="13553"/>
                    </a:lnTo>
                    <a:lnTo>
                      <a:pt x="1646" y="13764"/>
                    </a:lnTo>
                    <a:lnTo>
                      <a:pt x="1469" y="13778"/>
                    </a:lnTo>
                    <a:lnTo>
                      <a:pt x="1365" y="13848"/>
                    </a:lnTo>
                    <a:lnTo>
                      <a:pt x="1305" y="13689"/>
                    </a:lnTo>
                    <a:lnTo>
                      <a:pt x="1232" y="13449"/>
                    </a:lnTo>
                    <a:lnTo>
                      <a:pt x="1151" y="13293"/>
                    </a:lnTo>
                    <a:lnTo>
                      <a:pt x="1167" y="13160"/>
                    </a:lnTo>
                    <a:lnTo>
                      <a:pt x="1080" y="12999"/>
                    </a:lnTo>
                    <a:lnTo>
                      <a:pt x="866" y="12875"/>
                    </a:lnTo>
                    <a:lnTo>
                      <a:pt x="834" y="12765"/>
                    </a:lnTo>
                    <a:lnTo>
                      <a:pt x="723" y="12534"/>
                    </a:lnTo>
                    <a:lnTo>
                      <a:pt x="567" y="12387"/>
                    </a:lnTo>
                    <a:lnTo>
                      <a:pt x="482" y="12203"/>
                    </a:lnTo>
                    <a:lnTo>
                      <a:pt x="410" y="12086"/>
                    </a:lnTo>
                    <a:lnTo>
                      <a:pt x="284" y="12002"/>
                    </a:lnTo>
                    <a:lnTo>
                      <a:pt x="192" y="12015"/>
                    </a:lnTo>
                    <a:lnTo>
                      <a:pt x="206" y="11768"/>
                    </a:lnTo>
                    <a:lnTo>
                      <a:pt x="78" y="11283"/>
                    </a:lnTo>
                    <a:lnTo>
                      <a:pt x="0" y="11031"/>
                    </a:lnTo>
                    <a:lnTo>
                      <a:pt x="114" y="11010"/>
                    </a:lnTo>
                    <a:lnTo>
                      <a:pt x="146" y="11106"/>
                    </a:lnTo>
                    <a:lnTo>
                      <a:pt x="225" y="11139"/>
                    </a:lnTo>
                    <a:lnTo>
                      <a:pt x="311" y="11075"/>
                    </a:lnTo>
                    <a:lnTo>
                      <a:pt x="524" y="11106"/>
                    </a:lnTo>
                    <a:lnTo>
                      <a:pt x="543" y="10923"/>
                    </a:lnTo>
                    <a:lnTo>
                      <a:pt x="630" y="10883"/>
                    </a:lnTo>
                    <a:lnTo>
                      <a:pt x="708" y="10944"/>
                    </a:lnTo>
                    <a:lnTo>
                      <a:pt x="794" y="10937"/>
                    </a:lnTo>
                    <a:lnTo>
                      <a:pt x="926" y="10943"/>
                    </a:lnTo>
                    <a:lnTo>
                      <a:pt x="873" y="10865"/>
                    </a:lnTo>
                    <a:lnTo>
                      <a:pt x="767" y="10824"/>
                    </a:lnTo>
                    <a:lnTo>
                      <a:pt x="849" y="10760"/>
                    </a:lnTo>
                    <a:lnTo>
                      <a:pt x="1002" y="10772"/>
                    </a:lnTo>
                    <a:lnTo>
                      <a:pt x="1167" y="10878"/>
                    </a:lnTo>
                    <a:lnTo>
                      <a:pt x="1314" y="10775"/>
                    </a:lnTo>
                    <a:lnTo>
                      <a:pt x="1401" y="10676"/>
                    </a:lnTo>
                    <a:lnTo>
                      <a:pt x="1449" y="10593"/>
                    </a:lnTo>
                    <a:lnTo>
                      <a:pt x="1572" y="10578"/>
                    </a:lnTo>
                    <a:lnTo>
                      <a:pt x="1650" y="10466"/>
                    </a:lnTo>
                    <a:lnTo>
                      <a:pt x="1577" y="10376"/>
                    </a:lnTo>
                    <a:lnTo>
                      <a:pt x="1530" y="10214"/>
                    </a:lnTo>
                    <a:lnTo>
                      <a:pt x="1398" y="9971"/>
                    </a:lnTo>
                    <a:lnTo>
                      <a:pt x="1344" y="9825"/>
                    </a:lnTo>
                    <a:lnTo>
                      <a:pt x="1242" y="9773"/>
                    </a:lnTo>
                    <a:lnTo>
                      <a:pt x="1170" y="9615"/>
                    </a:lnTo>
                    <a:lnTo>
                      <a:pt x="1031" y="9590"/>
                    </a:lnTo>
                    <a:lnTo>
                      <a:pt x="1142" y="9488"/>
                    </a:lnTo>
                    <a:lnTo>
                      <a:pt x="1200" y="9384"/>
                    </a:lnTo>
                    <a:lnTo>
                      <a:pt x="1194" y="9294"/>
                    </a:lnTo>
                    <a:lnTo>
                      <a:pt x="1119" y="9198"/>
                    </a:lnTo>
                    <a:lnTo>
                      <a:pt x="1197" y="9068"/>
                    </a:lnTo>
                    <a:lnTo>
                      <a:pt x="1274" y="8979"/>
                    </a:lnTo>
                    <a:lnTo>
                      <a:pt x="1319" y="8873"/>
                    </a:lnTo>
                    <a:lnTo>
                      <a:pt x="1260" y="8766"/>
                    </a:lnTo>
                    <a:lnTo>
                      <a:pt x="1155" y="8720"/>
                    </a:lnTo>
                    <a:lnTo>
                      <a:pt x="1091" y="8601"/>
                    </a:lnTo>
                    <a:lnTo>
                      <a:pt x="980" y="8604"/>
                    </a:lnTo>
                    <a:lnTo>
                      <a:pt x="1016" y="8478"/>
                    </a:lnTo>
                    <a:lnTo>
                      <a:pt x="1124" y="8343"/>
                    </a:lnTo>
                    <a:lnTo>
                      <a:pt x="1197" y="8433"/>
                    </a:lnTo>
                    <a:lnTo>
                      <a:pt x="1322" y="8447"/>
                    </a:lnTo>
                    <a:lnTo>
                      <a:pt x="1425" y="8420"/>
                    </a:lnTo>
                    <a:lnTo>
                      <a:pt x="1427" y="8216"/>
                    </a:lnTo>
                    <a:lnTo>
                      <a:pt x="1442" y="8031"/>
                    </a:lnTo>
                    <a:lnTo>
                      <a:pt x="1518" y="7851"/>
                    </a:lnTo>
                    <a:lnTo>
                      <a:pt x="1623" y="7787"/>
                    </a:lnTo>
                    <a:lnTo>
                      <a:pt x="1707" y="7688"/>
                    </a:lnTo>
                    <a:lnTo>
                      <a:pt x="1721" y="7593"/>
                    </a:lnTo>
                    <a:lnTo>
                      <a:pt x="1694" y="7494"/>
                    </a:lnTo>
                    <a:lnTo>
                      <a:pt x="1607" y="7416"/>
                    </a:lnTo>
                    <a:lnTo>
                      <a:pt x="1616" y="7304"/>
                    </a:lnTo>
                    <a:lnTo>
                      <a:pt x="1556" y="7128"/>
                    </a:lnTo>
                    <a:lnTo>
                      <a:pt x="1689" y="6945"/>
                    </a:lnTo>
                    <a:lnTo>
                      <a:pt x="1811" y="6827"/>
                    </a:lnTo>
                    <a:lnTo>
                      <a:pt x="1812" y="6744"/>
                    </a:lnTo>
                    <a:lnTo>
                      <a:pt x="1983" y="6705"/>
                    </a:lnTo>
                    <a:lnTo>
                      <a:pt x="2042" y="6584"/>
                    </a:lnTo>
                    <a:lnTo>
                      <a:pt x="2177" y="6483"/>
                    </a:lnTo>
                    <a:lnTo>
                      <a:pt x="2354" y="6368"/>
                    </a:lnTo>
                    <a:lnTo>
                      <a:pt x="2516" y="6407"/>
                    </a:lnTo>
                    <a:lnTo>
                      <a:pt x="2613" y="6422"/>
                    </a:lnTo>
                    <a:lnTo>
                      <a:pt x="2697" y="6609"/>
                    </a:lnTo>
                    <a:lnTo>
                      <a:pt x="2741" y="6533"/>
                    </a:lnTo>
                    <a:lnTo>
                      <a:pt x="2669" y="6359"/>
                    </a:lnTo>
                    <a:lnTo>
                      <a:pt x="2639" y="6257"/>
                    </a:lnTo>
                    <a:lnTo>
                      <a:pt x="2700" y="6168"/>
                    </a:lnTo>
                    <a:lnTo>
                      <a:pt x="2871" y="6168"/>
                    </a:lnTo>
                    <a:lnTo>
                      <a:pt x="3018" y="6189"/>
                    </a:lnTo>
                    <a:lnTo>
                      <a:pt x="2982" y="6423"/>
                    </a:lnTo>
                    <a:lnTo>
                      <a:pt x="2808" y="6698"/>
                    </a:lnTo>
                    <a:lnTo>
                      <a:pt x="2892" y="6759"/>
                    </a:lnTo>
                    <a:lnTo>
                      <a:pt x="2925" y="6698"/>
                    </a:lnTo>
                    <a:lnTo>
                      <a:pt x="3018" y="6768"/>
                    </a:lnTo>
                    <a:lnTo>
                      <a:pt x="3144" y="6783"/>
                    </a:lnTo>
                    <a:lnTo>
                      <a:pt x="3251" y="6666"/>
                    </a:lnTo>
                    <a:lnTo>
                      <a:pt x="3221" y="6450"/>
                    </a:lnTo>
                    <a:lnTo>
                      <a:pt x="3257" y="6333"/>
                    </a:lnTo>
                    <a:lnTo>
                      <a:pt x="3242" y="6225"/>
                    </a:lnTo>
                    <a:lnTo>
                      <a:pt x="3032" y="6227"/>
                    </a:lnTo>
                    <a:lnTo>
                      <a:pt x="3020" y="6189"/>
                    </a:lnTo>
                    <a:lnTo>
                      <a:pt x="3147" y="6141"/>
                    </a:lnTo>
                    <a:lnTo>
                      <a:pt x="3480" y="6125"/>
                    </a:lnTo>
                    <a:lnTo>
                      <a:pt x="3644" y="6068"/>
                    </a:lnTo>
                    <a:lnTo>
                      <a:pt x="3693" y="5883"/>
                    </a:lnTo>
                    <a:lnTo>
                      <a:pt x="3678" y="5736"/>
                    </a:lnTo>
                    <a:lnTo>
                      <a:pt x="3804" y="5708"/>
                    </a:lnTo>
                    <a:lnTo>
                      <a:pt x="3855" y="5646"/>
                    </a:lnTo>
                    <a:lnTo>
                      <a:pt x="3857" y="5549"/>
                    </a:lnTo>
                    <a:lnTo>
                      <a:pt x="3939" y="5498"/>
                    </a:lnTo>
                    <a:lnTo>
                      <a:pt x="3959" y="5375"/>
                    </a:lnTo>
                    <a:lnTo>
                      <a:pt x="4088" y="5312"/>
                    </a:lnTo>
                    <a:lnTo>
                      <a:pt x="4229" y="5258"/>
                    </a:lnTo>
                    <a:lnTo>
                      <a:pt x="4331" y="5081"/>
                    </a:lnTo>
                    <a:lnTo>
                      <a:pt x="4407" y="4925"/>
                    </a:lnTo>
                    <a:lnTo>
                      <a:pt x="4662" y="4817"/>
                    </a:lnTo>
                    <a:lnTo>
                      <a:pt x="4755" y="4646"/>
                    </a:lnTo>
                    <a:lnTo>
                      <a:pt x="4730" y="4536"/>
                    </a:lnTo>
                    <a:lnTo>
                      <a:pt x="4877" y="4431"/>
                    </a:lnTo>
                    <a:lnTo>
                      <a:pt x="5112" y="4370"/>
                    </a:lnTo>
                    <a:lnTo>
                      <a:pt x="5216" y="4473"/>
                    </a:lnTo>
                    <a:lnTo>
                      <a:pt x="5342" y="4448"/>
                    </a:lnTo>
                    <a:lnTo>
                      <a:pt x="5414" y="4470"/>
                    </a:lnTo>
                    <a:lnTo>
                      <a:pt x="5430" y="4563"/>
                    </a:lnTo>
                    <a:lnTo>
                      <a:pt x="5340" y="4595"/>
                    </a:lnTo>
                    <a:lnTo>
                      <a:pt x="5472" y="4842"/>
                    </a:lnTo>
                    <a:lnTo>
                      <a:pt x="5565" y="5046"/>
                    </a:lnTo>
                    <a:lnTo>
                      <a:pt x="5625" y="5466"/>
                    </a:lnTo>
                    <a:lnTo>
                      <a:pt x="5699" y="5829"/>
                    </a:lnTo>
                    <a:lnTo>
                      <a:pt x="5610" y="5991"/>
                    </a:lnTo>
                    <a:lnTo>
                      <a:pt x="5493" y="6075"/>
                    </a:lnTo>
                    <a:lnTo>
                      <a:pt x="5283" y="6083"/>
                    </a:lnTo>
                    <a:lnTo>
                      <a:pt x="5102" y="6021"/>
                    </a:lnTo>
                    <a:lnTo>
                      <a:pt x="4886" y="5735"/>
                    </a:lnTo>
                    <a:lnTo>
                      <a:pt x="4772" y="5424"/>
                    </a:lnTo>
                    <a:lnTo>
                      <a:pt x="4674" y="5354"/>
                    </a:lnTo>
                    <a:lnTo>
                      <a:pt x="4695" y="5540"/>
                    </a:lnTo>
                    <a:lnTo>
                      <a:pt x="4661" y="5732"/>
                    </a:lnTo>
                    <a:lnTo>
                      <a:pt x="4574" y="5745"/>
                    </a:lnTo>
                    <a:lnTo>
                      <a:pt x="4436" y="5838"/>
                    </a:lnTo>
                    <a:lnTo>
                      <a:pt x="4431" y="5960"/>
                    </a:lnTo>
                    <a:lnTo>
                      <a:pt x="4376" y="6000"/>
                    </a:lnTo>
                    <a:lnTo>
                      <a:pt x="4338" y="6093"/>
                    </a:lnTo>
                    <a:lnTo>
                      <a:pt x="4391" y="6164"/>
                    </a:lnTo>
                    <a:lnTo>
                      <a:pt x="4383" y="6335"/>
                    </a:lnTo>
                    <a:lnTo>
                      <a:pt x="4452" y="6473"/>
                    </a:lnTo>
                    <a:lnTo>
                      <a:pt x="4547" y="6482"/>
                    </a:lnTo>
                    <a:lnTo>
                      <a:pt x="4620" y="6378"/>
                    </a:lnTo>
                    <a:lnTo>
                      <a:pt x="4562" y="6287"/>
                    </a:lnTo>
                    <a:lnTo>
                      <a:pt x="4577" y="6134"/>
                    </a:lnTo>
                    <a:lnTo>
                      <a:pt x="4605" y="6090"/>
                    </a:lnTo>
                    <a:lnTo>
                      <a:pt x="4709" y="6092"/>
                    </a:lnTo>
                    <a:lnTo>
                      <a:pt x="4767" y="6155"/>
                    </a:lnTo>
                    <a:lnTo>
                      <a:pt x="4766" y="6263"/>
                    </a:lnTo>
                    <a:lnTo>
                      <a:pt x="4830" y="6384"/>
                    </a:lnTo>
                    <a:lnTo>
                      <a:pt x="4842" y="6489"/>
                    </a:lnTo>
                    <a:lnTo>
                      <a:pt x="4932" y="6528"/>
                    </a:lnTo>
                    <a:lnTo>
                      <a:pt x="5009" y="6462"/>
                    </a:lnTo>
                    <a:lnTo>
                      <a:pt x="5096" y="6245"/>
                    </a:lnTo>
                    <a:lnTo>
                      <a:pt x="5291" y="6242"/>
                    </a:lnTo>
                    <a:lnTo>
                      <a:pt x="5444" y="6257"/>
                    </a:lnTo>
                    <a:lnTo>
                      <a:pt x="5564" y="6216"/>
                    </a:lnTo>
                    <a:lnTo>
                      <a:pt x="5597" y="6294"/>
                    </a:lnTo>
                    <a:lnTo>
                      <a:pt x="5667" y="6321"/>
                    </a:lnTo>
                    <a:lnTo>
                      <a:pt x="5642" y="6420"/>
                    </a:lnTo>
                    <a:lnTo>
                      <a:pt x="5678" y="6485"/>
                    </a:lnTo>
                    <a:lnTo>
                      <a:pt x="5910" y="6287"/>
                    </a:lnTo>
                    <a:lnTo>
                      <a:pt x="5892" y="6140"/>
                    </a:lnTo>
                    <a:lnTo>
                      <a:pt x="5996" y="6078"/>
                    </a:lnTo>
                    <a:lnTo>
                      <a:pt x="6132" y="5933"/>
                    </a:lnTo>
                    <a:lnTo>
                      <a:pt x="6161" y="5795"/>
                    </a:lnTo>
                    <a:lnTo>
                      <a:pt x="6257" y="5858"/>
                    </a:lnTo>
                    <a:lnTo>
                      <a:pt x="6371" y="5978"/>
                    </a:lnTo>
                    <a:lnTo>
                      <a:pt x="6344" y="6213"/>
                    </a:lnTo>
                    <a:lnTo>
                      <a:pt x="6182" y="6153"/>
                    </a:lnTo>
                    <a:lnTo>
                      <a:pt x="6093" y="6180"/>
                    </a:lnTo>
                    <a:lnTo>
                      <a:pt x="6042" y="6228"/>
                    </a:lnTo>
                    <a:lnTo>
                      <a:pt x="6026" y="6323"/>
                    </a:lnTo>
                    <a:lnTo>
                      <a:pt x="6057" y="6428"/>
                    </a:lnTo>
                    <a:lnTo>
                      <a:pt x="6119" y="6498"/>
                    </a:lnTo>
                    <a:lnTo>
                      <a:pt x="6219" y="6533"/>
                    </a:lnTo>
                    <a:lnTo>
                      <a:pt x="6401" y="6383"/>
                    </a:lnTo>
                    <a:lnTo>
                      <a:pt x="6596" y="6398"/>
                    </a:lnTo>
                    <a:lnTo>
                      <a:pt x="6902" y="6368"/>
                    </a:lnTo>
                    <a:lnTo>
                      <a:pt x="7050" y="6459"/>
                    </a:lnTo>
                    <a:lnTo>
                      <a:pt x="7098" y="6392"/>
                    </a:lnTo>
                    <a:lnTo>
                      <a:pt x="7286" y="6383"/>
                    </a:lnTo>
                    <a:lnTo>
                      <a:pt x="7247" y="6468"/>
                    </a:lnTo>
                    <a:lnTo>
                      <a:pt x="7202" y="6533"/>
                    </a:lnTo>
                    <a:lnTo>
                      <a:pt x="7110" y="6557"/>
                    </a:lnTo>
                    <a:lnTo>
                      <a:pt x="7275" y="6665"/>
                    </a:lnTo>
                    <a:lnTo>
                      <a:pt x="7394" y="6609"/>
                    </a:lnTo>
                    <a:lnTo>
                      <a:pt x="7592" y="6677"/>
                    </a:lnTo>
                    <a:lnTo>
                      <a:pt x="7683" y="6681"/>
                    </a:lnTo>
                    <a:lnTo>
                      <a:pt x="7826" y="6668"/>
                    </a:lnTo>
                    <a:lnTo>
                      <a:pt x="7872" y="6729"/>
                    </a:lnTo>
                    <a:lnTo>
                      <a:pt x="7802" y="6860"/>
                    </a:lnTo>
                    <a:lnTo>
                      <a:pt x="7863" y="6917"/>
                    </a:lnTo>
                    <a:lnTo>
                      <a:pt x="7934" y="6831"/>
                    </a:lnTo>
                    <a:lnTo>
                      <a:pt x="7989" y="6842"/>
                    </a:lnTo>
                    <a:lnTo>
                      <a:pt x="8099" y="6771"/>
                    </a:lnTo>
                    <a:lnTo>
                      <a:pt x="8072" y="6696"/>
                    </a:lnTo>
                    <a:lnTo>
                      <a:pt x="8099" y="6560"/>
                    </a:lnTo>
                    <a:lnTo>
                      <a:pt x="8189" y="6528"/>
                    </a:lnTo>
                    <a:lnTo>
                      <a:pt x="8420" y="6678"/>
                    </a:lnTo>
                    <a:lnTo>
                      <a:pt x="8580" y="6843"/>
                    </a:lnTo>
                    <a:lnTo>
                      <a:pt x="8673" y="7023"/>
                    </a:lnTo>
                    <a:lnTo>
                      <a:pt x="8808" y="7175"/>
                    </a:lnTo>
                    <a:lnTo>
                      <a:pt x="8865" y="7358"/>
                    </a:lnTo>
                    <a:lnTo>
                      <a:pt x="8942" y="7307"/>
                    </a:lnTo>
                    <a:lnTo>
                      <a:pt x="9009" y="7178"/>
                    </a:lnTo>
                    <a:lnTo>
                      <a:pt x="8937" y="7082"/>
                    </a:lnTo>
                    <a:lnTo>
                      <a:pt x="8949" y="6953"/>
                    </a:lnTo>
                    <a:lnTo>
                      <a:pt x="8907" y="6888"/>
                    </a:lnTo>
                    <a:lnTo>
                      <a:pt x="8831" y="6917"/>
                    </a:lnTo>
                    <a:lnTo>
                      <a:pt x="8817" y="6782"/>
                    </a:lnTo>
                    <a:lnTo>
                      <a:pt x="8918" y="6729"/>
                    </a:lnTo>
                    <a:lnTo>
                      <a:pt x="9011" y="6530"/>
                    </a:lnTo>
                    <a:lnTo>
                      <a:pt x="8943" y="6443"/>
                    </a:lnTo>
                    <a:lnTo>
                      <a:pt x="8996" y="6308"/>
                    </a:lnTo>
                    <a:lnTo>
                      <a:pt x="9150" y="6263"/>
                    </a:lnTo>
                    <a:lnTo>
                      <a:pt x="9287" y="6110"/>
                    </a:lnTo>
                    <a:lnTo>
                      <a:pt x="9435" y="5858"/>
                    </a:lnTo>
                    <a:lnTo>
                      <a:pt x="9575" y="5904"/>
                    </a:lnTo>
                    <a:lnTo>
                      <a:pt x="9705" y="5928"/>
                    </a:lnTo>
                    <a:lnTo>
                      <a:pt x="9777" y="6062"/>
                    </a:lnTo>
                    <a:lnTo>
                      <a:pt x="9656" y="6365"/>
                    </a:lnTo>
                    <a:lnTo>
                      <a:pt x="9582" y="6411"/>
                    </a:lnTo>
                    <a:lnTo>
                      <a:pt x="9627" y="6591"/>
                    </a:lnTo>
                    <a:lnTo>
                      <a:pt x="9540" y="6876"/>
                    </a:lnTo>
                    <a:lnTo>
                      <a:pt x="9431" y="7194"/>
                    </a:lnTo>
                    <a:lnTo>
                      <a:pt x="9435" y="7323"/>
                    </a:lnTo>
                    <a:lnTo>
                      <a:pt x="9521" y="7412"/>
                    </a:lnTo>
                    <a:lnTo>
                      <a:pt x="9434" y="7578"/>
                    </a:lnTo>
                    <a:lnTo>
                      <a:pt x="9422" y="7685"/>
                    </a:lnTo>
                    <a:lnTo>
                      <a:pt x="9305" y="7733"/>
                    </a:lnTo>
                    <a:lnTo>
                      <a:pt x="9137" y="7889"/>
                    </a:lnTo>
                    <a:lnTo>
                      <a:pt x="9017" y="7989"/>
                    </a:lnTo>
                    <a:lnTo>
                      <a:pt x="8912" y="7923"/>
                    </a:lnTo>
                    <a:lnTo>
                      <a:pt x="8816" y="7892"/>
                    </a:lnTo>
                    <a:lnTo>
                      <a:pt x="8762" y="7940"/>
                    </a:lnTo>
                    <a:lnTo>
                      <a:pt x="8900" y="8037"/>
                    </a:lnTo>
                    <a:lnTo>
                      <a:pt x="9104" y="8108"/>
                    </a:lnTo>
                    <a:lnTo>
                      <a:pt x="9207" y="8103"/>
                    </a:lnTo>
                    <a:lnTo>
                      <a:pt x="9392" y="7982"/>
                    </a:lnTo>
                    <a:lnTo>
                      <a:pt x="9497" y="7832"/>
                    </a:lnTo>
                    <a:lnTo>
                      <a:pt x="9656" y="7688"/>
                    </a:lnTo>
                    <a:lnTo>
                      <a:pt x="9617" y="7518"/>
                    </a:lnTo>
                    <a:lnTo>
                      <a:pt x="9662" y="7398"/>
                    </a:lnTo>
                    <a:lnTo>
                      <a:pt x="9902" y="7353"/>
                    </a:lnTo>
                    <a:lnTo>
                      <a:pt x="9962" y="7515"/>
                    </a:lnTo>
                    <a:lnTo>
                      <a:pt x="9944" y="7689"/>
                    </a:lnTo>
                    <a:lnTo>
                      <a:pt x="9902" y="7794"/>
                    </a:lnTo>
                    <a:lnTo>
                      <a:pt x="9975" y="7883"/>
                    </a:lnTo>
                    <a:lnTo>
                      <a:pt x="10109" y="7928"/>
                    </a:lnTo>
                    <a:lnTo>
                      <a:pt x="10139" y="7845"/>
                    </a:lnTo>
                    <a:lnTo>
                      <a:pt x="10014" y="7832"/>
                    </a:lnTo>
                    <a:lnTo>
                      <a:pt x="9987" y="7748"/>
                    </a:lnTo>
                    <a:lnTo>
                      <a:pt x="10022" y="7674"/>
                    </a:lnTo>
                    <a:lnTo>
                      <a:pt x="10076" y="7643"/>
                    </a:lnTo>
                    <a:lnTo>
                      <a:pt x="10046" y="7455"/>
                    </a:lnTo>
                    <a:lnTo>
                      <a:pt x="9977" y="7323"/>
                    </a:lnTo>
                    <a:lnTo>
                      <a:pt x="9839" y="7269"/>
                    </a:lnTo>
                    <a:lnTo>
                      <a:pt x="9729" y="7281"/>
                    </a:lnTo>
                    <a:lnTo>
                      <a:pt x="9612" y="7238"/>
                    </a:lnTo>
                    <a:lnTo>
                      <a:pt x="9630" y="6986"/>
                    </a:lnTo>
                    <a:lnTo>
                      <a:pt x="9776" y="6753"/>
                    </a:lnTo>
                    <a:lnTo>
                      <a:pt x="9747" y="6600"/>
                    </a:lnTo>
                    <a:lnTo>
                      <a:pt x="9716" y="6470"/>
                    </a:lnTo>
                    <a:lnTo>
                      <a:pt x="9782" y="6321"/>
                    </a:lnTo>
                    <a:lnTo>
                      <a:pt x="9930" y="6276"/>
                    </a:lnTo>
                    <a:lnTo>
                      <a:pt x="10002" y="6123"/>
                    </a:lnTo>
                    <a:lnTo>
                      <a:pt x="10002" y="6036"/>
                    </a:lnTo>
                    <a:lnTo>
                      <a:pt x="10050" y="6048"/>
                    </a:lnTo>
                    <a:lnTo>
                      <a:pt x="10050" y="6248"/>
                    </a:lnTo>
                    <a:lnTo>
                      <a:pt x="9989" y="6353"/>
                    </a:lnTo>
                    <a:lnTo>
                      <a:pt x="9945" y="6525"/>
                    </a:lnTo>
                    <a:lnTo>
                      <a:pt x="10005" y="6575"/>
                    </a:lnTo>
                    <a:lnTo>
                      <a:pt x="10148" y="6653"/>
                    </a:lnTo>
                    <a:lnTo>
                      <a:pt x="10206" y="6699"/>
                    </a:lnTo>
                    <a:lnTo>
                      <a:pt x="10263" y="6755"/>
                    </a:lnTo>
                    <a:lnTo>
                      <a:pt x="10275" y="6623"/>
                    </a:lnTo>
                    <a:lnTo>
                      <a:pt x="10082" y="6482"/>
                    </a:lnTo>
                    <a:lnTo>
                      <a:pt x="10068" y="6351"/>
                    </a:lnTo>
                    <a:lnTo>
                      <a:pt x="10166" y="6333"/>
                    </a:lnTo>
                    <a:lnTo>
                      <a:pt x="10257" y="6396"/>
                    </a:lnTo>
                    <a:lnTo>
                      <a:pt x="10286" y="6345"/>
                    </a:lnTo>
                    <a:lnTo>
                      <a:pt x="10190" y="6243"/>
                    </a:lnTo>
                    <a:lnTo>
                      <a:pt x="10232" y="6173"/>
                    </a:lnTo>
                    <a:lnTo>
                      <a:pt x="10307" y="6168"/>
                    </a:lnTo>
                    <a:lnTo>
                      <a:pt x="10340" y="6252"/>
                    </a:lnTo>
                    <a:lnTo>
                      <a:pt x="10413" y="6261"/>
                    </a:lnTo>
                    <a:lnTo>
                      <a:pt x="10581" y="6386"/>
                    </a:lnTo>
                    <a:lnTo>
                      <a:pt x="10638" y="6518"/>
                    </a:lnTo>
                    <a:lnTo>
                      <a:pt x="10796" y="6563"/>
                    </a:lnTo>
                    <a:lnTo>
                      <a:pt x="10724" y="6708"/>
                    </a:lnTo>
                    <a:lnTo>
                      <a:pt x="10668" y="6905"/>
                    </a:lnTo>
                    <a:lnTo>
                      <a:pt x="10757" y="6834"/>
                    </a:lnTo>
                    <a:lnTo>
                      <a:pt x="10788" y="6891"/>
                    </a:lnTo>
                    <a:lnTo>
                      <a:pt x="10739" y="7028"/>
                    </a:lnTo>
                    <a:lnTo>
                      <a:pt x="10772" y="7098"/>
                    </a:lnTo>
                    <a:lnTo>
                      <a:pt x="10847" y="6983"/>
                    </a:lnTo>
                    <a:lnTo>
                      <a:pt x="10826" y="6714"/>
                    </a:lnTo>
                    <a:lnTo>
                      <a:pt x="10887" y="6603"/>
                    </a:lnTo>
                    <a:lnTo>
                      <a:pt x="10847" y="6518"/>
                    </a:lnTo>
                    <a:lnTo>
                      <a:pt x="10772" y="6455"/>
                    </a:lnTo>
                    <a:lnTo>
                      <a:pt x="10743" y="6362"/>
                    </a:lnTo>
                    <a:lnTo>
                      <a:pt x="10653" y="6308"/>
                    </a:lnTo>
                    <a:lnTo>
                      <a:pt x="10614" y="6225"/>
                    </a:lnTo>
                    <a:lnTo>
                      <a:pt x="10568" y="5954"/>
                    </a:lnTo>
                    <a:lnTo>
                      <a:pt x="10652" y="5882"/>
                    </a:lnTo>
                    <a:lnTo>
                      <a:pt x="10848" y="5901"/>
                    </a:lnTo>
                    <a:lnTo>
                      <a:pt x="11042" y="5880"/>
                    </a:lnTo>
                    <a:lnTo>
                      <a:pt x="11160" y="5856"/>
                    </a:lnTo>
                    <a:lnTo>
                      <a:pt x="11232" y="5859"/>
                    </a:lnTo>
                    <a:lnTo>
                      <a:pt x="11274" y="5942"/>
                    </a:lnTo>
                    <a:lnTo>
                      <a:pt x="11342" y="5883"/>
                    </a:lnTo>
                    <a:lnTo>
                      <a:pt x="11204" y="5693"/>
                    </a:lnTo>
                    <a:lnTo>
                      <a:pt x="11265" y="5642"/>
                    </a:lnTo>
                    <a:lnTo>
                      <a:pt x="11192" y="5537"/>
                    </a:lnTo>
                    <a:lnTo>
                      <a:pt x="11298" y="5537"/>
                    </a:lnTo>
                    <a:lnTo>
                      <a:pt x="11391" y="5382"/>
                    </a:lnTo>
                    <a:lnTo>
                      <a:pt x="11670" y="5205"/>
                    </a:lnTo>
                    <a:lnTo>
                      <a:pt x="11852" y="5123"/>
                    </a:lnTo>
                    <a:lnTo>
                      <a:pt x="11781" y="5088"/>
                    </a:lnTo>
                    <a:lnTo>
                      <a:pt x="11936" y="5043"/>
                    </a:lnTo>
                    <a:lnTo>
                      <a:pt x="12044" y="5057"/>
                    </a:lnTo>
                    <a:lnTo>
                      <a:pt x="12030" y="5108"/>
                    </a:lnTo>
                    <a:lnTo>
                      <a:pt x="12168" y="5075"/>
                    </a:lnTo>
                    <a:lnTo>
                      <a:pt x="12221" y="4982"/>
                    </a:lnTo>
                    <a:lnTo>
                      <a:pt x="12356" y="4995"/>
                    </a:lnTo>
                    <a:lnTo>
                      <a:pt x="12258" y="4896"/>
                    </a:lnTo>
                    <a:lnTo>
                      <a:pt x="12434" y="4838"/>
                    </a:lnTo>
                    <a:lnTo>
                      <a:pt x="12435" y="4727"/>
                    </a:lnTo>
                    <a:lnTo>
                      <a:pt x="12453" y="4568"/>
                    </a:lnTo>
                    <a:lnTo>
                      <a:pt x="12606" y="4373"/>
                    </a:lnTo>
                    <a:lnTo>
                      <a:pt x="12744" y="4431"/>
                    </a:lnTo>
                    <a:lnTo>
                      <a:pt x="12809" y="4448"/>
                    </a:lnTo>
                    <a:lnTo>
                      <a:pt x="12753" y="4577"/>
                    </a:lnTo>
                    <a:lnTo>
                      <a:pt x="12825" y="4595"/>
                    </a:lnTo>
                    <a:lnTo>
                      <a:pt x="12899" y="4554"/>
                    </a:lnTo>
                    <a:lnTo>
                      <a:pt x="12957" y="4608"/>
                    </a:lnTo>
                    <a:lnTo>
                      <a:pt x="12929" y="4769"/>
                    </a:lnTo>
                    <a:lnTo>
                      <a:pt x="13053" y="4734"/>
                    </a:lnTo>
                    <a:lnTo>
                      <a:pt x="13038" y="4673"/>
                    </a:lnTo>
                    <a:lnTo>
                      <a:pt x="13158" y="4604"/>
                    </a:lnTo>
                    <a:lnTo>
                      <a:pt x="13278" y="4581"/>
                    </a:lnTo>
                    <a:lnTo>
                      <a:pt x="13392" y="4598"/>
                    </a:lnTo>
                    <a:lnTo>
                      <a:pt x="13517" y="4727"/>
                    </a:lnTo>
                    <a:lnTo>
                      <a:pt x="13623" y="4802"/>
                    </a:lnTo>
                    <a:lnTo>
                      <a:pt x="13662" y="4971"/>
                    </a:lnTo>
                    <a:lnTo>
                      <a:pt x="13557" y="5183"/>
                    </a:lnTo>
                    <a:lnTo>
                      <a:pt x="13406" y="5418"/>
                    </a:lnTo>
                    <a:lnTo>
                      <a:pt x="13331" y="5598"/>
                    </a:lnTo>
                    <a:lnTo>
                      <a:pt x="13137" y="5840"/>
                    </a:lnTo>
                    <a:lnTo>
                      <a:pt x="13112" y="6006"/>
                    </a:lnTo>
                    <a:lnTo>
                      <a:pt x="13199" y="5900"/>
                    </a:lnTo>
                    <a:lnTo>
                      <a:pt x="13382" y="5793"/>
                    </a:lnTo>
                    <a:lnTo>
                      <a:pt x="13425" y="5717"/>
                    </a:lnTo>
                    <a:lnTo>
                      <a:pt x="13511" y="5646"/>
                    </a:lnTo>
                    <a:lnTo>
                      <a:pt x="13560" y="5553"/>
                    </a:lnTo>
                    <a:lnTo>
                      <a:pt x="13428" y="5571"/>
                    </a:lnTo>
                    <a:lnTo>
                      <a:pt x="13455" y="5493"/>
                    </a:lnTo>
                    <a:lnTo>
                      <a:pt x="13608" y="5523"/>
                    </a:lnTo>
                    <a:lnTo>
                      <a:pt x="13698" y="5510"/>
                    </a:lnTo>
                    <a:lnTo>
                      <a:pt x="13736" y="5423"/>
                    </a:lnTo>
                    <a:lnTo>
                      <a:pt x="13797" y="5495"/>
                    </a:lnTo>
                    <a:lnTo>
                      <a:pt x="13830" y="5603"/>
                    </a:lnTo>
                    <a:lnTo>
                      <a:pt x="13904" y="5598"/>
                    </a:lnTo>
                    <a:lnTo>
                      <a:pt x="13901" y="5507"/>
                    </a:lnTo>
                    <a:lnTo>
                      <a:pt x="13989" y="5436"/>
                    </a:lnTo>
                    <a:lnTo>
                      <a:pt x="14354" y="5315"/>
                    </a:lnTo>
                    <a:lnTo>
                      <a:pt x="14352" y="5402"/>
                    </a:lnTo>
                    <a:lnTo>
                      <a:pt x="14415" y="5466"/>
                    </a:lnTo>
                    <a:lnTo>
                      <a:pt x="14507" y="5408"/>
                    </a:lnTo>
                    <a:lnTo>
                      <a:pt x="14628" y="5421"/>
                    </a:lnTo>
                    <a:lnTo>
                      <a:pt x="14730" y="5378"/>
                    </a:lnTo>
                    <a:lnTo>
                      <a:pt x="14759" y="5327"/>
                    </a:lnTo>
                    <a:lnTo>
                      <a:pt x="14837" y="5313"/>
                    </a:lnTo>
                    <a:lnTo>
                      <a:pt x="14834" y="5229"/>
                    </a:lnTo>
                    <a:lnTo>
                      <a:pt x="14792" y="5163"/>
                    </a:lnTo>
                    <a:lnTo>
                      <a:pt x="14757" y="5087"/>
                    </a:lnTo>
                    <a:lnTo>
                      <a:pt x="14831" y="4994"/>
                    </a:lnTo>
                    <a:lnTo>
                      <a:pt x="15012" y="5025"/>
                    </a:lnTo>
                    <a:lnTo>
                      <a:pt x="15102" y="4940"/>
                    </a:lnTo>
                    <a:lnTo>
                      <a:pt x="15189" y="4922"/>
                    </a:lnTo>
                    <a:lnTo>
                      <a:pt x="15387" y="4949"/>
                    </a:lnTo>
                    <a:lnTo>
                      <a:pt x="15375" y="5045"/>
                    </a:lnTo>
                    <a:lnTo>
                      <a:pt x="15410" y="5031"/>
                    </a:lnTo>
                    <a:lnTo>
                      <a:pt x="15452" y="5102"/>
                    </a:lnTo>
                    <a:lnTo>
                      <a:pt x="15449" y="5148"/>
                    </a:lnTo>
                    <a:lnTo>
                      <a:pt x="15498" y="5151"/>
                    </a:lnTo>
                    <a:lnTo>
                      <a:pt x="15581" y="5256"/>
                    </a:lnTo>
                    <a:lnTo>
                      <a:pt x="15470" y="5298"/>
                    </a:lnTo>
                    <a:lnTo>
                      <a:pt x="15747" y="5490"/>
                    </a:lnTo>
                    <a:lnTo>
                      <a:pt x="16034" y="5528"/>
                    </a:lnTo>
                    <a:lnTo>
                      <a:pt x="15914" y="5106"/>
                    </a:lnTo>
                    <a:lnTo>
                      <a:pt x="16061" y="5132"/>
                    </a:lnTo>
                    <a:lnTo>
                      <a:pt x="16212" y="5108"/>
                    </a:lnTo>
                    <a:lnTo>
                      <a:pt x="16218" y="4971"/>
                    </a:lnTo>
                    <a:lnTo>
                      <a:pt x="16392" y="4923"/>
                    </a:lnTo>
                    <a:lnTo>
                      <a:pt x="16563" y="4997"/>
                    </a:lnTo>
                    <a:lnTo>
                      <a:pt x="16520" y="4877"/>
                    </a:lnTo>
                    <a:lnTo>
                      <a:pt x="16395" y="4860"/>
                    </a:lnTo>
                    <a:lnTo>
                      <a:pt x="16490" y="4761"/>
                    </a:lnTo>
                    <a:lnTo>
                      <a:pt x="16604" y="4772"/>
                    </a:lnTo>
                    <a:lnTo>
                      <a:pt x="16619" y="4701"/>
                    </a:lnTo>
                    <a:lnTo>
                      <a:pt x="16541" y="4610"/>
                    </a:lnTo>
                    <a:lnTo>
                      <a:pt x="16488" y="4521"/>
                    </a:lnTo>
                    <a:lnTo>
                      <a:pt x="16398" y="4548"/>
                    </a:lnTo>
                    <a:lnTo>
                      <a:pt x="16377" y="4463"/>
                    </a:lnTo>
                    <a:lnTo>
                      <a:pt x="16473" y="4352"/>
                    </a:lnTo>
                    <a:lnTo>
                      <a:pt x="16382" y="4265"/>
                    </a:lnTo>
                    <a:lnTo>
                      <a:pt x="16539" y="4193"/>
                    </a:lnTo>
                    <a:lnTo>
                      <a:pt x="16847" y="4010"/>
                    </a:lnTo>
                    <a:lnTo>
                      <a:pt x="16982" y="3974"/>
                    </a:lnTo>
                    <a:lnTo>
                      <a:pt x="17144" y="3785"/>
                    </a:lnTo>
                    <a:lnTo>
                      <a:pt x="17292" y="3767"/>
                    </a:lnTo>
                    <a:lnTo>
                      <a:pt x="17298" y="3863"/>
                    </a:lnTo>
                    <a:lnTo>
                      <a:pt x="17448" y="3861"/>
                    </a:lnTo>
                    <a:lnTo>
                      <a:pt x="17577" y="3780"/>
                    </a:lnTo>
                    <a:lnTo>
                      <a:pt x="17762" y="3816"/>
                    </a:lnTo>
                    <a:lnTo>
                      <a:pt x="17882" y="3569"/>
                    </a:lnTo>
                    <a:lnTo>
                      <a:pt x="18059" y="3290"/>
                    </a:lnTo>
                    <a:lnTo>
                      <a:pt x="18210" y="3155"/>
                    </a:lnTo>
                    <a:lnTo>
                      <a:pt x="18437" y="3156"/>
                    </a:lnTo>
                    <a:lnTo>
                      <a:pt x="18530" y="3290"/>
                    </a:lnTo>
                    <a:lnTo>
                      <a:pt x="18695" y="3215"/>
                    </a:lnTo>
                    <a:lnTo>
                      <a:pt x="18752" y="3198"/>
                    </a:lnTo>
                    <a:lnTo>
                      <a:pt x="18782" y="3078"/>
                    </a:lnTo>
                    <a:lnTo>
                      <a:pt x="18887" y="2829"/>
                    </a:lnTo>
                    <a:lnTo>
                      <a:pt x="18993" y="2724"/>
                    </a:lnTo>
                    <a:lnTo>
                      <a:pt x="19080" y="2586"/>
                    </a:lnTo>
                    <a:lnTo>
                      <a:pt x="19008" y="2370"/>
                    </a:lnTo>
                    <a:lnTo>
                      <a:pt x="19115" y="2282"/>
                    </a:lnTo>
                    <a:lnTo>
                      <a:pt x="19167" y="2346"/>
                    </a:lnTo>
                    <a:lnTo>
                      <a:pt x="19097" y="2415"/>
                    </a:lnTo>
                    <a:lnTo>
                      <a:pt x="19205" y="2463"/>
                    </a:lnTo>
                    <a:lnTo>
                      <a:pt x="19274" y="2451"/>
                    </a:lnTo>
                    <a:lnTo>
                      <a:pt x="19350" y="2391"/>
                    </a:lnTo>
                    <a:lnTo>
                      <a:pt x="19488" y="2393"/>
                    </a:lnTo>
                    <a:lnTo>
                      <a:pt x="19469" y="2228"/>
                    </a:lnTo>
                    <a:lnTo>
                      <a:pt x="19307" y="2180"/>
                    </a:lnTo>
                    <a:lnTo>
                      <a:pt x="19175" y="2193"/>
                    </a:lnTo>
                    <a:lnTo>
                      <a:pt x="19112" y="2108"/>
                    </a:lnTo>
                    <a:lnTo>
                      <a:pt x="19241" y="1892"/>
                    </a:lnTo>
                    <a:lnTo>
                      <a:pt x="19391" y="1668"/>
                    </a:lnTo>
                    <a:lnTo>
                      <a:pt x="19383" y="1520"/>
                    </a:lnTo>
                    <a:lnTo>
                      <a:pt x="19673" y="1242"/>
                    </a:lnTo>
                    <a:lnTo>
                      <a:pt x="20097" y="911"/>
                    </a:lnTo>
                    <a:lnTo>
                      <a:pt x="20487" y="650"/>
                    </a:lnTo>
                    <a:lnTo>
                      <a:pt x="20721" y="674"/>
                    </a:lnTo>
                    <a:lnTo>
                      <a:pt x="20894" y="630"/>
                    </a:lnTo>
                    <a:lnTo>
                      <a:pt x="20877" y="560"/>
                    </a:lnTo>
                    <a:lnTo>
                      <a:pt x="20789" y="587"/>
                    </a:lnTo>
                    <a:lnTo>
                      <a:pt x="20672" y="546"/>
                    </a:lnTo>
                    <a:lnTo>
                      <a:pt x="20669" y="453"/>
                    </a:lnTo>
                    <a:lnTo>
                      <a:pt x="20733" y="380"/>
                    </a:lnTo>
                    <a:lnTo>
                      <a:pt x="20744" y="270"/>
                    </a:lnTo>
                    <a:lnTo>
                      <a:pt x="20988" y="105"/>
                    </a:lnTo>
                    <a:lnTo>
                      <a:pt x="21095" y="0"/>
                    </a:lnTo>
                    <a:lnTo>
                      <a:pt x="21107" y="108"/>
                    </a:lnTo>
                    <a:lnTo>
                      <a:pt x="21224" y="18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Freeform 19"/>
              <p:cNvSpPr>
                <a:spLocks/>
              </p:cNvSpPr>
              <p:nvPr/>
            </p:nvSpPr>
            <p:spPr bwMode="auto">
              <a:xfrm>
                <a:off x="516" y="1746"/>
                <a:ext cx="87" cy="97"/>
              </a:xfrm>
              <a:custGeom>
                <a:avLst/>
                <a:gdLst>
                  <a:gd name="T0" fmla="*/ 0 w 96"/>
                  <a:gd name="T1" fmla="*/ 6 h 105"/>
                  <a:gd name="T2" fmla="*/ 31 w 96"/>
                  <a:gd name="T3" fmla="*/ 66 h 105"/>
                  <a:gd name="T4" fmla="*/ 56 w 96"/>
                  <a:gd name="T5" fmla="*/ 105 h 105"/>
                  <a:gd name="T6" fmla="*/ 96 w 96"/>
                  <a:gd name="T7" fmla="*/ 83 h 105"/>
                  <a:gd name="T8" fmla="*/ 85 w 96"/>
                  <a:gd name="T9" fmla="*/ 53 h 105"/>
                  <a:gd name="T10" fmla="*/ 79 w 96"/>
                  <a:gd name="T11" fmla="*/ 20 h 105"/>
                  <a:gd name="T12" fmla="*/ 51 w 96"/>
                  <a:gd name="T13" fmla="*/ 17 h 105"/>
                  <a:gd name="T14" fmla="*/ 37 w 96"/>
                  <a:gd name="T15" fmla="*/ 0 h 105"/>
                  <a:gd name="T16" fmla="*/ 0 w 96"/>
                  <a:gd name="T17" fmla="*/ 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05">
                    <a:moveTo>
                      <a:pt x="0" y="6"/>
                    </a:moveTo>
                    <a:lnTo>
                      <a:pt x="31" y="66"/>
                    </a:lnTo>
                    <a:lnTo>
                      <a:pt x="56" y="105"/>
                    </a:lnTo>
                    <a:lnTo>
                      <a:pt x="96" y="83"/>
                    </a:lnTo>
                    <a:lnTo>
                      <a:pt x="85" y="53"/>
                    </a:lnTo>
                    <a:lnTo>
                      <a:pt x="79" y="20"/>
                    </a:lnTo>
                    <a:lnTo>
                      <a:pt x="51" y="17"/>
                    </a:lnTo>
                    <a:lnTo>
                      <a:pt x="3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20"/>
              <p:cNvSpPr>
                <a:spLocks/>
              </p:cNvSpPr>
              <p:nvPr/>
            </p:nvSpPr>
            <p:spPr bwMode="auto">
              <a:xfrm>
                <a:off x="4302" y="2234"/>
                <a:ext cx="362" cy="411"/>
              </a:xfrm>
              <a:custGeom>
                <a:avLst/>
                <a:gdLst>
                  <a:gd name="T0" fmla="*/ 0 w 396"/>
                  <a:gd name="T1" fmla="*/ 16 h 447"/>
                  <a:gd name="T2" fmla="*/ 27 w 396"/>
                  <a:gd name="T3" fmla="*/ 25 h 447"/>
                  <a:gd name="T4" fmla="*/ 43 w 396"/>
                  <a:gd name="T5" fmla="*/ 45 h 447"/>
                  <a:gd name="T6" fmla="*/ 42 w 396"/>
                  <a:gd name="T7" fmla="*/ 57 h 447"/>
                  <a:gd name="T8" fmla="*/ 30 w 396"/>
                  <a:gd name="T9" fmla="*/ 63 h 447"/>
                  <a:gd name="T10" fmla="*/ 24 w 396"/>
                  <a:gd name="T11" fmla="*/ 76 h 447"/>
                  <a:gd name="T12" fmla="*/ 58 w 396"/>
                  <a:gd name="T13" fmla="*/ 111 h 447"/>
                  <a:gd name="T14" fmla="*/ 81 w 396"/>
                  <a:gd name="T15" fmla="*/ 151 h 447"/>
                  <a:gd name="T16" fmla="*/ 118 w 396"/>
                  <a:gd name="T17" fmla="*/ 169 h 447"/>
                  <a:gd name="T18" fmla="*/ 139 w 396"/>
                  <a:gd name="T19" fmla="*/ 178 h 447"/>
                  <a:gd name="T20" fmla="*/ 162 w 396"/>
                  <a:gd name="T21" fmla="*/ 217 h 447"/>
                  <a:gd name="T22" fmla="*/ 187 w 396"/>
                  <a:gd name="T23" fmla="*/ 234 h 447"/>
                  <a:gd name="T24" fmla="*/ 223 w 396"/>
                  <a:gd name="T25" fmla="*/ 277 h 447"/>
                  <a:gd name="T26" fmla="*/ 237 w 396"/>
                  <a:gd name="T27" fmla="*/ 312 h 447"/>
                  <a:gd name="T28" fmla="*/ 277 w 396"/>
                  <a:gd name="T29" fmla="*/ 331 h 447"/>
                  <a:gd name="T30" fmla="*/ 298 w 396"/>
                  <a:gd name="T31" fmla="*/ 373 h 447"/>
                  <a:gd name="T32" fmla="*/ 319 w 396"/>
                  <a:gd name="T33" fmla="*/ 388 h 447"/>
                  <a:gd name="T34" fmla="*/ 334 w 396"/>
                  <a:gd name="T35" fmla="*/ 412 h 447"/>
                  <a:gd name="T36" fmla="*/ 343 w 396"/>
                  <a:gd name="T37" fmla="*/ 430 h 447"/>
                  <a:gd name="T38" fmla="*/ 366 w 396"/>
                  <a:gd name="T39" fmla="*/ 447 h 447"/>
                  <a:gd name="T40" fmla="*/ 381 w 396"/>
                  <a:gd name="T41" fmla="*/ 439 h 447"/>
                  <a:gd name="T42" fmla="*/ 367 w 396"/>
                  <a:gd name="T43" fmla="*/ 420 h 447"/>
                  <a:gd name="T44" fmla="*/ 357 w 396"/>
                  <a:gd name="T45" fmla="*/ 396 h 447"/>
                  <a:gd name="T46" fmla="*/ 387 w 396"/>
                  <a:gd name="T47" fmla="*/ 379 h 447"/>
                  <a:gd name="T48" fmla="*/ 396 w 396"/>
                  <a:gd name="T49" fmla="*/ 363 h 447"/>
                  <a:gd name="T50" fmla="*/ 370 w 396"/>
                  <a:gd name="T51" fmla="*/ 355 h 447"/>
                  <a:gd name="T52" fmla="*/ 352 w 396"/>
                  <a:gd name="T53" fmla="*/ 348 h 447"/>
                  <a:gd name="T54" fmla="*/ 318 w 396"/>
                  <a:gd name="T55" fmla="*/ 346 h 447"/>
                  <a:gd name="T56" fmla="*/ 297 w 396"/>
                  <a:gd name="T57" fmla="*/ 325 h 447"/>
                  <a:gd name="T58" fmla="*/ 279 w 396"/>
                  <a:gd name="T59" fmla="*/ 292 h 447"/>
                  <a:gd name="T60" fmla="*/ 270 w 396"/>
                  <a:gd name="T61" fmla="*/ 270 h 447"/>
                  <a:gd name="T62" fmla="*/ 258 w 396"/>
                  <a:gd name="T63" fmla="*/ 255 h 447"/>
                  <a:gd name="T64" fmla="*/ 267 w 396"/>
                  <a:gd name="T65" fmla="*/ 231 h 447"/>
                  <a:gd name="T66" fmla="*/ 303 w 396"/>
                  <a:gd name="T67" fmla="*/ 217 h 447"/>
                  <a:gd name="T68" fmla="*/ 208 w 396"/>
                  <a:gd name="T69" fmla="*/ 157 h 447"/>
                  <a:gd name="T70" fmla="*/ 177 w 396"/>
                  <a:gd name="T71" fmla="*/ 133 h 447"/>
                  <a:gd name="T72" fmla="*/ 133 w 396"/>
                  <a:gd name="T73" fmla="*/ 109 h 447"/>
                  <a:gd name="T74" fmla="*/ 82 w 396"/>
                  <a:gd name="T75" fmla="*/ 55 h 447"/>
                  <a:gd name="T76" fmla="*/ 60 w 396"/>
                  <a:gd name="T77" fmla="*/ 39 h 447"/>
                  <a:gd name="T78" fmla="*/ 9 w 396"/>
                  <a:gd name="T79" fmla="*/ 0 h 447"/>
                  <a:gd name="T80" fmla="*/ 0 w 396"/>
                  <a:gd name="T81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6" h="447">
                    <a:moveTo>
                      <a:pt x="0" y="16"/>
                    </a:moveTo>
                    <a:lnTo>
                      <a:pt x="27" y="25"/>
                    </a:lnTo>
                    <a:lnTo>
                      <a:pt x="43" y="45"/>
                    </a:lnTo>
                    <a:lnTo>
                      <a:pt x="42" y="57"/>
                    </a:lnTo>
                    <a:lnTo>
                      <a:pt x="30" y="63"/>
                    </a:lnTo>
                    <a:lnTo>
                      <a:pt x="24" y="76"/>
                    </a:lnTo>
                    <a:lnTo>
                      <a:pt x="58" y="111"/>
                    </a:lnTo>
                    <a:lnTo>
                      <a:pt x="81" y="151"/>
                    </a:lnTo>
                    <a:lnTo>
                      <a:pt x="118" y="169"/>
                    </a:lnTo>
                    <a:lnTo>
                      <a:pt x="139" y="178"/>
                    </a:lnTo>
                    <a:lnTo>
                      <a:pt x="162" y="217"/>
                    </a:lnTo>
                    <a:lnTo>
                      <a:pt x="187" y="234"/>
                    </a:lnTo>
                    <a:lnTo>
                      <a:pt x="223" y="277"/>
                    </a:lnTo>
                    <a:lnTo>
                      <a:pt x="237" y="312"/>
                    </a:lnTo>
                    <a:lnTo>
                      <a:pt x="277" y="331"/>
                    </a:lnTo>
                    <a:lnTo>
                      <a:pt x="298" y="373"/>
                    </a:lnTo>
                    <a:lnTo>
                      <a:pt x="319" y="388"/>
                    </a:lnTo>
                    <a:lnTo>
                      <a:pt x="334" y="412"/>
                    </a:lnTo>
                    <a:lnTo>
                      <a:pt x="343" y="430"/>
                    </a:lnTo>
                    <a:lnTo>
                      <a:pt x="366" y="447"/>
                    </a:lnTo>
                    <a:lnTo>
                      <a:pt x="381" y="439"/>
                    </a:lnTo>
                    <a:lnTo>
                      <a:pt x="367" y="420"/>
                    </a:lnTo>
                    <a:lnTo>
                      <a:pt x="357" y="396"/>
                    </a:lnTo>
                    <a:lnTo>
                      <a:pt x="387" y="379"/>
                    </a:lnTo>
                    <a:lnTo>
                      <a:pt x="396" y="363"/>
                    </a:lnTo>
                    <a:lnTo>
                      <a:pt x="370" y="355"/>
                    </a:lnTo>
                    <a:lnTo>
                      <a:pt x="352" y="348"/>
                    </a:lnTo>
                    <a:lnTo>
                      <a:pt x="318" y="346"/>
                    </a:lnTo>
                    <a:lnTo>
                      <a:pt x="297" y="325"/>
                    </a:lnTo>
                    <a:lnTo>
                      <a:pt x="279" y="292"/>
                    </a:lnTo>
                    <a:lnTo>
                      <a:pt x="270" y="270"/>
                    </a:lnTo>
                    <a:lnTo>
                      <a:pt x="258" y="255"/>
                    </a:lnTo>
                    <a:lnTo>
                      <a:pt x="267" y="231"/>
                    </a:lnTo>
                    <a:lnTo>
                      <a:pt x="303" y="217"/>
                    </a:lnTo>
                    <a:lnTo>
                      <a:pt x="208" y="157"/>
                    </a:lnTo>
                    <a:lnTo>
                      <a:pt x="177" y="133"/>
                    </a:lnTo>
                    <a:lnTo>
                      <a:pt x="133" y="109"/>
                    </a:lnTo>
                    <a:lnTo>
                      <a:pt x="82" y="55"/>
                    </a:lnTo>
                    <a:lnTo>
                      <a:pt x="60" y="39"/>
                    </a:lnTo>
                    <a:lnTo>
                      <a:pt x="9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23"/>
              <p:cNvSpPr>
                <a:spLocks/>
              </p:cNvSpPr>
              <p:nvPr/>
            </p:nvSpPr>
            <p:spPr bwMode="auto">
              <a:xfrm>
                <a:off x="4519" y="1462"/>
                <a:ext cx="19" cy="43"/>
              </a:xfrm>
              <a:custGeom>
                <a:avLst/>
                <a:gdLst>
                  <a:gd name="T0" fmla="*/ 2 w 20"/>
                  <a:gd name="T1" fmla="*/ 0 h 47"/>
                  <a:gd name="T2" fmla="*/ 0 w 20"/>
                  <a:gd name="T3" fmla="*/ 21 h 47"/>
                  <a:gd name="T4" fmla="*/ 6 w 20"/>
                  <a:gd name="T5" fmla="*/ 38 h 47"/>
                  <a:gd name="T6" fmla="*/ 20 w 20"/>
                  <a:gd name="T7" fmla="*/ 47 h 47"/>
                  <a:gd name="T8" fmla="*/ 17 w 20"/>
                  <a:gd name="T9" fmla="*/ 24 h 47"/>
                  <a:gd name="T10" fmla="*/ 18 w 20"/>
                  <a:gd name="T11" fmla="*/ 5 h 47"/>
                  <a:gd name="T12" fmla="*/ 2 w 20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7">
                    <a:moveTo>
                      <a:pt x="2" y="0"/>
                    </a:moveTo>
                    <a:lnTo>
                      <a:pt x="0" y="21"/>
                    </a:lnTo>
                    <a:lnTo>
                      <a:pt x="6" y="38"/>
                    </a:lnTo>
                    <a:lnTo>
                      <a:pt x="20" y="47"/>
                    </a:lnTo>
                    <a:lnTo>
                      <a:pt x="17" y="24"/>
                    </a:lnTo>
                    <a:lnTo>
                      <a:pt x="18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24"/>
              <p:cNvSpPr>
                <a:spLocks/>
              </p:cNvSpPr>
              <p:nvPr/>
            </p:nvSpPr>
            <p:spPr bwMode="auto">
              <a:xfrm>
                <a:off x="4806" y="1997"/>
                <a:ext cx="14" cy="55"/>
              </a:xfrm>
              <a:custGeom>
                <a:avLst/>
                <a:gdLst>
                  <a:gd name="T0" fmla="*/ 1 w 16"/>
                  <a:gd name="T1" fmla="*/ 0 h 60"/>
                  <a:gd name="T2" fmla="*/ 0 w 16"/>
                  <a:gd name="T3" fmla="*/ 27 h 60"/>
                  <a:gd name="T4" fmla="*/ 0 w 16"/>
                  <a:gd name="T5" fmla="*/ 60 h 60"/>
                  <a:gd name="T6" fmla="*/ 16 w 16"/>
                  <a:gd name="T7" fmla="*/ 60 h 60"/>
                  <a:gd name="T8" fmla="*/ 13 w 16"/>
                  <a:gd name="T9" fmla="*/ 21 h 60"/>
                  <a:gd name="T10" fmla="*/ 1 w 16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0">
                    <a:moveTo>
                      <a:pt x="1" y="0"/>
                    </a:moveTo>
                    <a:lnTo>
                      <a:pt x="0" y="27"/>
                    </a:lnTo>
                    <a:lnTo>
                      <a:pt x="0" y="60"/>
                    </a:lnTo>
                    <a:lnTo>
                      <a:pt x="16" y="60"/>
                    </a:lnTo>
                    <a:lnTo>
                      <a:pt x="13" y="2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25"/>
              <p:cNvSpPr>
                <a:spLocks/>
              </p:cNvSpPr>
              <p:nvPr/>
            </p:nvSpPr>
            <p:spPr bwMode="auto">
              <a:xfrm>
                <a:off x="1869" y="1439"/>
                <a:ext cx="415" cy="309"/>
              </a:xfrm>
              <a:custGeom>
                <a:avLst/>
                <a:gdLst>
                  <a:gd name="T0" fmla="*/ 90 w 455"/>
                  <a:gd name="T1" fmla="*/ 336 h 336"/>
                  <a:gd name="T2" fmla="*/ 50 w 455"/>
                  <a:gd name="T3" fmla="*/ 310 h 336"/>
                  <a:gd name="T4" fmla="*/ 20 w 455"/>
                  <a:gd name="T5" fmla="*/ 277 h 336"/>
                  <a:gd name="T6" fmla="*/ 27 w 455"/>
                  <a:gd name="T7" fmla="*/ 259 h 336"/>
                  <a:gd name="T8" fmla="*/ 26 w 455"/>
                  <a:gd name="T9" fmla="*/ 235 h 336"/>
                  <a:gd name="T10" fmla="*/ 8 w 455"/>
                  <a:gd name="T11" fmla="*/ 214 h 336"/>
                  <a:gd name="T12" fmla="*/ 0 w 455"/>
                  <a:gd name="T13" fmla="*/ 193 h 336"/>
                  <a:gd name="T14" fmla="*/ 23 w 455"/>
                  <a:gd name="T15" fmla="*/ 180 h 336"/>
                  <a:gd name="T16" fmla="*/ 36 w 455"/>
                  <a:gd name="T17" fmla="*/ 181 h 336"/>
                  <a:gd name="T18" fmla="*/ 59 w 455"/>
                  <a:gd name="T19" fmla="*/ 168 h 336"/>
                  <a:gd name="T20" fmla="*/ 56 w 455"/>
                  <a:gd name="T21" fmla="*/ 148 h 336"/>
                  <a:gd name="T22" fmla="*/ 115 w 455"/>
                  <a:gd name="T23" fmla="*/ 122 h 336"/>
                  <a:gd name="T24" fmla="*/ 116 w 455"/>
                  <a:gd name="T25" fmla="*/ 100 h 336"/>
                  <a:gd name="T26" fmla="*/ 150 w 455"/>
                  <a:gd name="T27" fmla="*/ 97 h 336"/>
                  <a:gd name="T28" fmla="*/ 188 w 455"/>
                  <a:gd name="T29" fmla="*/ 60 h 336"/>
                  <a:gd name="T30" fmla="*/ 212 w 455"/>
                  <a:gd name="T31" fmla="*/ 39 h 336"/>
                  <a:gd name="T32" fmla="*/ 263 w 455"/>
                  <a:gd name="T33" fmla="*/ 24 h 336"/>
                  <a:gd name="T34" fmla="*/ 321 w 455"/>
                  <a:gd name="T35" fmla="*/ 15 h 336"/>
                  <a:gd name="T36" fmla="*/ 362 w 455"/>
                  <a:gd name="T37" fmla="*/ 25 h 336"/>
                  <a:gd name="T38" fmla="*/ 405 w 455"/>
                  <a:gd name="T39" fmla="*/ 21 h 336"/>
                  <a:gd name="T40" fmla="*/ 443 w 455"/>
                  <a:gd name="T41" fmla="*/ 0 h 336"/>
                  <a:gd name="T42" fmla="*/ 453 w 455"/>
                  <a:gd name="T43" fmla="*/ 10 h 336"/>
                  <a:gd name="T44" fmla="*/ 455 w 455"/>
                  <a:gd name="T45" fmla="*/ 39 h 336"/>
                  <a:gd name="T46" fmla="*/ 440 w 455"/>
                  <a:gd name="T47" fmla="*/ 49 h 336"/>
                  <a:gd name="T48" fmla="*/ 387 w 455"/>
                  <a:gd name="T49" fmla="*/ 66 h 336"/>
                  <a:gd name="T50" fmla="*/ 321 w 455"/>
                  <a:gd name="T51" fmla="*/ 64 h 336"/>
                  <a:gd name="T52" fmla="*/ 276 w 455"/>
                  <a:gd name="T53" fmla="*/ 79 h 336"/>
                  <a:gd name="T54" fmla="*/ 248 w 455"/>
                  <a:gd name="T55" fmla="*/ 103 h 336"/>
                  <a:gd name="T56" fmla="*/ 227 w 455"/>
                  <a:gd name="T57" fmla="*/ 106 h 336"/>
                  <a:gd name="T58" fmla="*/ 206 w 455"/>
                  <a:gd name="T59" fmla="*/ 122 h 336"/>
                  <a:gd name="T60" fmla="*/ 147 w 455"/>
                  <a:gd name="T61" fmla="*/ 166 h 336"/>
                  <a:gd name="T62" fmla="*/ 90 w 455"/>
                  <a:gd name="T63" fmla="*/ 217 h 336"/>
                  <a:gd name="T64" fmla="*/ 81 w 455"/>
                  <a:gd name="T65" fmla="*/ 267 h 336"/>
                  <a:gd name="T66" fmla="*/ 96 w 455"/>
                  <a:gd name="T67" fmla="*/ 321 h 336"/>
                  <a:gd name="T68" fmla="*/ 90 w 455"/>
                  <a:gd name="T69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5" h="336">
                    <a:moveTo>
                      <a:pt x="90" y="336"/>
                    </a:moveTo>
                    <a:lnTo>
                      <a:pt x="50" y="310"/>
                    </a:lnTo>
                    <a:lnTo>
                      <a:pt x="20" y="277"/>
                    </a:lnTo>
                    <a:lnTo>
                      <a:pt x="27" y="259"/>
                    </a:lnTo>
                    <a:lnTo>
                      <a:pt x="26" y="235"/>
                    </a:lnTo>
                    <a:lnTo>
                      <a:pt x="8" y="214"/>
                    </a:lnTo>
                    <a:lnTo>
                      <a:pt x="0" y="193"/>
                    </a:lnTo>
                    <a:lnTo>
                      <a:pt x="23" y="180"/>
                    </a:lnTo>
                    <a:lnTo>
                      <a:pt x="36" y="181"/>
                    </a:lnTo>
                    <a:lnTo>
                      <a:pt x="59" y="168"/>
                    </a:lnTo>
                    <a:lnTo>
                      <a:pt x="56" y="148"/>
                    </a:lnTo>
                    <a:lnTo>
                      <a:pt x="115" y="122"/>
                    </a:lnTo>
                    <a:lnTo>
                      <a:pt x="116" y="100"/>
                    </a:lnTo>
                    <a:lnTo>
                      <a:pt x="150" y="97"/>
                    </a:lnTo>
                    <a:lnTo>
                      <a:pt x="188" y="60"/>
                    </a:lnTo>
                    <a:lnTo>
                      <a:pt x="212" y="39"/>
                    </a:lnTo>
                    <a:lnTo>
                      <a:pt x="263" y="24"/>
                    </a:lnTo>
                    <a:lnTo>
                      <a:pt x="321" y="15"/>
                    </a:lnTo>
                    <a:lnTo>
                      <a:pt x="362" y="25"/>
                    </a:lnTo>
                    <a:lnTo>
                      <a:pt x="405" y="21"/>
                    </a:lnTo>
                    <a:lnTo>
                      <a:pt x="443" y="0"/>
                    </a:lnTo>
                    <a:lnTo>
                      <a:pt x="453" y="10"/>
                    </a:lnTo>
                    <a:lnTo>
                      <a:pt x="455" y="39"/>
                    </a:lnTo>
                    <a:lnTo>
                      <a:pt x="440" y="49"/>
                    </a:lnTo>
                    <a:lnTo>
                      <a:pt x="387" y="66"/>
                    </a:lnTo>
                    <a:lnTo>
                      <a:pt x="321" y="64"/>
                    </a:lnTo>
                    <a:lnTo>
                      <a:pt x="276" y="79"/>
                    </a:lnTo>
                    <a:lnTo>
                      <a:pt x="248" y="103"/>
                    </a:lnTo>
                    <a:lnTo>
                      <a:pt x="227" y="106"/>
                    </a:lnTo>
                    <a:lnTo>
                      <a:pt x="206" y="122"/>
                    </a:lnTo>
                    <a:lnTo>
                      <a:pt x="147" y="166"/>
                    </a:lnTo>
                    <a:lnTo>
                      <a:pt x="90" y="217"/>
                    </a:lnTo>
                    <a:lnTo>
                      <a:pt x="81" y="267"/>
                    </a:lnTo>
                    <a:lnTo>
                      <a:pt x="96" y="321"/>
                    </a:lnTo>
                    <a:lnTo>
                      <a:pt x="90" y="3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26"/>
              <p:cNvSpPr>
                <a:spLocks/>
              </p:cNvSpPr>
              <p:nvPr/>
            </p:nvSpPr>
            <p:spPr bwMode="auto">
              <a:xfrm>
                <a:off x="3325" y="1224"/>
                <a:ext cx="127" cy="122"/>
              </a:xfrm>
              <a:custGeom>
                <a:avLst/>
                <a:gdLst>
                  <a:gd name="T0" fmla="*/ 17 w 139"/>
                  <a:gd name="T1" fmla="*/ 129 h 133"/>
                  <a:gd name="T2" fmla="*/ 19 w 139"/>
                  <a:gd name="T3" fmla="*/ 112 h 133"/>
                  <a:gd name="T4" fmla="*/ 0 w 139"/>
                  <a:gd name="T5" fmla="*/ 82 h 133"/>
                  <a:gd name="T6" fmla="*/ 6 w 139"/>
                  <a:gd name="T7" fmla="*/ 52 h 133"/>
                  <a:gd name="T8" fmla="*/ 33 w 139"/>
                  <a:gd name="T9" fmla="*/ 54 h 133"/>
                  <a:gd name="T10" fmla="*/ 48 w 139"/>
                  <a:gd name="T11" fmla="*/ 55 h 133"/>
                  <a:gd name="T12" fmla="*/ 61 w 139"/>
                  <a:gd name="T13" fmla="*/ 63 h 133"/>
                  <a:gd name="T14" fmla="*/ 67 w 139"/>
                  <a:gd name="T15" fmla="*/ 52 h 133"/>
                  <a:gd name="T16" fmla="*/ 45 w 139"/>
                  <a:gd name="T17" fmla="*/ 36 h 133"/>
                  <a:gd name="T18" fmla="*/ 52 w 139"/>
                  <a:gd name="T19" fmla="*/ 24 h 133"/>
                  <a:gd name="T20" fmla="*/ 72 w 139"/>
                  <a:gd name="T21" fmla="*/ 21 h 133"/>
                  <a:gd name="T22" fmla="*/ 94 w 139"/>
                  <a:gd name="T23" fmla="*/ 7 h 133"/>
                  <a:gd name="T24" fmla="*/ 126 w 139"/>
                  <a:gd name="T25" fmla="*/ 0 h 133"/>
                  <a:gd name="T26" fmla="*/ 124 w 139"/>
                  <a:gd name="T27" fmla="*/ 16 h 133"/>
                  <a:gd name="T28" fmla="*/ 139 w 139"/>
                  <a:gd name="T29" fmla="*/ 36 h 133"/>
                  <a:gd name="T30" fmla="*/ 120 w 139"/>
                  <a:gd name="T31" fmla="*/ 51 h 133"/>
                  <a:gd name="T32" fmla="*/ 100 w 139"/>
                  <a:gd name="T33" fmla="*/ 45 h 133"/>
                  <a:gd name="T34" fmla="*/ 90 w 139"/>
                  <a:gd name="T35" fmla="*/ 30 h 133"/>
                  <a:gd name="T36" fmla="*/ 81 w 139"/>
                  <a:gd name="T37" fmla="*/ 33 h 133"/>
                  <a:gd name="T38" fmla="*/ 82 w 139"/>
                  <a:gd name="T39" fmla="*/ 45 h 133"/>
                  <a:gd name="T40" fmla="*/ 97 w 139"/>
                  <a:gd name="T41" fmla="*/ 61 h 133"/>
                  <a:gd name="T42" fmla="*/ 130 w 139"/>
                  <a:gd name="T43" fmla="*/ 61 h 133"/>
                  <a:gd name="T44" fmla="*/ 127 w 139"/>
                  <a:gd name="T45" fmla="*/ 81 h 133"/>
                  <a:gd name="T46" fmla="*/ 108 w 139"/>
                  <a:gd name="T47" fmla="*/ 79 h 133"/>
                  <a:gd name="T48" fmla="*/ 93 w 139"/>
                  <a:gd name="T49" fmla="*/ 100 h 133"/>
                  <a:gd name="T50" fmla="*/ 75 w 139"/>
                  <a:gd name="T51" fmla="*/ 111 h 133"/>
                  <a:gd name="T52" fmla="*/ 82 w 139"/>
                  <a:gd name="T53" fmla="*/ 129 h 133"/>
                  <a:gd name="T54" fmla="*/ 55 w 139"/>
                  <a:gd name="T55" fmla="*/ 133 h 133"/>
                  <a:gd name="T56" fmla="*/ 17 w 139"/>
                  <a:gd name="T57" fmla="*/ 1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9" h="133">
                    <a:moveTo>
                      <a:pt x="17" y="129"/>
                    </a:moveTo>
                    <a:lnTo>
                      <a:pt x="19" y="112"/>
                    </a:lnTo>
                    <a:lnTo>
                      <a:pt x="0" y="82"/>
                    </a:lnTo>
                    <a:lnTo>
                      <a:pt x="6" y="52"/>
                    </a:lnTo>
                    <a:lnTo>
                      <a:pt x="33" y="54"/>
                    </a:lnTo>
                    <a:lnTo>
                      <a:pt x="48" y="55"/>
                    </a:lnTo>
                    <a:lnTo>
                      <a:pt x="61" y="63"/>
                    </a:lnTo>
                    <a:lnTo>
                      <a:pt x="67" y="52"/>
                    </a:lnTo>
                    <a:lnTo>
                      <a:pt x="45" y="36"/>
                    </a:lnTo>
                    <a:lnTo>
                      <a:pt x="52" y="24"/>
                    </a:lnTo>
                    <a:lnTo>
                      <a:pt x="72" y="21"/>
                    </a:lnTo>
                    <a:lnTo>
                      <a:pt x="94" y="7"/>
                    </a:lnTo>
                    <a:lnTo>
                      <a:pt x="126" y="0"/>
                    </a:lnTo>
                    <a:lnTo>
                      <a:pt x="124" y="16"/>
                    </a:lnTo>
                    <a:lnTo>
                      <a:pt x="139" y="36"/>
                    </a:lnTo>
                    <a:lnTo>
                      <a:pt x="120" y="51"/>
                    </a:lnTo>
                    <a:lnTo>
                      <a:pt x="100" y="45"/>
                    </a:lnTo>
                    <a:lnTo>
                      <a:pt x="90" y="30"/>
                    </a:lnTo>
                    <a:lnTo>
                      <a:pt x="81" y="33"/>
                    </a:lnTo>
                    <a:lnTo>
                      <a:pt x="82" y="45"/>
                    </a:lnTo>
                    <a:lnTo>
                      <a:pt x="97" y="61"/>
                    </a:lnTo>
                    <a:lnTo>
                      <a:pt x="130" y="61"/>
                    </a:lnTo>
                    <a:lnTo>
                      <a:pt x="127" y="81"/>
                    </a:lnTo>
                    <a:lnTo>
                      <a:pt x="108" y="79"/>
                    </a:lnTo>
                    <a:lnTo>
                      <a:pt x="93" y="100"/>
                    </a:lnTo>
                    <a:lnTo>
                      <a:pt x="75" y="111"/>
                    </a:lnTo>
                    <a:lnTo>
                      <a:pt x="82" y="129"/>
                    </a:lnTo>
                    <a:lnTo>
                      <a:pt x="55" y="133"/>
                    </a:lnTo>
                    <a:lnTo>
                      <a:pt x="17" y="1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27"/>
              <p:cNvSpPr>
                <a:spLocks/>
              </p:cNvSpPr>
              <p:nvPr/>
            </p:nvSpPr>
            <p:spPr bwMode="auto">
              <a:xfrm>
                <a:off x="3453" y="1175"/>
                <a:ext cx="75" cy="61"/>
              </a:xfrm>
              <a:custGeom>
                <a:avLst/>
                <a:gdLst>
                  <a:gd name="T0" fmla="*/ 0 w 82"/>
                  <a:gd name="T1" fmla="*/ 42 h 66"/>
                  <a:gd name="T2" fmla="*/ 13 w 82"/>
                  <a:gd name="T3" fmla="*/ 66 h 66"/>
                  <a:gd name="T4" fmla="*/ 42 w 82"/>
                  <a:gd name="T5" fmla="*/ 62 h 66"/>
                  <a:gd name="T6" fmla="*/ 70 w 82"/>
                  <a:gd name="T7" fmla="*/ 47 h 66"/>
                  <a:gd name="T8" fmla="*/ 82 w 82"/>
                  <a:gd name="T9" fmla="*/ 23 h 66"/>
                  <a:gd name="T10" fmla="*/ 75 w 82"/>
                  <a:gd name="T11" fmla="*/ 0 h 66"/>
                  <a:gd name="T12" fmla="*/ 51 w 82"/>
                  <a:gd name="T13" fmla="*/ 11 h 66"/>
                  <a:gd name="T14" fmla="*/ 46 w 82"/>
                  <a:gd name="T15" fmla="*/ 24 h 66"/>
                  <a:gd name="T16" fmla="*/ 31 w 82"/>
                  <a:gd name="T17" fmla="*/ 23 h 66"/>
                  <a:gd name="T18" fmla="*/ 19 w 82"/>
                  <a:gd name="T19" fmla="*/ 39 h 66"/>
                  <a:gd name="T20" fmla="*/ 0 w 82"/>
                  <a:gd name="T21" fmla="*/ 4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66">
                    <a:moveTo>
                      <a:pt x="0" y="42"/>
                    </a:moveTo>
                    <a:lnTo>
                      <a:pt x="13" y="66"/>
                    </a:lnTo>
                    <a:lnTo>
                      <a:pt x="42" y="62"/>
                    </a:lnTo>
                    <a:lnTo>
                      <a:pt x="70" y="47"/>
                    </a:lnTo>
                    <a:lnTo>
                      <a:pt x="82" y="23"/>
                    </a:lnTo>
                    <a:lnTo>
                      <a:pt x="75" y="0"/>
                    </a:lnTo>
                    <a:lnTo>
                      <a:pt x="51" y="11"/>
                    </a:lnTo>
                    <a:lnTo>
                      <a:pt x="46" y="24"/>
                    </a:lnTo>
                    <a:lnTo>
                      <a:pt x="31" y="23"/>
                    </a:lnTo>
                    <a:lnTo>
                      <a:pt x="19" y="39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28"/>
              <p:cNvSpPr>
                <a:spLocks/>
              </p:cNvSpPr>
              <p:nvPr/>
            </p:nvSpPr>
            <p:spPr bwMode="auto">
              <a:xfrm>
                <a:off x="3463" y="1342"/>
                <a:ext cx="56" cy="42"/>
              </a:xfrm>
              <a:custGeom>
                <a:avLst/>
                <a:gdLst>
                  <a:gd name="T0" fmla="*/ 2 w 62"/>
                  <a:gd name="T1" fmla="*/ 45 h 45"/>
                  <a:gd name="T2" fmla="*/ 0 w 62"/>
                  <a:gd name="T3" fmla="*/ 15 h 45"/>
                  <a:gd name="T4" fmla="*/ 8 w 62"/>
                  <a:gd name="T5" fmla="*/ 1 h 45"/>
                  <a:gd name="T6" fmla="*/ 47 w 62"/>
                  <a:gd name="T7" fmla="*/ 0 h 45"/>
                  <a:gd name="T8" fmla="*/ 62 w 62"/>
                  <a:gd name="T9" fmla="*/ 16 h 45"/>
                  <a:gd name="T10" fmla="*/ 33 w 62"/>
                  <a:gd name="T11" fmla="*/ 36 h 45"/>
                  <a:gd name="T12" fmla="*/ 2 w 62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5">
                    <a:moveTo>
                      <a:pt x="2" y="45"/>
                    </a:moveTo>
                    <a:lnTo>
                      <a:pt x="0" y="15"/>
                    </a:lnTo>
                    <a:lnTo>
                      <a:pt x="8" y="1"/>
                    </a:lnTo>
                    <a:lnTo>
                      <a:pt x="47" y="0"/>
                    </a:lnTo>
                    <a:lnTo>
                      <a:pt x="62" y="16"/>
                    </a:lnTo>
                    <a:lnTo>
                      <a:pt x="33" y="36"/>
                    </a:lnTo>
                    <a:lnTo>
                      <a:pt x="2" y="4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29"/>
              <p:cNvSpPr>
                <a:spLocks/>
              </p:cNvSpPr>
              <p:nvPr/>
            </p:nvSpPr>
            <p:spPr bwMode="auto">
              <a:xfrm>
                <a:off x="2649" y="1296"/>
                <a:ext cx="91" cy="80"/>
              </a:xfrm>
              <a:custGeom>
                <a:avLst/>
                <a:gdLst>
                  <a:gd name="T0" fmla="*/ 13 w 99"/>
                  <a:gd name="T1" fmla="*/ 52 h 87"/>
                  <a:gd name="T2" fmla="*/ 0 w 99"/>
                  <a:gd name="T3" fmla="*/ 35 h 87"/>
                  <a:gd name="T4" fmla="*/ 19 w 99"/>
                  <a:gd name="T5" fmla="*/ 8 h 87"/>
                  <a:gd name="T6" fmla="*/ 42 w 99"/>
                  <a:gd name="T7" fmla="*/ 2 h 87"/>
                  <a:gd name="T8" fmla="*/ 62 w 99"/>
                  <a:gd name="T9" fmla="*/ 9 h 87"/>
                  <a:gd name="T10" fmla="*/ 80 w 99"/>
                  <a:gd name="T11" fmla="*/ 0 h 87"/>
                  <a:gd name="T12" fmla="*/ 89 w 99"/>
                  <a:gd name="T13" fmla="*/ 24 h 87"/>
                  <a:gd name="T14" fmla="*/ 84 w 99"/>
                  <a:gd name="T15" fmla="*/ 54 h 87"/>
                  <a:gd name="T16" fmla="*/ 99 w 99"/>
                  <a:gd name="T17" fmla="*/ 78 h 87"/>
                  <a:gd name="T18" fmla="*/ 62 w 99"/>
                  <a:gd name="T19" fmla="*/ 87 h 87"/>
                  <a:gd name="T20" fmla="*/ 33 w 99"/>
                  <a:gd name="T21" fmla="*/ 77 h 87"/>
                  <a:gd name="T22" fmla="*/ 13 w 99"/>
                  <a:gd name="T23" fmla="*/ 5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87">
                    <a:moveTo>
                      <a:pt x="13" y="52"/>
                    </a:moveTo>
                    <a:lnTo>
                      <a:pt x="0" y="35"/>
                    </a:lnTo>
                    <a:lnTo>
                      <a:pt x="19" y="8"/>
                    </a:lnTo>
                    <a:lnTo>
                      <a:pt x="42" y="2"/>
                    </a:lnTo>
                    <a:lnTo>
                      <a:pt x="62" y="9"/>
                    </a:lnTo>
                    <a:lnTo>
                      <a:pt x="80" y="0"/>
                    </a:lnTo>
                    <a:lnTo>
                      <a:pt x="89" y="24"/>
                    </a:lnTo>
                    <a:lnTo>
                      <a:pt x="84" y="54"/>
                    </a:lnTo>
                    <a:lnTo>
                      <a:pt x="99" y="78"/>
                    </a:lnTo>
                    <a:lnTo>
                      <a:pt x="62" y="87"/>
                    </a:lnTo>
                    <a:lnTo>
                      <a:pt x="33" y="77"/>
                    </a:lnTo>
                    <a:lnTo>
                      <a:pt x="13" y="5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Freeform 30"/>
              <p:cNvSpPr>
                <a:spLocks/>
              </p:cNvSpPr>
              <p:nvPr/>
            </p:nvSpPr>
            <p:spPr bwMode="auto">
              <a:xfrm>
                <a:off x="2624" y="1218"/>
                <a:ext cx="71" cy="87"/>
              </a:xfrm>
              <a:custGeom>
                <a:avLst/>
                <a:gdLst>
                  <a:gd name="T0" fmla="*/ 0 w 78"/>
                  <a:gd name="T1" fmla="*/ 73 h 94"/>
                  <a:gd name="T2" fmla="*/ 18 w 78"/>
                  <a:gd name="T3" fmla="*/ 55 h 94"/>
                  <a:gd name="T4" fmla="*/ 12 w 78"/>
                  <a:gd name="T5" fmla="*/ 34 h 94"/>
                  <a:gd name="T6" fmla="*/ 20 w 78"/>
                  <a:gd name="T7" fmla="*/ 20 h 94"/>
                  <a:gd name="T8" fmla="*/ 39 w 78"/>
                  <a:gd name="T9" fmla="*/ 19 h 94"/>
                  <a:gd name="T10" fmla="*/ 40 w 78"/>
                  <a:gd name="T11" fmla="*/ 0 h 94"/>
                  <a:gd name="T12" fmla="*/ 59 w 78"/>
                  <a:gd name="T13" fmla="*/ 19 h 94"/>
                  <a:gd name="T14" fmla="*/ 74 w 78"/>
                  <a:gd name="T15" fmla="*/ 35 h 94"/>
                  <a:gd name="T16" fmla="*/ 66 w 78"/>
                  <a:gd name="T17" fmla="*/ 54 h 94"/>
                  <a:gd name="T18" fmla="*/ 78 w 78"/>
                  <a:gd name="T19" fmla="*/ 73 h 94"/>
                  <a:gd name="T20" fmla="*/ 57 w 78"/>
                  <a:gd name="T21" fmla="*/ 76 h 94"/>
                  <a:gd name="T22" fmla="*/ 27 w 78"/>
                  <a:gd name="T23" fmla="*/ 94 h 94"/>
                  <a:gd name="T24" fmla="*/ 0 w 78"/>
                  <a:gd name="T25" fmla="*/ 7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94">
                    <a:moveTo>
                      <a:pt x="0" y="73"/>
                    </a:moveTo>
                    <a:lnTo>
                      <a:pt x="18" y="55"/>
                    </a:lnTo>
                    <a:lnTo>
                      <a:pt x="12" y="34"/>
                    </a:lnTo>
                    <a:lnTo>
                      <a:pt x="20" y="20"/>
                    </a:lnTo>
                    <a:lnTo>
                      <a:pt x="39" y="19"/>
                    </a:lnTo>
                    <a:lnTo>
                      <a:pt x="40" y="0"/>
                    </a:lnTo>
                    <a:lnTo>
                      <a:pt x="59" y="19"/>
                    </a:lnTo>
                    <a:lnTo>
                      <a:pt x="74" y="35"/>
                    </a:lnTo>
                    <a:lnTo>
                      <a:pt x="66" y="54"/>
                    </a:lnTo>
                    <a:lnTo>
                      <a:pt x="78" y="73"/>
                    </a:lnTo>
                    <a:lnTo>
                      <a:pt x="57" y="76"/>
                    </a:lnTo>
                    <a:lnTo>
                      <a:pt x="27" y="94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Freeform 31"/>
              <p:cNvSpPr>
                <a:spLocks/>
              </p:cNvSpPr>
              <p:nvPr/>
            </p:nvSpPr>
            <p:spPr bwMode="auto">
              <a:xfrm>
                <a:off x="2733" y="1332"/>
                <a:ext cx="82" cy="96"/>
              </a:xfrm>
              <a:custGeom>
                <a:avLst/>
                <a:gdLst>
                  <a:gd name="T0" fmla="*/ 0 w 90"/>
                  <a:gd name="T1" fmla="*/ 98 h 104"/>
                  <a:gd name="T2" fmla="*/ 15 w 90"/>
                  <a:gd name="T3" fmla="*/ 63 h 104"/>
                  <a:gd name="T4" fmla="*/ 18 w 90"/>
                  <a:gd name="T5" fmla="*/ 24 h 104"/>
                  <a:gd name="T6" fmla="*/ 24 w 90"/>
                  <a:gd name="T7" fmla="*/ 6 h 104"/>
                  <a:gd name="T8" fmla="*/ 36 w 90"/>
                  <a:gd name="T9" fmla="*/ 0 h 104"/>
                  <a:gd name="T10" fmla="*/ 39 w 90"/>
                  <a:gd name="T11" fmla="*/ 38 h 104"/>
                  <a:gd name="T12" fmla="*/ 54 w 90"/>
                  <a:gd name="T13" fmla="*/ 17 h 104"/>
                  <a:gd name="T14" fmla="*/ 67 w 90"/>
                  <a:gd name="T15" fmla="*/ 13 h 104"/>
                  <a:gd name="T16" fmla="*/ 82 w 90"/>
                  <a:gd name="T17" fmla="*/ 29 h 104"/>
                  <a:gd name="T18" fmla="*/ 90 w 90"/>
                  <a:gd name="T19" fmla="*/ 48 h 104"/>
                  <a:gd name="T20" fmla="*/ 76 w 90"/>
                  <a:gd name="T21" fmla="*/ 68 h 104"/>
                  <a:gd name="T22" fmla="*/ 40 w 90"/>
                  <a:gd name="T23" fmla="*/ 78 h 104"/>
                  <a:gd name="T24" fmla="*/ 15 w 90"/>
                  <a:gd name="T25" fmla="*/ 104 h 104"/>
                  <a:gd name="T26" fmla="*/ 0 w 90"/>
                  <a:gd name="T27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04">
                    <a:moveTo>
                      <a:pt x="0" y="98"/>
                    </a:moveTo>
                    <a:lnTo>
                      <a:pt x="15" y="63"/>
                    </a:lnTo>
                    <a:lnTo>
                      <a:pt x="18" y="24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39" y="38"/>
                    </a:lnTo>
                    <a:lnTo>
                      <a:pt x="54" y="17"/>
                    </a:lnTo>
                    <a:lnTo>
                      <a:pt x="67" y="13"/>
                    </a:lnTo>
                    <a:lnTo>
                      <a:pt x="82" y="29"/>
                    </a:lnTo>
                    <a:lnTo>
                      <a:pt x="90" y="48"/>
                    </a:lnTo>
                    <a:lnTo>
                      <a:pt x="76" y="68"/>
                    </a:lnTo>
                    <a:lnTo>
                      <a:pt x="40" y="78"/>
                    </a:lnTo>
                    <a:lnTo>
                      <a:pt x="15" y="104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Freeform 32"/>
              <p:cNvSpPr>
                <a:spLocks/>
              </p:cNvSpPr>
              <p:nvPr/>
            </p:nvSpPr>
            <p:spPr bwMode="auto">
              <a:xfrm>
                <a:off x="1718" y="1710"/>
                <a:ext cx="53" cy="42"/>
              </a:xfrm>
              <a:custGeom>
                <a:avLst/>
                <a:gdLst>
                  <a:gd name="T0" fmla="*/ 6 w 58"/>
                  <a:gd name="T1" fmla="*/ 46 h 46"/>
                  <a:gd name="T2" fmla="*/ 58 w 58"/>
                  <a:gd name="T3" fmla="*/ 43 h 46"/>
                  <a:gd name="T4" fmla="*/ 58 w 58"/>
                  <a:gd name="T5" fmla="*/ 27 h 46"/>
                  <a:gd name="T6" fmla="*/ 43 w 58"/>
                  <a:gd name="T7" fmla="*/ 6 h 46"/>
                  <a:gd name="T8" fmla="*/ 30 w 58"/>
                  <a:gd name="T9" fmla="*/ 0 h 46"/>
                  <a:gd name="T10" fmla="*/ 0 w 58"/>
                  <a:gd name="T11" fmla="*/ 24 h 46"/>
                  <a:gd name="T12" fmla="*/ 6 w 5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6">
                    <a:moveTo>
                      <a:pt x="6" y="46"/>
                    </a:moveTo>
                    <a:lnTo>
                      <a:pt x="58" y="43"/>
                    </a:lnTo>
                    <a:lnTo>
                      <a:pt x="58" y="27"/>
                    </a:lnTo>
                    <a:lnTo>
                      <a:pt x="43" y="6"/>
                    </a:lnTo>
                    <a:lnTo>
                      <a:pt x="30" y="0"/>
                    </a:lnTo>
                    <a:lnTo>
                      <a:pt x="0" y="24"/>
                    </a:lnTo>
                    <a:lnTo>
                      <a:pt x="6" y="4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Freeform 33"/>
              <p:cNvSpPr>
                <a:spLocks/>
              </p:cNvSpPr>
              <p:nvPr/>
            </p:nvSpPr>
            <p:spPr bwMode="auto">
              <a:xfrm>
                <a:off x="1957" y="1760"/>
                <a:ext cx="30" cy="58"/>
              </a:xfrm>
              <a:custGeom>
                <a:avLst/>
                <a:gdLst>
                  <a:gd name="T0" fmla="*/ 19 w 33"/>
                  <a:gd name="T1" fmla="*/ 0 h 63"/>
                  <a:gd name="T2" fmla="*/ 6 w 33"/>
                  <a:gd name="T3" fmla="*/ 18 h 63"/>
                  <a:gd name="T4" fmla="*/ 0 w 33"/>
                  <a:gd name="T5" fmla="*/ 33 h 63"/>
                  <a:gd name="T6" fmla="*/ 26 w 33"/>
                  <a:gd name="T7" fmla="*/ 63 h 63"/>
                  <a:gd name="T8" fmla="*/ 33 w 33"/>
                  <a:gd name="T9" fmla="*/ 53 h 63"/>
                  <a:gd name="T10" fmla="*/ 26 w 33"/>
                  <a:gd name="T11" fmla="*/ 30 h 63"/>
                  <a:gd name="T12" fmla="*/ 19 w 3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3">
                    <a:moveTo>
                      <a:pt x="19" y="0"/>
                    </a:moveTo>
                    <a:lnTo>
                      <a:pt x="6" y="18"/>
                    </a:lnTo>
                    <a:lnTo>
                      <a:pt x="0" y="33"/>
                    </a:lnTo>
                    <a:lnTo>
                      <a:pt x="26" y="63"/>
                    </a:lnTo>
                    <a:lnTo>
                      <a:pt x="33" y="53"/>
                    </a:lnTo>
                    <a:lnTo>
                      <a:pt x="26" y="3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" name="Group 36"/>
            <p:cNvGrpSpPr>
              <a:grpSpLocks/>
            </p:cNvGrpSpPr>
            <p:nvPr/>
          </p:nvGrpSpPr>
          <p:grpSpPr bwMode="auto">
            <a:xfrm>
              <a:off x="827584" y="836712"/>
              <a:ext cx="2594917" cy="3028290"/>
              <a:chOff x="1134" y="914"/>
              <a:chExt cx="2948" cy="3002"/>
            </a:xfrm>
            <a:gradFill flip="none" rotWithShape="1">
              <a:gsLst>
                <a:gs pos="50000">
                  <a:schemeClr val="bg2"/>
                </a:gs>
                <a:gs pos="13000">
                  <a:srgbClr val="00B0F0"/>
                </a:gs>
              </a:gsLst>
              <a:lin ang="0" scaled="0"/>
              <a:tileRect/>
            </a:gradFill>
          </p:grpSpPr>
          <p:sp>
            <p:nvSpPr>
              <p:cNvPr id="10" name="Freeform 37"/>
              <p:cNvSpPr>
                <a:spLocks/>
              </p:cNvSpPr>
              <p:nvPr/>
            </p:nvSpPr>
            <p:spPr bwMode="auto">
              <a:xfrm>
                <a:off x="1283" y="914"/>
                <a:ext cx="2208" cy="2352"/>
              </a:xfrm>
              <a:custGeom>
                <a:avLst/>
                <a:gdLst/>
                <a:ahLst/>
                <a:cxnLst>
                  <a:cxn ang="0">
                    <a:pos x="598" y="5496"/>
                  </a:cxn>
                  <a:cxn ang="0">
                    <a:pos x="1323" y="5880"/>
                  </a:cxn>
                  <a:cxn ang="0">
                    <a:pos x="1654" y="6222"/>
                  </a:cxn>
                  <a:cxn ang="0">
                    <a:pos x="1021" y="6402"/>
                  </a:cxn>
                  <a:cxn ang="0">
                    <a:pos x="1471" y="7306"/>
                  </a:cxn>
                  <a:cxn ang="0">
                    <a:pos x="2319" y="7578"/>
                  </a:cxn>
                  <a:cxn ang="0">
                    <a:pos x="3483" y="7560"/>
                  </a:cxn>
                  <a:cxn ang="0">
                    <a:pos x="4144" y="7642"/>
                  </a:cxn>
                  <a:cxn ang="0">
                    <a:pos x="4776" y="7797"/>
                  </a:cxn>
                  <a:cxn ang="0">
                    <a:pos x="4650" y="8139"/>
                  </a:cxn>
                  <a:cxn ang="0">
                    <a:pos x="3840" y="7965"/>
                  </a:cxn>
                  <a:cxn ang="0">
                    <a:pos x="2268" y="7809"/>
                  </a:cxn>
                  <a:cxn ang="0">
                    <a:pos x="1912" y="8710"/>
                  </a:cxn>
                  <a:cxn ang="0">
                    <a:pos x="2431" y="10354"/>
                  </a:cxn>
                  <a:cxn ang="0">
                    <a:pos x="2971" y="10537"/>
                  </a:cxn>
                  <a:cxn ang="0">
                    <a:pos x="3735" y="11269"/>
                  </a:cxn>
                  <a:cxn ang="0">
                    <a:pos x="4072" y="11176"/>
                  </a:cxn>
                  <a:cxn ang="0">
                    <a:pos x="4788" y="11527"/>
                  </a:cxn>
                  <a:cxn ang="0">
                    <a:pos x="5107" y="11565"/>
                  </a:cxn>
                  <a:cxn ang="0">
                    <a:pos x="4821" y="10365"/>
                  </a:cxn>
                  <a:cxn ang="0">
                    <a:pos x="4648" y="9327"/>
                  </a:cxn>
                  <a:cxn ang="0">
                    <a:pos x="5328" y="9715"/>
                  </a:cxn>
                  <a:cxn ang="0">
                    <a:pos x="5374" y="9196"/>
                  </a:cxn>
                  <a:cxn ang="0">
                    <a:pos x="4933" y="8440"/>
                  </a:cxn>
                  <a:cxn ang="0">
                    <a:pos x="6073" y="8487"/>
                  </a:cxn>
                  <a:cxn ang="0">
                    <a:pos x="6684" y="8637"/>
                  </a:cxn>
                  <a:cxn ang="0">
                    <a:pos x="6511" y="7678"/>
                  </a:cxn>
                  <a:cxn ang="0">
                    <a:pos x="5047" y="6855"/>
                  </a:cxn>
                  <a:cxn ang="0">
                    <a:pos x="4335" y="6343"/>
                  </a:cxn>
                  <a:cxn ang="0">
                    <a:pos x="4875" y="6028"/>
                  </a:cxn>
                  <a:cxn ang="0">
                    <a:pos x="4624" y="5412"/>
                  </a:cxn>
                  <a:cxn ang="0">
                    <a:pos x="5151" y="5818"/>
                  </a:cxn>
                  <a:cxn ang="0">
                    <a:pos x="5419" y="5548"/>
                  </a:cxn>
                  <a:cxn ang="0">
                    <a:pos x="4221" y="3840"/>
                  </a:cxn>
                  <a:cxn ang="0">
                    <a:pos x="4356" y="2844"/>
                  </a:cxn>
                  <a:cxn ang="0">
                    <a:pos x="4800" y="2758"/>
                  </a:cxn>
                  <a:cxn ang="0">
                    <a:pos x="5416" y="3672"/>
                  </a:cxn>
                  <a:cxn ang="0">
                    <a:pos x="6021" y="3885"/>
                  </a:cxn>
                  <a:cxn ang="0">
                    <a:pos x="6036" y="3382"/>
                  </a:cxn>
                  <a:cxn ang="0">
                    <a:pos x="6558" y="3625"/>
                  </a:cxn>
                  <a:cxn ang="0">
                    <a:pos x="7275" y="3504"/>
                  </a:cxn>
                  <a:cxn ang="0">
                    <a:pos x="6393" y="2731"/>
                  </a:cxn>
                  <a:cxn ang="0">
                    <a:pos x="6757" y="2304"/>
                  </a:cxn>
                  <a:cxn ang="0">
                    <a:pos x="7950" y="1993"/>
                  </a:cxn>
                  <a:cxn ang="0">
                    <a:pos x="8481" y="1794"/>
                  </a:cxn>
                  <a:cxn ang="0">
                    <a:pos x="9960" y="2038"/>
                  </a:cxn>
                  <a:cxn ang="0">
                    <a:pos x="10644" y="1117"/>
                  </a:cxn>
                  <a:cxn ang="0">
                    <a:pos x="10431" y="118"/>
                  </a:cxn>
                  <a:cxn ang="0">
                    <a:pos x="9970" y="919"/>
                  </a:cxn>
                  <a:cxn ang="0">
                    <a:pos x="8421" y="879"/>
                  </a:cxn>
                  <a:cxn ang="0">
                    <a:pos x="7251" y="523"/>
                  </a:cxn>
                  <a:cxn ang="0">
                    <a:pos x="6274" y="691"/>
                  </a:cxn>
                  <a:cxn ang="0">
                    <a:pos x="5346" y="915"/>
                  </a:cxn>
                  <a:cxn ang="0">
                    <a:pos x="3816" y="1348"/>
                  </a:cxn>
                  <a:cxn ang="0">
                    <a:pos x="2572" y="1927"/>
                  </a:cxn>
                  <a:cxn ang="0">
                    <a:pos x="1536" y="2161"/>
                  </a:cxn>
                  <a:cxn ang="0">
                    <a:pos x="1149" y="3067"/>
                  </a:cxn>
                  <a:cxn ang="0">
                    <a:pos x="405" y="3967"/>
                  </a:cxn>
                </a:cxnLst>
                <a:rect l="0" t="0" r="r" b="b"/>
                <a:pathLst>
                  <a:path w="11040" h="11761">
                    <a:moveTo>
                      <a:pt x="0" y="4672"/>
                    </a:moveTo>
                    <a:lnTo>
                      <a:pt x="123" y="4873"/>
                    </a:lnTo>
                    <a:lnTo>
                      <a:pt x="243" y="4914"/>
                    </a:lnTo>
                    <a:lnTo>
                      <a:pt x="169" y="5112"/>
                    </a:lnTo>
                    <a:lnTo>
                      <a:pt x="289" y="5169"/>
                    </a:lnTo>
                    <a:lnTo>
                      <a:pt x="274" y="5310"/>
                    </a:lnTo>
                    <a:lnTo>
                      <a:pt x="433" y="5364"/>
                    </a:lnTo>
                    <a:lnTo>
                      <a:pt x="555" y="5364"/>
                    </a:lnTo>
                    <a:lnTo>
                      <a:pt x="598" y="5496"/>
                    </a:lnTo>
                    <a:lnTo>
                      <a:pt x="976" y="5910"/>
                    </a:lnTo>
                    <a:lnTo>
                      <a:pt x="997" y="6055"/>
                    </a:lnTo>
                    <a:lnTo>
                      <a:pt x="1126" y="6070"/>
                    </a:lnTo>
                    <a:lnTo>
                      <a:pt x="1101" y="5923"/>
                    </a:lnTo>
                    <a:lnTo>
                      <a:pt x="1099" y="5820"/>
                    </a:lnTo>
                    <a:lnTo>
                      <a:pt x="1149" y="5751"/>
                    </a:lnTo>
                    <a:lnTo>
                      <a:pt x="1201" y="5824"/>
                    </a:lnTo>
                    <a:lnTo>
                      <a:pt x="1246" y="5935"/>
                    </a:lnTo>
                    <a:lnTo>
                      <a:pt x="1323" y="5880"/>
                    </a:lnTo>
                    <a:lnTo>
                      <a:pt x="1453" y="5998"/>
                    </a:lnTo>
                    <a:lnTo>
                      <a:pt x="1521" y="6015"/>
                    </a:lnTo>
                    <a:lnTo>
                      <a:pt x="1573" y="5941"/>
                    </a:lnTo>
                    <a:lnTo>
                      <a:pt x="1683" y="5907"/>
                    </a:lnTo>
                    <a:lnTo>
                      <a:pt x="1716" y="6034"/>
                    </a:lnTo>
                    <a:lnTo>
                      <a:pt x="1732" y="6210"/>
                    </a:lnTo>
                    <a:lnTo>
                      <a:pt x="1789" y="6279"/>
                    </a:lnTo>
                    <a:lnTo>
                      <a:pt x="1761" y="6330"/>
                    </a:lnTo>
                    <a:lnTo>
                      <a:pt x="1654" y="6222"/>
                    </a:lnTo>
                    <a:lnTo>
                      <a:pt x="1552" y="6282"/>
                    </a:lnTo>
                    <a:lnTo>
                      <a:pt x="1545" y="6178"/>
                    </a:lnTo>
                    <a:lnTo>
                      <a:pt x="1443" y="6150"/>
                    </a:lnTo>
                    <a:lnTo>
                      <a:pt x="1291" y="6159"/>
                    </a:lnTo>
                    <a:lnTo>
                      <a:pt x="1231" y="6117"/>
                    </a:lnTo>
                    <a:lnTo>
                      <a:pt x="1144" y="6174"/>
                    </a:lnTo>
                    <a:lnTo>
                      <a:pt x="1053" y="6138"/>
                    </a:lnTo>
                    <a:lnTo>
                      <a:pt x="1108" y="6315"/>
                    </a:lnTo>
                    <a:lnTo>
                      <a:pt x="1021" y="6402"/>
                    </a:lnTo>
                    <a:lnTo>
                      <a:pt x="1080" y="6522"/>
                    </a:lnTo>
                    <a:lnTo>
                      <a:pt x="1188" y="6451"/>
                    </a:lnTo>
                    <a:lnTo>
                      <a:pt x="1266" y="6489"/>
                    </a:lnTo>
                    <a:lnTo>
                      <a:pt x="1266" y="6571"/>
                    </a:lnTo>
                    <a:lnTo>
                      <a:pt x="1401" y="6624"/>
                    </a:lnTo>
                    <a:lnTo>
                      <a:pt x="1458" y="6787"/>
                    </a:lnTo>
                    <a:lnTo>
                      <a:pt x="1503" y="7030"/>
                    </a:lnTo>
                    <a:lnTo>
                      <a:pt x="1635" y="7134"/>
                    </a:lnTo>
                    <a:lnTo>
                      <a:pt x="1471" y="7306"/>
                    </a:lnTo>
                    <a:lnTo>
                      <a:pt x="1651" y="7360"/>
                    </a:lnTo>
                    <a:lnTo>
                      <a:pt x="1620" y="7485"/>
                    </a:lnTo>
                    <a:lnTo>
                      <a:pt x="1710" y="7560"/>
                    </a:lnTo>
                    <a:lnTo>
                      <a:pt x="1875" y="7554"/>
                    </a:lnTo>
                    <a:lnTo>
                      <a:pt x="1875" y="7450"/>
                    </a:lnTo>
                    <a:lnTo>
                      <a:pt x="2085" y="7350"/>
                    </a:lnTo>
                    <a:lnTo>
                      <a:pt x="2253" y="7465"/>
                    </a:lnTo>
                    <a:lnTo>
                      <a:pt x="2241" y="7572"/>
                    </a:lnTo>
                    <a:lnTo>
                      <a:pt x="2319" y="7578"/>
                    </a:lnTo>
                    <a:lnTo>
                      <a:pt x="2511" y="7471"/>
                    </a:lnTo>
                    <a:lnTo>
                      <a:pt x="2655" y="7453"/>
                    </a:lnTo>
                    <a:lnTo>
                      <a:pt x="2745" y="7524"/>
                    </a:lnTo>
                    <a:lnTo>
                      <a:pt x="2863" y="7396"/>
                    </a:lnTo>
                    <a:lnTo>
                      <a:pt x="2947" y="7395"/>
                    </a:lnTo>
                    <a:lnTo>
                      <a:pt x="3090" y="7350"/>
                    </a:lnTo>
                    <a:lnTo>
                      <a:pt x="3151" y="7405"/>
                    </a:lnTo>
                    <a:lnTo>
                      <a:pt x="3351" y="7411"/>
                    </a:lnTo>
                    <a:lnTo>
                      <a:pt x="3483" y="7560"/>
                    </a:lnTo>
                    <a:lnTo>
                      <a:pt x="3525" y="7467"/>
                    </a:lnTo>
                    <a:lnTo>
                      <a:pt x="3649" y="7530"/>
                    </a:lnTo>
                    <a:lnTo>
                      <a:pt x="3778" y="7560"/>
                    </a:lnTo>
                    <a:lnTo>
                      <a:pt x="3828" y="7510"/>
                    </a:lnTo>
                    <a:lnTo>
                      <a:pt x="3831" y="7425"/>
                    </a:lnTo>
                    <a:lnTo>
                      <a:pt x="3858" y="7312"/>
                    </a:lnTo>
                    <a:lnTo>
                      <a:pt x="4020" y="7395"/>
                    </a:lnTo>
                    <a:lnTo>
                      <a:pt x="4063" y="7554"/>
                    </a:lnTo>
                    <a:lnTo>
                      <a:pt x="4144" y="7642"/>
                    </a:lnTo>
                    <a:lnTo>
                      <a:pt x="4155" y="7545"/>
                    </a:lnTo>
                    <a:lnTo>
                      <a:pt x="4233" y="7480"/>
                    </a:lnTo>
                    <a:lnTo>
                      <a:pt x="4320" y="7434"/>
                    </a:lnTo>
                    <a:lnTo>
                      <a:pt x="4354" y="7578"/>
                    </a:lnTo>
                    <a:lnTo>
                      <a:pt x="4519" y="7677"/>
                    </a:lnTo>
                    <a:lnTo>
                      <a:pt x="4473" y="7764"/>
                    </a:lnTo>
                    <a:lnTo>
                      <a:pt x="4591" y="7756"/>
                    </a:lnTo>
                    <a:lnTo>
                      <a:pt x="4761" y="7872"/>
                    </a:lnTo>
                    <a:lnTo>
                      <a:pt x="4776" y="7797"/>
                    </a:lnTo>
                    <a:lnTo>
                      <a:pt x="4909" y="7839"/>
                    </a:lnTo>
                    <a:lnTo>
                      <a:pt x="4972" y="7935"/>
                    </a:lnTo>
                    <a:lnTo>
                      <a:pt x="5040" y="7824"/>
                    </a:lnTo>
                    <a:lnTo>
                      <a:pt x="5133" y="7903"/>
                    </a:lnTo>
                    <a:lnTo>
                      <a:pt x="5284" y="7917"/>
                    </a:lnTo>
                    <a:lnTo>
                      <a:pt x="5100" y="8130"/>
                    </a:lnTo>
                    <a:lnTo>
                      <a:pt x="4953" y="8131"/>
                    </a:lnTo>
                    <a:lnTo>
                      <a:pt x="4800" y="8086"/>
                    </a:lnTo>
                    <a:lnTo>
                      <a:pt x="4650" y="8139"/>
                    </a:lnTo>
                    <a:lnTo>
                      <a:pt x="4567" y="8217"/>
                    </a:lnTo>
                    <a:lnTo>
                      <a:pt x="4660" y="8275"/>
                    </a:lnTo>
                    <a:lnTo>
                      <a:pt x="4842" y="8305"/>
                    </a:lnTo>
                    <a:lnTo>
                      <a:pt x="4720" y="8352"/>
                    </a:lnTo>
                    <a:lnTo>
                      <a:pt x="4536" y="8401"/>
                    </a:lnTo>
                    <a:lnTo>
                      <a:pt x="4441" y="8190"/>
                    </a:lnTo>
                    <a:lnTo>
                      <a:pt x="4216" y="8092"/>
                    </a:lnTo>
                    <a:lnTo>
                      <a:pt x="4014" y="7965"/>
                    </a:lnTo>
                    <a:lnTo>
                      <a:pt x="3840" y="7965"/>
                    </a:lnTo>
                    <a:lnTo>
                      <a:pt x="3588" y="7873"/>
                    </a:lnTo>
                    <a:lnTo>
                      <a:pt x="3378" y="7699"/>
                    </a:lnTo>
                    <a:lnTo>
                      <a:pt x="3049" y="7542"/>
                    </a:lnTo>
                    <a:lnTo>
                      <a:pt x="2961" y="7545"/>
                    </a:lnTo>
                    <a:lnTo>
                      <a:pt x="2898" y="7485"/>
                    </a:lnTo>
                    <a:lnTo>
                      <a:pt x="2752" y="7633"/>
                    </a:lnTo>
                    <a:lnTo>
                      <a:pt x="2631" y="7837"/>
                    </a:lnTo>
                    <a:lnTo>
                      <a:pt x="2451" y="7930"/>
                    </a:lnTo>
                    <a:lnTo>
                      <a:pt x="2268" y="7809"/>
                    </a:lnTo>
                    <a:lnTo>
                      <a:pt x="2074" y="7782"/>
                    </a:lnTo>
                    <a:lnTo>
                      <a:pt x="2061" y="8017"/>
                    </a:lnTo>
                    <a:lnTo>
                      <a:pt x="1980" y="8100"/>
                    </a:lnTo>
                    <a:lnTo>
                      <a:pt x="1969" y="8185"/>
                    </a:lnTo>
                    <a:lnTo>
                      <a:pt x="1747" y="8380"/>
                    </a:lnTo>
                    <a:lnTo>
                      <a:pt x="1626" y="8356"/>
                    </a:lnTo>
                    <a:lnTo>
                      <a:pt x="1611" y="8577"/>
                    </a:lnTo>
                    <a:lnTo>
                      <a:pt x="1768" y="8617"/>
                    </a:lnTo>
                    <a:lnTo>
                      <a:pt x="1912" y="8710"/>
                    </a:lnTo>
                    <a:lnTo>
                      <a:pt x="1948" y="8836"/>
                    </a:lnTo>
                    <a:lnTo>
                      <a:pt x="1951" y="9000"/>
                    </a:lnTo>
                    <a:lnTo>
                      <a:pt x="2104" y="9016"/>
                    </a:lnTo>
                    <a:lnTo>
                      <a:pt x="2296" y="9177"/>
                    </a:lnTo>
                    <a:lnTo>
                      <a:pt x="2467" y="9343"/>
                    </a:lnTo>
                    <a:lnTo>
                      <a:pt x="2557" y="9589"/>
                    </a:lnTo>
                    <a:lnTo>
                      <a:pt x="2610" y="9750"/>
                    </a:lnTo>
                    <a:lnTo>
                      <a:pt x="2353" y="10050"/>
                    </a:lnTo>
                    <a:lnTo>
                      <a:pt x="2431" y="10354"/>
                    </a:lnTo>
                    <a:lnTo>
                      <a:pt x="2557" y="10513"/>
                    </a:lnTo>
                    <a:lnTo>
                      <a:pt x="2569" y="10752"/>
                    </a:lnTo>
                    <a:lnTo>
                      <a:pt x="2610" y="10875"/>
                    </a:lnTo>
                    <a:lnTo>
                      <a:pt x="2749" y="10854"/>
                    </a:lnTo>
                    <a:lnTo>
                      <a:pt x="2880" y="11053"/>
                    </a:lnTo>
                    <a:lnTo>
                      <a:pt x="3003" y="10936"/>
                    </a:lnTo>
                    <a:lnTo>
                      <a:pt x="3001" y="10822"/>
                    </a:lnTo>
                    <a:lnTo>
                      <a:pt x="2988" y="10644"/>
                    </a:lnTo>
                    <a:lnTo>
                      <a:pt x="2971" y="10537"/>
                    </a:lnTo>
                    <a:lnTo>
                      <a:pt x="3000" y="10441"/>
                    </a:lnTo>
                    <a:lnTo>
                      <a:pt x="3115" y="10402"/>
                    </a:lnTo>
                    <a:lnTo>
                      <a:pt x="3285" y="10374"/>
                    </a:lnTo>
                    <a:lnTo>
                      <a:pt x="3375" y="10450"/>
                    </a:lnTo>
                    <a:lnTo>
                      <a:pt x="3366" y="10663"/>
                    </a:lnTo>
                    <a:lnTo>
                      <a:pt x="3525" y="10681"/>
                    </a:lnTo>
                    <a:lnTo>
                      <a:pt x="3679" y="11062"/>
                    </a:lnTo>
                    <a:lnTo>
                      <a:pt x="3771" y="11173"/>
                    </a:lnTo>
                    <a:lnTo>
                      <a:pt x="3735" y="11269"/>
                    </a:lnTo>
                    <a:lnTo>
                      <a:pt x="3786" y="11460"/>
                    </a:lnTo>
                    <a:lnTo>
                      <a:pt x="3705" y="11550"/>
                    </a:lnTo>
                    <a:lnTo>
                      <a:pt x="3901" y="11634"/>
                    </a:lnTo>
                    <a:lnTo>
                      <a:pt x="3931" y="11761"/>
                    </a:lnTo>
                    <a:lnTo>
                      <a:pt x="3996" y="11635"/>
                    </a:lnTo>
                    <a:lnTo>
                      <a:pt x="3951" y="11461"/>
                    </a:lnTo>
                    <a:lnTo>
                      <a:pt x="3949" y="11338"/>
                    </a:lnTo>
                    <a:lnTo>
                      <a:pt x="4018" y="11251"/>
                    </a:lnTo>
                    <a:lnTo>
                      <a:pt x="4072" y="11176"/>
                    </a:lnTo>
                    <a:lnTo>
                      <a:pt x="4020" y="11053"/>
                    </a:lnTo>
                    <a:lnTo>
                      <a:pt x="4096" y="10965"/>
                    </a:lnTo>
                    <a:lnTo>
                      <a:pt x="4246" y="10858"/>
                    </a:lnTo>
                    <a:lnTo>
                      <a:pt x="4348" y="10900"/>
                    </a:lnTo>
                    <a:lnTo>
                      <a:pt x="4470" y="10933"/>
                    </a:lnTo>
                    <a:lnTo>
                      <a:pt x="4521" y="11139"/>
                    </a:lnTo>
                    <a:lnTo>
                      <a:pt x="4626" y="11200"/>
                    </a:lnTo>
                    <a:lnTo>
                      <a:pt x="4650" y="11319"/>
                    </a:lnTo>
                    <a:lnTo>
                      <a:pt x="4788" y="11527"/>
                    </a:lnTo>
                    <a:lnTo>
                      <a:pt x="4719" y="11610"/>
                    </a:lnTo>
                    <a:lnTo>
                      <a:pt x="4816" y="11686"/>
                    </a:lnTo>
                    <a:lnTo>
                      <a:pt x="4861" y="11626"/>
                    </a:lnTo>
                    <a:lnTo>
                      <a:pt x="4789" y="11530"/>
                    </a:lnTo>
                    <a:lnTo>
                      <a:pt x="4911" y="11503"/>
                    </a:lnTo>
                    <a:lnTo>
                      <a:pt x="5013" y="11715"/>
                    </a:lnTo>
                    <a:lnTo>
                      <a:pt x="5148" y="11715"/>
                    </a:lnTo>
                    <a:lnTo>
                      <a:pt x="5203" y="11685"/>
                    </a:lnTo>
                    <a:lnTo>
                      <a:pt x="5107" y="11565"/>
                    </a:lnTo>
                    <a:lnTo>
                      <a:pt x="5131" y="11455"/>
                    </a:lnTo>
                    <a:lnTo>
                      <a:pt x="5011" y="11427"/>
                    </a:lnTo>
                    <a:lnTo>
                      <a:pt x="4911" y="11295"/>
                    </a:lnTo>
                    <a:lnTo>
                      <a:pt x="4878" y="11100"/>
                    </a:lnTo>
                    <a:lnTo>
                      <a:pt x="4911" y="11038"/>
                    </a:lnTo>
                    <a:lnTo>
                      <a:pt x="5055" y="11079"/>
                    </a:lnTo>
                    <a:lnTo>
                      <a:pt x="5056" y="10944"/>
                    </a:lnTo>
                    <a:lnTo>
                      <a:pt x="4938" y="10785"/>
                    </a:lnTo>
                    <a:lnTo>
                      <a:pt x="4821" y="10365"/>
                    </a:lnTo>
                    <a:lnTo>
                      <a:pt x="4791" y="10239"/>
                    </a:lnTo>
                    <a:lnTo>
                      <a:pt x="4668" y="10194"/>
                    </a:lnTo>
                    <a:lnTo>
                      <a:pt x="4696" y="10006"/>
                    </a:lnTo>
                    <a:lnTo>
                      <a:pt x="4561" y="9823"/>
                    </a:lnTo>
                    <a:lnTo>
                      <a:pt x="4356" y="9391"/>
                    </a:lnTo>
                    <a:lnTo>
                      <a:pt x="4378" y="9280"/>
                    </a:lnTo>
                    <a:lnTo>
                      <a:pt x="4473" y="9240"/>
                    </a:lnTo>
                    <a:lnTo>
                      <a:pt x="4548" y="9298"/>
                    </a:lnTo>
                    <a:lnTo>
                      <a:pt x="4648" y="9327"/>
                    </a:lnTo>
                    <a:lnTo>
                      <a:pt x="4759" y="9298"/>
                    </a:lnTo>
                    <a:lnTo>
                      <a:pt x="4912" y="9430"/>
                    </a:lnTo>
                    <a:lnTo>
                      <a:pt x="5088" y="9480"/>
                    </a:lnTo>
                    <a:lnTo>
                      <a:pt x="5089" y="9609"/>
                    </a:lnTo>
                    <a:lnTo>
                      <a:pt x="4969" y="9609"/>
                    </a:lnTo>
                    <a:lnTo>
                      <a:pt x="4996" y="9714"/>
                    </a:lnTo>
                    <a:lnTo>
                      <a:pt x="5145" y="9820"/>
                    </a:lnTo>
                    <a:lnTo>
                      <a:pt x="5206" y="9744"/>
                    </a:lnTo>
                    <a:lnTo>
                      <a:pt x="5328" y="9715"/>
                    </a:lnTo>
                    <a:lnTo>
                      <a:pt x="5281" y="9625"/>
                    </a:lnTo>
                    <a:lnTo>
                      <a:pt x="5404" y="9568"/>
                    </a:lnTo>
                    <a:lnTo>
                      <a:pt x="5715" y="9552"/>
                    </a:lnTo>
                    <a:lnTo>
                      <a:pt x="5731" y="9498"/>
                    </a:lnTo>
                    <a:lnTo>
                      <a:pt x="5541" y="9312"/>
                    </a:lnTo>
                    <a:lnTo>
                      <a:pt x="5566" y="9220"/>
                    </a:lnTo>
                    <a:lnTo>
                      <a:pt x="5572" y="9075"/>
                    </a:lnTo>
                    <a:lnTo>
                      <a:pt x="5445" y="9075"/>
                    </a:lnTo>
                    <a:lnTo>
                      <a:pt x="5374" y="9196"/>
                    </a:lnTo>
                    <a:lnTo>
                      <a:pt x="5254" y="9205"/>
                    </a:lnTo>
                    <a:lnTo>
                      <a:pt x="5160" y="9088"/>
                    </a:lnTo>
                    <a:lnTo>
                      <a:pt x="5163" y="8890"/>
                    </a:lnTo>
                    <a:lnTo>
                      <a:pt x="4996" y="8862"/>
                    </a:lnTo>
                    <a:lnTo>
                      <a:pt x="5148" y="8700"/>
                    </a:lnTo>
                    <a:lnTo>
                      <a:pt x="5209" y="8529"/>
                    </a:lnTo>
                    <a:lnTo>
                      <a:pt x="5001" y="8560"/>
                    </a:lnTo>
                    <a:lnTo>
                      <a:pt x="4831" y="8520"/>
                    </a:lnTo>
                    <a:lnTo>
                      <a:pt x="4933" y="8440"/>
                    </a:lnTo>
                    <a:lnTo>
                      <a:pt x="5076" y="8437"/>
                    </a:lnTo>
                    <a:lnTo>
                      <a:pt x="5179" y="8415"/>
                    </a:lnTo>
                    <a:lnTo>
                      <a:pt x="5271" y="8325"/>
                    </a:lnTo>
                    <a:lnTo>
                      <a:pt x="5550" y="8350"/>
                    </a:lnTo>
                    <a:lnTo>
                      <a:pt x="5611" y="8251"/>
                    </a:lnTo>
                    <a:lnTo>
                      <a:pt x="5760" y="8202"/>
                    </a:lnTo>
                    <a:lnTo>
                      <a:pt x="5880" y="8184"/>
                    </a:lnTo>
                    <a:lnTo>
                      <a:pt x="5853" y="8310"/>
                    </a:lnTo>
                    <a:lnTo>
                      <a:pt x="6073" y="8487"/>
                    </a:lnTo>
                    <a:lnTo>
                      <a:pt x="6199" y="8724"/>
                    </a:lnTo>
                    <a:lnTo>
                      <a:pt x="6306" y="8670"/>
                    </a:lnTo>
                    <a:lnTo>
                      <a:pt x="6411" y="8775"/>
                    </a:lnTo>
                    <a:lnTo>
                      <a:pt x="6469" y="8938"/>
                    </a:lnTo>
                    <a:lnTo>
                      <a:pt x="6466" y="9054"/>
                    </a:lnTo>
                    <a:lnTo>
                      <a:pt x="6682" y="9040"/>
                    </a:lnTo>
                    <a:lnTo>
                      <a:pt x="6691" y="8895"/>
                    </a:lnTo>
                    <a:lnTo>
                      <a:pt x="6750" y="8730"/>
                    </a:lnTo>
                    <a:lnTo>
                      <a:pt x="6684" y="8637"/>
                    </a:lnTo>
                    <a:lnTo>
                      <a:pt x="6618" y="8575"/>
                    </a:lnTo>
                    <a:lnTo>
                      <a:pt x="6675" y="8488"/>
                    </a:lnTo>
                    <a:lnTo>
                      <a:pt x="6607" y="8476"/>
                    </a:lnTo>
                    <a:lnTo>
                      <a:pt x="6559" y="8416"/>
                    </a:lnTo>
                    <a:lnTo>
                      <a:pt x="6601" y="8260"/>
                    </a:lnTo>
                    <a:lnTo>
                      <a:pt x="6571" y="8055"/>
                    </a:lnTo>
                    <a:lnTo>
                      <a:pt x="6721" y="7951"/>
                    </a:lnTo>
                    <a:lnTo>
                      <a:pt x="6636" y="7773"/>
                    </a:lnTo>
                    <a:lnTo>
                      <a:pt x="6511" y="7678"/>
                    </a:lnTo>
                    <a:lnTo>
                      <a:pt x="6232" y="7560"/>
                    </a:lnTo>
                    <a:lnTo>
                      <a:pt x="6024" y="7543"/>
                    </a:lnTo>
                    <a:lnTo>
                      <a:pt x="5935" y="7369"/>
                    </a:lnTo>
                    <a:lnTo>
                      <a:pt x="5857" y="7186"/>
                    </a:lnTo>
                    <a:lnTo>
                      <a:pt x="5460" y="6945"/>
                    </a:lnTo>
                    <a:lnTo>
                      <a:pt x="5313" y="6867"/>
                    </a:lnTo>
                    <a:lnTo>
                      <a:pt x="5209" y="6781"/>
                    </a:lnTo>
                    <a:lnTo>
                      <a:pt x="5161" y="6855"/>
                    </a:lnTo>
                    <a:lnTo>
                      <a:pt x="5047" y="6855"/>
                    </a:lnTo>
                    <a:lnTo>
                      <a:pt x="4966" y="6691"/>
                    </a:lnTo>
                    <a:lnTo>
                      <a:pt x="4867" y="6640"/>
                    </a:lnTo>
                    <a:lnTo>
                      <a:pt x="4686" y="6645"/>
                    </a:lnTo>
                    <a:lnTo>
                      <a:pt x="4563" y="6570"/>
                    </a:lnTo>
                    <a:lnTo>
                      <a:pt x="4410" y="6505"/>
                    </a:lnTo>
                    <a:lnTo>
                      <a:pt x="4161" y="6462"/>
                    </a:lnTo>
                    <a:lnTo>
                      <a:pt x="4113" y="6370"/>
                    </a:lnTo>
                    <a:lnTo>
                      <a:pt x="4189" y="6286"/>
                    </a:lnTo>
                    <a:lnTo>
                      <a:pt x="4335" y="6343"/>
                    </a:lnTo>
                    <a:lnTo>
                      <a:pt x="4516" y="6361"/>
                    </a:lnTo>
                    <a:lnTo>
                      <a:pt x="4605" y="6282"/>
                    </a:lnTo>
                    <a:lnTo>
                      <a:pt x="4734" y="6235"/>
                    </a:lnTo>
                    <a:lnTo>
                      <a:pt x="4768" y="6204"/>
                    </a:lnTo>
                    <a:lnTo>
                      <a:pt x="4866" y="6195"/>
                    </a:lnTo>
                    <a:lnTo>
                      <a:pt x="4909" y="6100"/>
                    </a:lnTo>
                    <a:lnTo>
                      <a:pt x="4995" y="6046"/>
                    </a:lnTo>
                    <a:lnTo>
                      <a:pt x="4941" y="5985"/>
                    </a:lnTo>
                    <a:lnTo>
                      <a:pt x="4875" y="6028"/>
                    </a:lnTo>
                    <a:lnTo>
                      <a:pt x="4875" y="5911"/>
                    </a:lnTo>
                    <a:lnTo>
                      <a:pt x="4831" y="5823"/>
                    </a:lnTo>
                    <a:lnTo>
                      <a:pt x="4729" y="5787"/>
                    </a:lnTo>
                    <a:lnTo>
                      <a:pt x="4699" y="5668"/>
                    </a:lnTo>
                    <a:lnTo>
                      <a:pt x="4665" y="5730"/>
                    </a:lnTo>
                    <a:lnTo>
                      <a:pt x="4591" y="5695"/>
                    </a:lnTo>
                    <a:lnTo>
                      <a:pt x="4605" y="5611"/>
                    </a:lnTo>
                    <a:lnTo>
                      <a:pt x="4561" y="5473"/>
                    </a:lnTo>
                    <a:lnTo>
                      <a:pt x="4624" y="5412"/>
                    </a:lnTo>
                    <a:lnTo>
                      <a:pt x="4741" y="5443"/>
                    </a:lnTo>
                    <a:lnTo>
                      <a:pt x="4836" y="5323"/>
                    </a:lnTo>
                    <a:lnTo>
                      <a:pt x="4987" y="5410"/>
                    </a:lnTo>
                    <a:lnTo>
                      <a:pt x="5071" y="5392"/>
                    </a:lnTo>
                    <a:lnTo>
                      <a:pt x="5167" y="5515"/>
                    </a:lnTo>
                    <a:lnTo>
                      <a:pt x="5211" y="5616"/>
                    </a:lnTo>
                    <a:lnTo>
                      <a:pt x="5281" y="5715"/>
                    </a:lnTo>
                    <a:lnTo>
                      <a:pt x="5211" y="5743"/>
                    </a:lnTo>
                    <a:lnTo>
                      <a:pt x="5151" y="5818"/>
                    </a:lnTo>
                    <a:lnTo>
                      <a:pt x="5062" y="5829"/>
                    </a:lnTo>
                    <a:lnTo>
                      <a:pt x="5092" y="5760"/>
                    </a:lnTo>
                    <a:lnTo>
                      <a:pt x="5040" y="5686"/>
                    </a:lnTo>
                    <a:lnTo>
                      <a:pt x="4966" y="5787"/>
                    </a:lnTo>
                    <a:lnTo>
                      <a:pt x="4981" y="5896"/>
                    </a:lnTo>
                    <a:lnTo>
                      <a:pt x="5086" y="5923"/>
                    </a:lnTo>
                    <a:lnTo>
                      <a:pt x="5298" y="5805"/>
                    </a:lnTo>
                    <a:lnTo>
                      <a:pt x="5511" y="5731"/>
                    </a:lnTo>
                    <a:lnTo>
                      <a:pt x="5419" y="5548"/>
                    </a:lnTo>
                    <a:lnTo>
                      <a:pt x="5313" y="5317"/>
                    </a:lnTo>
                    <a:lnTo>
                      <a:pt x="5164" y="5151"/>
                    </a:lnTo>
                    <a:lnTo>
                      <a:pt x="4966" y="4897"/>
                    </a:lnTo>
                    <a:lnTo>
                      <a:pt x="4758" y="4780"/>
                    </a:lnTo>
                    <a:lnTo>
                      <a:pt x="4687" y="4546"/>
                    </a:lnTo>
                    <a:lnTo>
                      <a:pt x="4681" y="4335"/>
                    </a:lnTo>
                    <a:lnTo>
                      <a:pt x="4447" y="4141"/>
                    </a:lnTo>
                    <a:lnTo>
                      <a:pt x="4399" y="3984"/>
                    </a:lnTo>
                    <a:lnTo>
                      <a:pt x="4221" y="3840"/>
                    </a:lnTo>
                    <a:lnTo>
                      <a:pt x="4174" y="3657"/>
                    </a:lnTo>
                    <a:lnTo>
                      <a:pt x="4147" y="3475"/>
                    </a:lnTo>
                    <a:lnTo>
                      <a:pt x="4263" y="3213"/>
                    </a:lnTo>
                    <a:lnTo>
                      <a:pt x="4413" y="3084"/>
                    </a:lnTo>
                    <a:lnTo>
                      <a:pt x="4356" y="3009"/>
                    </a:lnTo>
                    <a:lnTo>
                      <a:pt x="4266" y="2994"/>
                    </a:lnTo>
                    <a:lnTo>
                      <a:pt x="4233" y="2865"/>
                    </a:lnTo>
                    <a:lnTo>
                      <a:pt x="4251" y="2821"/>
                    </a:lnTo>
                    <a:lnTo>
                      <a:pt x="4356" y="2844"/>
                    </a:lnTo>
                    <a:lnTo>
                      <a:pt x="4320" y="2760"/>
                    </a:lnTo>
                    <a:lnTo>
                      <a:pt x="4386" y="2667"/>
                    </a:lnTo>
                    <a:lnTo>
                      <a:pt x="4455" y="2770"/>
                    </a:lnTo>
                    <a:lnTo>
                      <a:pt x="4504" y="2638"/>
                    </a:lnTo>
                    <a:lnTo>
                      <a:pt x="4597" y="2604"/>
                    </a:lnTo>
                    <a:lnTo>
                      <a:pt x="4729" y="2515"/>
                    </a:lnTo>
                    <a:lnTo>
                      <a:pt x="4852" y="2559"/>
                    </a:lnTo>
                    <a:lnTo>
                      <a:pt x="4894" y="2650"/>
                    </a:lnTo>
                    <a:lnTo>
                      <a:pt x="4800" y="2758"/>
                    </a:lnTo>
                    <a:lnTo>
                      <a:pt x="4641" y="2773"/>
                    </a:lnTo>
                    <a:lnTo>
                      <a:pt x="4701" y="2910"/>
                    </a:lnTo>
                    <a:lnTo>
                      <a:pt x="4771" y="3043"/>
                    </a:lnTo>
                    <a:lnTo>
                      <a:pt x="4890" y="3061"/>
                    </a:lnTo>
                    <a:lnTo>
                      <a:pt x="4981" y="3126"/>
                    </a:lnTo>
                    <a:lnTo>
                      <a:pt x="5092" y="3240"/>
                    </a:lnTo>
                    <a:lnTo>
                      <a:pt x="5211" y="3280"/>
                    </a:lnTo>
                    <a:lnTo>
                      <a:pt x="5476" y="3408"/>
                    </a:lnTo>
                    <a:lnTo>
                      <a:pt x="5416" y="3672"/>
                    </a:lnTo>
                    <a:lnTo>
                      <a:pt x="5541" y="3847"/>
                    </a:lnTo>
                    <a:lnTo>
                      <a:pt x="5538" y="3999"/>
                    </a:lnTo>
                    <a:lnTo>
                      <a:pt x="5695" y="3954"/>
                    </a:lnTo>
                    <a:lnTo>
                      <a:pt x="5839" y="4020"/>
                    </a:lnTo>
                    <a:lnTo>
                      <a:pt x="5928" y="4090"/>
                    </a:lnTo>
                    <a:lnTo>
                      <a:pt x="6153" y="4090"/>
                    </a:lnTo>
                    <a:lnTo>
                      <a:pt x="6141" y="4015"/>
                    </a:lnTo>
                    <a:lnTo>
                      <a:pt x="6073" y="3997"/>
                    </a:lnTo>
                    <a:lnTo>
                      <a:pt x="6021" y="3885"/>
                    </a:lnTo>
                    <a:lnTo>
                      <a:pt x="5763" y="3834"/>
                    </a:lnTo>
                    <a:lnTo>
                      <a:pt x="5647" y="3699"/>
                    </a:lnTo>
                    <a:lnTo>
                      <a:pt x="5542" y="3558"/>
                    </a:lnTo>
                    <a:lnTo>
                      <a:pt x="5481" y="3402"/>
                    </a:lnTo>
                    <a:lnTo>
                      <a:pt x="5514" y="3322"/>
                    </a:lnTo>
                    <a:lnTo>
                      <a:pt x="5596" y="3240"/>
                    </a:lnTo>
                    <a:lnTo>
                      <a:pt x="5806" y="3343"/>
                    </a:lnTo>
                    <a:lnTo>
                      <a:pt x="5926" y="3354"/>
                    </a:lnTo>
                    <a:lnTo>
                      <a:pt x="6036" y="3382"/>
                    </a:lnTo>
                    <a:lnTo>
                      <a:pt x="6157" y="3595"/>
                    </a:lnTo>
                    <a:lnTo>
                      <a:pt x="6240" y="3637"/>
                    </a:lnTo>
                    <a:lnTo>
                      <a:pt x="6232" y="3805"/>
                    </a:lnTo>
                    <a:lnTo>
                      <a:pt x="6399" y="3895"/>
                    </a:lnTo>
                    <a:lnTo>
                      <a:pt x="6483" y="4029"/>
                    </a:lnTo>
                    <a:lnTo>
                      <a:pt x="6607" y="3952"/>
                    </a:lnTo>
                    <a:lnTo>
                      <a:pt x="6651" y="3880"/>
                    </a:lnTo>
                    <a:lnTo>
                      <a:pt x="6571" y="3789"/>
                    </a:lnTo>
                    <a:lnTo>
                      <a:pt x="6558" y="3625"/>
                    </a:lnTo>
                    <a:lnTo>
                      <a:pt x="6442" y="3505"/>
                    </a:lnTo>
                    <a:lnTo>
                      <a:pt x="6240" y="3444"/>
                    </a:lnTo>
                    <a:lnTo>
                      <a:pt x="6096" y="3265"/>
                    </a:lnTo>
                    <a:lnTo>
                      <a:pt x="6094" y="3135"/>
                    </a:lnTo>
                    <a:lnTo>
                      <a:pt x="6171" y="3039"/>
                    </a:lnTo>
                    <a:lnTo>
                      <a:pt x="6850" y="3268"/>
                    </a:lnTo>
                    <a:lnTo>
                      <a:pt x="6951" y="3477"/>
                    </a:lnTo>
                    <a:lnTo>
                      <a:pt x="7185" y="3643"/>
                    </a:lnTo>
                    <a:lnTo>
                      <a:pt x="7275" y="3504"/>
                    </a:lnTo>
                    <a:lnTo>
                      <a:pt x="7113" y="3361"/>
                    </a:lnTo>
                    <a:lnTo>
                      <a:pt x="7008" y="3196"/>
                    </a:lnTo>
                    <a:lnTo>
                      <a:pt x="6727" y="3030"/>
                    </a:lnTo>
                    <a:lnTo>
                      <a:pt x="6637" y="2955"/>
                    </a:lnTo>
                    <a:lnTo>
                      <a:pt x="6532" y="3013"/>
                    </a:lnTo>
                    <a:lnTo>
                      <a:pt x="6394" y="2965"/>
                    </a:lnTo>
                    <a:lnTo>
                      <a:pt x="6316" y="2874"/>
                    </a:lnTo>
                    <a:lnTo>
                      <a:pt x="6285" y="2758"/>
                    </a:lnTo>
                    <a:lnTo>
                      <a:pt x="6393" y="2731"/>
                    </a:lnTo>
                    <a:lnTo>
                      <a:pt x="6471" y="2680"/>
                    </a:lnTo>
                    <a:lnTo>
                      <a:pt x="6354" y="2641"/>
                    </a:lnTo>
                    <a:lnTo>
                      <a:pt x="6181" y="2499"/>
                    </a:lnTo>
                    <a:lnTo>
                      <a:pt x="6060" y="2443"/>
                    </a:lnTo>
                    <a:lnTo>
                      <a:pt x="6019" y="2338"/>
                    </a:lnTo>
                    <a:lnTo>
                      <a:pt x="6100" y="2274"/>
                    </a:lnTo>
                    <a:lnTo>
                      <a:pt x="6397" y="2134"/>
                    </a:lnTo>
                    <a:lnTo>
                      <a:pt x="6573" y="2317"/>
                    </a:lnTo>
                    <a:lnTo>
                      <a:pt x="6757" y="2304"/>
                    </a:lnTo>
                    <a:lnTo>
                      <a:pt x="6997" y="2169"/>
                    </a:lnTo>
                    <a:lnTo>
                      <a:pt x="7134" y="1945"/>
                    </a:lnTo>
                    <a:lnTo>
                      <a:pt x="7233" y="1812"/>
                    </a:lnTo>
                    <a:lnTo>
                      <a:pt x="7432" y="1785"/>
                    </a:lnTo>
                    <a:lnTo>
                      <a:pt x="7533" y="1825"/>
                    </a:lnTo>
                    <a:lnTo>
                      <a:pt x="7608" y="1935"/>
                    </a:lnTo>
                    <a:lnTo>
                      <a:pt x="7761" y="1965"/>
                    </a:lnTo>
                    <a:lnTo>
                      <a:pt x="7824" y="2019"/>
                    </a:lnTo>
                    <a:lnTo>
                      <a:pt x="7950" y="1993"/>
                    </a:lnTo>
                    <a:lnTo>
                      <a:pt x="8074" y="1872"/>
                    </a:lnTo>
                    <a:lnTo>
                      <a:pt x="8236" y="1816"/>
                    </a:lnTo>
                    <a:lnTo>
                      <a:pt x="8311" y="1690"/>
                    </a:lnTo>
                    <a:lnTo>
                      <a:pt x="8451" y="1615"/>
                    </a:lnTo>
                    <a:lnTo>
                      <a:pt x="8359" y="1498"/>
                    </a:lnTo>
                    <a:lnTo>
                      <a:pt x="8418" y="1456"/>
                    </a:lnTo>
                    <a:lnTo>
                      <a:pt x="8527" y="1558"/>
                    </a:lnTo>
                    <a:lnTo>
                      <a:pt x="8520" y="1644"/>
                    </a:lnTo>
                    <a:lnTo>
                      <a:pt x="8481" y="1794"/>
                    </a:lnTo>
                    <a:lnTo>
                      <a:pt x="8704" y="1845"/>
                    </a:lnTo>
                    <a:lnTo>
                      <a:pt x="8805" y="1800"/>
                    </a:lnTo>
                    <a:lnTo>
                      <a:pt x="8898" y="1869"/>
                    </a:lnTo>
                    <a:lnTo>
                      <a:pt x="9066" y="1885"/>
                    </a:lnTo>
                    <a:lnTo>
                      <a:pt x="9198" y="1935"/>
                    </a:lnTo>
                    <a:lnTo>
                      <a:pt x="9346" y="1944"/>
                    </a:lnTo>
                    <a:lnTo>
                      <a:pt x="9499" y="2038"/>
                    </a:lnTo>
                    <a:lnTo>
                      <a:pt x="9666" y="1975"/>
                    </a:lnTo>
                    <a:lnTo>
                      <a:pt x="9960" y="2038"/>
                    </a:lnTo>
                    <a:lnTo>
                      <a:pt x="10024" y="2133"/>
                    </a:lnTo>
                    <a:lnTo>
                      <a:pt x="9978" y="2145"/>
                    </a:lnTo>
                    <a:lnTo>
                      <a:pt x="10066" y="2295"/>
                    </a:lnTo>
                    <a:lnTo>
                      <a:pt x="10381" y="1950"/>
                    </a:lnTo>
                    <a:lnTo>
                      <a:pt x="10470" y="1749"/>
                    </a:lnTo>
                    <a:lnTo>
                      <a:pt x="10611" y="1620"/>
                    </a:lnTo>
                    <a:lnTo>
                      <a:pt x="10509" y="1527"/>
                    </a:lnTo>
                    <a:lnTo>
                      <a:pt x="10477" y="1089"/>
                    </a:lnTo>
                    <a:lnTo>
                      <a:pt x="10644" y="1117"/>
                    </a:lnTo>
                    <a:lnTo>
                      <a:pt x="10803" y="879"/>
                    </a:lnTo>
                    <a:lnTo>
                      <a:pt x="10936" y="999"/>
                    </a:lnTo>
                    <a:lnTo>
                      <a:pt x="11040" y="895"/>
                    </a:lnTo>
                    <a:lnTo>
                      <a:pt x="10971" y="592"/>
                    </a:lnTo>
                    <a:lnTo>
                      <a:pt x="10957" y="340"/>
                    </a:lnTo>
                    <a:lnTo>
                      <a:pt x="10807" y="280"/>
                    </a:lnTo>
                    <a:lnTo>
                      <a:pt x="10728" y="130"/>
                    </a:lnTo>
                    <a:lnTo>
                      <a:pt x="10546" y="75"/>
                    </a:lnTo>
                    <a:lnTo>
                      <a:pt x="10431" y="118"/>
                    </a:lnTo>
                    <a:lnTo>
                      <a:pt x="10312" y="13"/>
                    </a:lnTo>
                    <a:lnTo>
                      <a:pt x="10155" y="0"/>
                    </a:lnTo>
                    <a:lnTo>
                      <a:pt x="10051" y="100"/>
                    </a:lnTo>
                    <a:lnTo>
                      <a:pt x="10035" y="195"/>
                    </a:lnTo>
                    <a:lnTo>
                      <a:pt x="10171" y="310"/>
                    </a:lnTo>
                    <a:lnTo>
                      <a:pt x="10188" y="445"/>
                    </a:lnTo>
                    <a:lnTo>
                      <a:pt x="10221" y="600"/>
                    </a:lnTo>
                    <a:lnTo>
                      <a:pt x="10183" y="867"/>
                    </a:lnTo>
                    <a:lnTo>
                      <a:pt x="9970" y="919"/>
                    </a:lnTo>
                    <a:lnTo>
                      <a:pt x="9786" y="1005"/>
                    </a:lnTo>
                    <a:lnTo>
                      <a:pt x="9681" y="910"/>
                    </a:lnTo>
                    <a:lnTo>
                      <a:pt x="9406" y="984"/>
                    </a:lnTo>
                    <a:lnTo>
                      <a:pt x="9202" y="931"/>
                    </a:lnTo>
                    <a:lnTo>
                      <a:pt x="9082" y="1035"/>
                    </a:lnTo>
                    <a:lnTo>
                      <a:pt x="8772" y="1123"/>
                    </a:lnTo>
                    <a:lnTo>
                      <a:pt x="8631" y="1120"/>
                    </a:lnTo>
                    <a:lnTo>
                      <a:pt x="8599" y="1014"/>
                    </a:lnTo>
                    <a:lnTo>
                      <a:pt x="8421" y="879"/>
                    </a:lnTo>
                    <a:lnTo>
                      <a:pt x="8161" y="805"/>
                    </a:lnTo>
                    <a:lnTo>
                      <a:pt x="7999" y="795"/>
                    </a:lnTo>
                    <a:lnTo>
                      <a:pt x="7863" y="850"/>
                    </a:lnTo>
                    <a:lnTo>
                      <a:pt x="7807" y="744"/>
                    </a:lnTo>
                    <a:lnTo>
                      <a:pt x="7638" y="723"/>
                    </a:lnTo>
                    <a:lnTo>
                      <a:pt x="7515" y="436"/>
                    </a:lnTo>
                    <a:lnTo>
                      <a:pt x="7386" y="430"/>
                    </a:lnTo>
                    <a:lnTo>
                      <a:pt x="7381" y="534"/>
                    </a:lnTo>
                    <a:lnTo>
                      <a:pt x="7251" y="523"/>
                    </a:lnTo>
                    <a:lnTo>
                      <a:pt x="7128" y="549"/>
                    </a:lnTo>
                    <a:lnTo>
                      <a:pt x="7141" y="447"/>
                    </a:lnTo>
                    <a:lnTo>
                      <a:pt x="7023" y="405"/>
                    </a:lnTo>
                    <a:lnTo>
                      <a:pt x="6900" y="508"/>
                    </a:lnTo>
                    <a:lnTo>
                      <a:pt x="6721" y="477"/>
                    </a:lnTo>
                    <a:lnTo>
                      <a:pt x="6708" y="622"/>
                    </a:lnTo>
                    <a:lnTo>
                      <a:pt x="6576" y="697"/>
                    </a:lnTo>
                    <a:lnTo>
                      <a:pt x="6457" y="625"/>
                    </a:lnTo>
                    <a:lnTo>
                      <a:pt x="6274" y="691"/>
                    </a:lnTo>
                    <a:lnTo>
                      <a:pt x="6186" y="787"/>
                    </a:lnTo>
                    <a:lnTo>
                      <a:pt x="6076" y="751"/>
                    </a:lnTo>
                    <a:lnTo>
                      <a:pt x="5961" y="852"/>
                    </a:lnTo>
                    <a:lnTo>
                      <a:pt x="5821" y="772"/>
                    </a:lnTo>
                    <a:lnTo>
                      <a:pt x="5670" y="805"/>
                    </a:lnTo>
                    <a:lnTo>
                      <a:pt x="5497" y="865"/>
                    </a:lnTo>
                    <a:lnTo>
                      <a:pt x="5464" y="772"/>
                    </a:lnTo>
                    <a:lnTo>
                      <a:pt x="5361" y="810"/>
                    </a:lnTo>
                    <a:lnTo>
                      <a:pt x="5346" y="915"/>
                    </a:lnTo>
                    <a:lnTo>
                      <a:pt x="5214" y="988"/>
                    </a:lnTo>
                    <a:lnTo>
                      <a:pt x="4881" y="922"/>
                    </a:lnTo>
                    <a:lnTo>
                      <a:pt x="4593" y="883"/>
                    </a:lnTo>
                    <a:lnTo>
                      <a:pt x="4534" y="988"/>
                    </a:lnTo>
                    <a:lnTo>
                      <a:pt x="4524" y="1299"/>
                    </a:lnTo>
                    <a:lnTo>
                      <a:pt x="4342" y="1216"/>
                    </a:lnTo>
                    <a:lnTo>
                      <a:pt x="4236" y="1386"/>
                    </a:lnTo>
                    <a:lnTo>
                      <a:pt x="4027" y="1410"/>
                    </a:lnTo>
                    <a:lnTo>
                      <a:pt x="3816" y="1348"/>
                    </a:lnTo>
                    <a:lnTo>
                      <a:pt x="3667" y="1228"/>
                    </a:lnTo>
                    <a:lnTo>
                      <a:pt x="3495" y="1330"/>
                    </a:lnTo>
                    <a:lnTo>
                      <a:pt x="3381" y="1305"/>
                    </a:lnTo>
                    <a:lnTo>
                      <a:pt x="3180" y="1402"/>
                    </a:lnTo>
                    <a:lnTo>
                      <a:pt x="3081" y="1543"/>
                    </a:lnTo>
                    <a:lnTo>
                      <a:pt x="2962" y="1651"/>
                    </a:lnTo>
                    <a:lnTo>
                      <a:pt x="2917" y="1798"/>
                    </a:lnTo>
                    <a:lnTo>
                      <a:pt x="2734" y="1795"/>
                    </a:lnTo>
                    <a:lnTo>
                      <a:pt x="2572" y="1927"/>
                    </a:lnTo>
                    <a:lnTo>
                      <a:pt x="2458" y="1813"/>
                    </a:lnTo>
                    <a:lnTo>
                      <a:pt x="2253" y="1815"/>
                    </a:lnTo>
                    <a:lnTo>
                      <a:pt x="2146" y="1912"/>
                    </a:lnTo>
                    <a:lnTo>
                      <a:pt x="1939" y="1869"/>
                    </a:lnTo>
                    <a:lnTo>
                      <a:pt x="1806" y="1917"/>
                    </a:lnTo>
                    <a:lnTo>
                      <a:pt x="1635" y="1911"/>
                    </a:lnTo>
                    <a:lnTo>
                      <a:pt x="1458" y="1944"/>
                    </a:lnTo>
                    <a:lnTo>
                      <a:pt x="1461" y="2142"/>
                    </a:lnTo>
                    <a:lnTo>
                      <a:pt x="1536" y="2161"/>
                    </a:lnTo>
                    <a:lnTo>
                      <a:pt x="1656" y="2290"/>
                    </a:lnTo>
                    <a:lnTo>
                      <a:pt x="1656" y="2425"/>
                    </a:lnTo>
                    <a:lnTo>
                      <a:pt x="1621" y="2590"/>
                    </a:lnTo>
                    <a:lnTo>
                      <a:pt x="1504" y="2662"/>
                    </a:lnTo>
                    <a:lnTo>
                      <a:pt x="1521" y="2758"/>
                    </a:lnTo>
                    <a:lnTo>
                      <a:pt x="1422" y="2785"/>
                    </a:lnTo>
                    <a:lnTo>
                      <a:pt x="1318" y="2770"/>
                    </a:lnTo>
                    <a:lnTo>
                      <a:pt x="1216" y="2833"/>
                    </a:lnTo>
                    <a:lnTo>
                      <a:pt x="1149" y="3067"/>
                    </a:lnTo>
                    <a:lnTo>
                      <a:pt x="1048" y="3217"/>
                    </a:lnTo>
                    <a:lnTo>
                      <a:pt x="991" y="3406"/>
                    </a:lnTo>
                    <a:lnTo>
                      <a:pt x="1020" y="3547"/>
                    </a:lnTo>
                    <a:lnTo>
                      <a:pt x="892" y="3640"/>
                    </a:lnTo>
                    <a:lnTo>
                      <a:pt x="586" y="3658"/>
                    </a:lnTo>
                    <a:lnTo>
                      <a:pt x="496" y="3778"/>
                    </a:lnTo>
                    <a:lnTo>
                      <a:pt x="396" y="3781"/>
                    </a:lnTo>
                    <a:lnTo>
                      <a:pt x="366" y="3835"/>
                    </a:lnTo>
                    <a:lnTo>
                      <a:pt x="405" y="3967"/>
                    </a:lnTo>
                    <a:lnTo>
                      <a:pt x="495" y="4078"/>
                    </a:lnTo>
                    <a:lnTo>
                      <a:pt x="553" y="4222"/>
                    </a:lnTo>
                    <a:lnTo>
                      <a:pt x="484" y="4255"/>
                    </a:lnTo>
                    <a:lnTo>
                      <a:pt x="423" y="4198"/>
                    </a:lnTo>
                    <a:lnTo>
                      <a:pt x="346" y="4198"/>
                    </a:lnTo>
                    <a:lnTo>
                      <a:pt x="379" y="4380"/>
                    </a:lnTo>
                    <a:lnTo>
                      <a:pt x="0" y="467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Freeform 38"/>
              <p:cNvSpPr>
                <a:spLocks/>
              </p:cNvSpPr>
              <p:nvPr/>
            </p:nvSpPr>
            <p:spPr bwMode="auto">
              <a:xfrm>
                <a:off x="1134" y="1746"/>
                <a:ext cx="150" cy="214"/>
              </a:xfrm>
              <a:custGeom>
                <a:avLst/>
                <a:gdLst/>
                <a:ahLst/>
                <a:cxnLst>
                  <a:cxn ang="0">
                    <a:pos x="144" y="214"/>
                  </a:cxn>
                  <a:cxn ang="0">
                    <a:pos x="117" y="187"/>
                  </a:cxn>
                  <a:cxn ang="0">
                    <a:pos x="98" y="177"/>
                  </a:cxn>
                  <a:cxn ang="0">
                    <a:pos x="80" y="166"/>
                  </a:cxn>
                  <a:cxn ang="0">
                    <a:pos x="63" y="147"/>
                  </a:cxn>
                  <a:cxn ang="0">
                    <a:pos x="57" y="105"/>
                  </a:cxn>
                  <a:cxn ang="0">
                    <a:pos x="35" y="99"/>
                  </a:cxn>
                  <a:cxn ang="0">
                    <a:pos x="21" y="73"/>
                  </a:cxn>
                  <a:cxn ang="0">
                    <a:pos x="15" y="51"/>
                  </a:cxn>
                  <a:cxn ang="0">
                    <a:pos x="0" y="45"/>
                  </a:cxn>
                  <a:cxn ang="0">
                    <a:pos x="0" y="7"/>
                  </a:cxn>
                  <a:cxn ang="0">
                    <a:pos x="44" y="9"/>
                  </a:cxn>
                  <a:cxn ang="0">
                    <a:pos x="71" y="0"/>
                  </a:cxn>
                  <a:cxn ang="0">
                    <a:pos x="95" y="15"/>
                  </a:cxn>
                  <a:cxn ang="0">
                    <a:pos x="102" y="45"/>
                  </a:cxn>
                  <a:cxn ang="0">
                    <a:pos x="66" y="57"/>
                  </a:cxn>
                  <a:cxn ang="0">
                    <a:pos x="68" y="93"/>
                  </a:cxn>
                  <a:cxn ang="0">
                    <a:pos x="92" y="145"/>
                  </a:cxn>
                  <a:cxn ang="0">
                    <a:pos x="108" y="159"/>
                  </a:cxn>
                  <a:cxn ang="0">
                    <a:pos x="125" y="169"/>
                  </a:cxn>
                  <a:cxn ang="0">
                    <a:pos x="137" y="163"/>
                  </a:cxn>
                  <a:cxn ang="0">
                    <a:pos x="150" y="183"/>
                  </a:cxn>
                  <a:cxn ang="0">
                    <a:pos x="144" y="214"/>
                  </a:cxn>
                </a:cxnLst>
                <a:rect l="0" t="0" r="r" b="b"/>
                <a:pathLst>
                  <a:path w="150" h="214">
                    <a:moveTo>
                      <a:pt x="144" y="214"/>
                    </a:moveTo>
                    <a:lnTo>
                      <a:pt x="117" y="187"/>
                    </a:lnTo>
                    <a:lnTo>
                      <a:pt x="98" y="177"/>
                    </a:lnTo>
                    <a:lnTo>
                      <a:pt x="80" y="166"/>
                    </a:lnTo>
                    <a:lnTo>
                      <a:pt x="63" y="147"/>
                    </a:lnTo>
                    <a:lnTo>
                      <a:pt x="57" y="105"/>
                    </a:lnTo>
                    <a:lnTo>
                      <a:pt x="35" y="99"/>
                    </a:lnTo>
                    <a:lnTo>
                      <a:pt x="21" y="73"/>
                    </a:lnTo>
                    <a:lnTo>
                      <a:pt x="15" y="51"/>
                    </a:lnTo>
                    <a:lnTo>
                      <a:pt x="0" y="45"/>
                    </a:lnTo>
                    <a:lnTo>
                      <a:pt x="0" y="7"/>
                    </a:lnTo>
                    <a:lnTo>
                      <a:pt x="44" y="9"/>
                    </a:lnTo>
                    <a:lnTo>
                      <a:pt x="71" y="0"/>
                    </a:lnTo>
                    <a:lnTo>
                      <a:pt x="95" y="15"/>
                    </a:lnTo>
                    <a:lnTo>
                      <a:pt x="102" y="45"/>
                    </a:lnTo>
                    <a:lnTo>
                      <a:pt x="66" y="57"/>
                    </a:lnTo>
                    <a:lnTo>
                      <a:pt x="68" y="93"/>
                    </a:lnTo>
                    <a:lnTo>
                      <a:pt x="92" y="145"/>
                    </a:lnTo>
                    <a:lnTo>
                      <a:pt x="108" y="159"/>
                    </a:lnTo>
                    <a:lnTo>
                      <a:pt x="125" y="169"/>
                    </a:lnTo>
                    <a:lnTo>
                      <a:pt x="137" y="163"/>
                    </a:lnTo>
                    <a:lnTo>
                      <a:pt x="150" y="183"/>
                    </a:lnTo>
                    <a:lnTo>
                      <a:pt x="144" y="21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Freeform 39"/>
              <p:cNvSpPr>
                <a:spLocks/>
              </p:cNvSpPr>
              <p:nvPr/>
            </p:nvSpPr>
            <p:spPr bwMode="auto">
              <a:xfrm>
                <a:off x="1338" y="2338"/>
                <a:ext cx="164" cy="191"/>
              </a:xfrm>
              <a:custGeom>
                <a:avLst/>
                <a:gdLst/>
                <a:ahLst/>
                <a:cxnLst>
                  <a:cxn ang="0">
                    <a:pos x="138" y="189"/>
                  </a:cxn>
                  <a:cxn ang="0">
                    <a:pos x="159" y="191"/>
                  </a:cxn>
                  <a:cxn ang="0">
                    <a:pos x="164" y="162"/>
                  </a:cxn>
                  <a:cxn ang="0">
                    <a:pos x="135" y="117"/>
                  </a:cxn>
                  <a:cxn ang="0">
                    <a:pos x="136" y="91"/>
                  </a:cxn>
                  <a:cxn ang="0">
                    <a:pos x="128" y="95"/>
                  </a:cxn>
                  <a:cxn ang="0">
                    <a:pos x="108" y="105"/>
                  </a:cxn>
                  <a:cxn ang="0">
                    <a:pos x="98" y="78"/>
                  </a:cxn>
                  <a:cxn ang="0">
                    <a:pos x="102" y="33"/>
                  </a:cxn>
                  <a:cxn ang="0">
                    <a:pos x="92" y="18"/>
                  </a:cxn>
                  <a:cxn ang="0">
                    <a:pos x="91" y="0"/>
                  </a:cxn>
                  <a:cxn ang="0">
                    <a:pos x="80" y="6"/>
                  </a:cxn>
                  <a:cxn ang="0">
                    <a:pos x="71" y="21"/>
                  </a:cxn>
                  <a:cxn ang="0">
                    <a:pos x="78" y="39"/>
                  </a:cxn>
                  <a:cxn ang="0">
                    <a:pos x="53" y="75"/>
                  </a:cxn>
                  <a:cxn ang="0">
                    <a:pos x="44" y="36"/>
                  </a:cxn>
                  <a:cxn ang="0">
                    <a:pos x="14" y="44"/>
                  </a:cxn>
                  <a:cxn ang="0">
                    <a:pos x="17" y="81"/>
                  </a:cxn>
                  <a:cxn ang="0">
                    <a:pos x="11" y="99"/>
                  </a:cxn>
                  <a:cxn ang="0">
                    <a:pos x="11" y="116"/>
                  </a:cxn>
                  <a:cxn ang="0">
                    <a:pos x="0" y="136"/>
                  </a:cxn>
                  <a:cxn ang="0">
                    <a:pos x="21" y="152"/>
                  </a:cxn>
                  <a:cxn ang="0">
                    <a:pos x="45" y="136"/>
                  </a:cxn>
                  <a:cxn ang="0">
                    <a:pos x="39" y="113"/>
                  </a:cxn>
                  <a:cxn ang="0">
                    <a:pos x="33" y="95"/>
                  </a:cxn>
                  <a:cxn ang="0">
                    <a:pos x="51" y="101"/>
                  </a:cxn>
                  <a:cxn ang="0">
                    <a:pos x="60" y="165"/>
                  </a:cxn>
                  <a:cxn ang="0">
                    <a:pos x="80" y="173"/>
                  </a:cxn>
                  <a:cxn ang="0">
                    <a:pos x="93" y="164"/>
                  </a:cxn>
                  <a:cxn ang="0">
                    <a:pos x="116" y="167"/>
                  </a:cxn>
                  <a:cxn ang="0">
                    <a:pos x="138" y="189"/>
                  </a:cxn>
                </a:cxnLst>
                <a:rect l="0" t="0" r="r" b="b"/>
                <a:pathLst>
                  <a:path w="164" h="191">
                    <a:moveTo>
                      <a:pt x="138" y="189"/>
                    </a:moveTo>
                    <a:lnTo>
                      <a:pt x="159" y="191"/>
                    </a:lnTo>
                    <a:lnTo>
                      <a:pt x="164" y="162"/>
                    </a:lnTo>
                    <a:lnTo>
                      <a:pt x="135" y="117"/>
                    </a:lnTo>
                    <a:lnTo>
                      <a:pt x="136" y="91"/>
                    </a:lnTo>
                    <a:lnTo>
                      <a:pt x="128" y="95"/>
                    </a:lnTo>
                    <a:lnTo>
                      <a:pt x="108" y="105"/>
                    </a:lnTo>
                    <a:lnTo>
                      <a:pt x="98" y="78"/>
                    </a:lnTo>
                    <a:lnTo>
                      <a:pt x="102" y="33"/>
                    </a:lnTo>
                    <a:lnTo>
                      <a:pt x="92" y="18"/>
                    </a:lnTo>
                    <a:lnTo>
                      <a:pt x="91" y="0"/>
                    </a:lnTo>
                    <a:lnTo>
                      <a:pt x="80" y="6"/>
                    </a:lnTo>
                    <a:lnTo>
                      <a:pt x="71" y="21"/>
                    </a:lnTo>
                    <a:lnTo>
                      <a:pt x="78" y="39"/>
                    </a:lnTo>
                    <a:lnTo>
                      <a:pt x="53" y="75"/>
                    </a:lnTo>
                    <a:lnTo>
                      <a:pt x="44" y="36"/>
                    </a:lnTo>
                    <a:lnTo>
                      <a:pt x="14" y="44"/>
                    </a:lnTo>
                    <a:lnTo>
                      <a:pt x="17" y="81"/>
                    </a:lnTo>
                    <a:lnTo>
                      <a:pt x="11" y="99"/>
                    </a:lnTo>
                    <a:lnTo>
                      <a:pt x="11" y="116"/>
                    </a:lnTo>
                    <a:lnTo>
                      <a:pt x="0" y="136"/>
                    </a:lnTo>
                    <a:lnTo>
                      <a:pt x="21" y="152"/>
                    </a:lnTo>
                    <a:lnTo>
                      <a:pt x="45" y="136"/>
                    </a:lnTo>
                    <a:lnTo>
                      <a:pt x="39" y="113"/>
                    </a:lnTo>
                    <a:lnTo>
                      <a:pt x="33" y="95"/>
                    </a:lnTo>
                    <a:cubicBezTo>
                      <a:pt x="35" y="96"/>
                      <a:pt x="47" y="89"/>
                      <a:pt x="51" y="101"/>
                    </a:cubicBezTo>
                    <a:cubicBezTo>
                      <a:pt x="55" y="113"/>
                      <a:pt x="55" y="153"/>
                      <a:pt x="60" y="165"/>
                    </a:cubicBezTo>
                    <a:lnTo>
                      <a:pt x="80" y="173"/>
                    </a:lnTo>
                    <a:lnTo>
                      <a:pt x="93" y="164"/>
                    </a:lnTo>
                    <a:lnTo>
                      <a:pt x="116" y="167"/>
                    </a:lnTo>
                    <a:lnTo>
                      <a:pt x="138" y="18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Freeform 40"/>
              <p:cNvSpPr>
                <a:spLocks/>
              </p:cNvSpPr>
              <p:nvPr/>
            </p:nvSpPr>
            <p:spPr bwMode="auto">
              <a:xfrm>
                <a:off x="1424" y="2179"/>
                <a:ext cx="63" cy="98"/>
              </a:xfrm>
              <a:custGeom>
                <a:avLst/>
                <a:gdLst/>
                <a:ahLst/>
                <a:cxnLst>
                  <a:cxn ang="0">
                    <a:pos x="63" y="12"/>
                  </a:cxn>
                  <a:cxn ang="0">
                    <a:pos x="39" y="0"/>
                  </a:cxn>
                  <a:cxn ang="0">
                    <a:pos x="12" y="20"/>
                  </a:cxn>
                  <a:cxn ang="0">
                    <a:pos x="5" y="68"/>
                  </a:cxn>
                  <a:cxn ang="0">
                    <a:pos x="0" y="98"/>
                  </a:cxn>
                  <a:cxn ang="0">
                    <a:pos x="43" y="98"/>
                  </a:cxn>
                  <a:cxn ang="0">
                    <a:pos x="48" y="62"/>
                  </a:cxn>
                  <a:cxn ang="0">
                    <a:pos x="61" y="47"/>
                  </a:cxn>
                  <a:cxn ang="0">
                    <a:pos x="63" y="12"/>
                  </a:cxn>
                </a:cxnLst>
                <a:rect l="0" t="0" r="r" b="b"/>
                <a:pathLst>
                  <a:path w="63" h="98">
                    <a:moveTo>
                      <a:pt x="63" y="12"/>
                    </a:moveTo>
                    <a:lnTo>
                      <a:pt x="39" y="0"/>
                    </a:lnTo>
                    <a:lnTo>
                      <a:pt x="12" y="20"/>
                    </a:lnTo>
                    <a:lnTo>
                      <a:pt x="5" y="68"/>
                    </a:lnTo>
                    <a:lnTo>
                      <a:pt x="0" y="98"/>
                    </a:lnTo>
                    <a:lnTo>
                      <a:pt x="43" y="98"/>
                    </a:lnTo>
                    <a:lnTo>
                      <a:pt x="48" y="62"/>
                    </a:lnTo>
                    <a:lnTo>
                      <a:pt x="61" y="47"/>
                    </a:lnTo>
                    <a:lnTo>
                      <a:pt x="63" y="1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Freeform 41"/>
              <p:cNvSpPr>
                <a:spLocks/>
              </p:cNvSpPr>
              <p:nvPr/>
            </p:nvSpPr>
            <p:spPr bwMode="auto">
              <a:xfrm>
                <a:off x="1437" y="2584"/>
                <a:ext cx="129" cy="131"/>
              </a:xfrm>
              <a:custGeom>
                <a:avLst/>
                <a:gdLst/>
                <a:ahLst/>
                <a:cxnLst>
                  <a:cxn ang="0">
                    <a:pos x="72" y="131"/>
                  </a:cxn>
                  <a:cxn ang="0">
                    <a:pos x="54" y="113"/>
                  </a:cxn>
                  <a:cxn ang="0">
                    <a:pos x="30" y="86"/>
                  </a:cxn>
                  <a:cxn ang="0">
                    <a:pos x="15" y="68"/>
                  </a:cxn>
                  <a:cxn ang="0">
                    <a:pos x="11" y="48"/>
                  </a:cxn>
                  <a:cxn ang="0">
                    <a:pos x="0" y="17"/>
                  </a:cxn>
                  <a:cxn ang="0">
                    <a:pos x="21" y="0"/>
                  </a:cxn>
                  <a:cxn ang="0">
                    <a:pos x="39" y="26"/>
                  </a:cxn>
                  <a:cxn ang="0">
                    <a:pos x="57" y="41"/>
                  </a:cxn>
                  <a:cxn ang="0">
                    <a:pos x="77" y="38"/>
                  </a:cxn>
                  <a:cxn ang="0">
                    <a:pos x="98" y="54"/>
                  </a:cxn>
                  <a:cxn ang="0">
                    <a:pos x="120" y="56"/>
                  </a:cxn>
                  <a:cxn ang="0">
                    <a:pos x="120" y="75"/>
                  </a:cxn>
                  <a:cxn ang="0">
                    <a:pos x="129" y="104"/>
                  </a:cxn>
                  <a:cxn ang="0">
                    <a:pos x="86" y="89"/>
                  </a:cxn>
                  <a:cxn ang="0">
                    <a:pos x="71" y="105"/>
                  </a:cxn>
                  <a:cxn ang="0">
                    <a:pos x="81" y="117"/>
                  </a:cxn>
                  <a:cxn ang="0">
                    <a:pos x="72" y="131"/>
                  </a:cxn>
                </a:cxnLst>
                <a:rect l="0" t="0" r="r" b="b"/>
                <a:pathLst>
                  <a:path w="129" h="131">
                    <a:moveTo>
                      <a:pt x="72" y="131"/>
                    </a:moveTo>
                    <a:lnTo>
                      <a:pt x="54" y="113"/>
                    </a:lnTo>
                    <a:lnTo>
                      <a:pt x="30" y="86"/>
                    </a:lnTo>
                    <a:lnTo>
                      <a:pt x="15" y="68"/>
                    </a:lnTo>
                    <a:lnTo>
                      <a:pt x="11" y="48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26"/>
                    </a:lnTo>
                    <a:lnTo>
                      <a:pt x="57" y="41"/>
                    </a:lnTo>
                    <a:lnTo>
                      <a:pt x="77" y="38"/>
                    </a:lnTo>
                    <a:lnTo>
                      <a:pt x="98" y="54"/>
                    </a:lnTo>
                    <a:lnTo>
                      <a:pt x="120" y="56"/>
                    </a:lnTo>
                    <a:lnTo>
                      <a:pt x="120" y="75"/>
                    </a:lnTo>
                    <a:lnTo>
                      <a:pt x="129" y="104"/>
                    </a:lnTo>
                    <a:lnTo>
                      <a:pt x="86" y="89"/>
                    </a:lnTo>
                    <a:lnTo>
                      <a:pt x="71" y="105"/>
                    </a:lnTo>
                    <a:lnTo>
                      <a:pt x="81" y="117"/>
                    </a:lnTo>
                    <a:lnTo>
                      <a:pt x="72" y="1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42"/>
              <p:cNvSpPr>
                <a:spLocks/>
              </p:cNvSpPr>
              <p:nvPr/>
            </p:nvSpPr>
            <p:spPr bwMode="auto">
              <a:xfrm>
                <a:off x="2426" y="3583"/>
                <a:ext cx="981" cy="333"/>
              </a:xfrm>
              <a:custGeom>
                <a:avLst/>
                <a:gdLst/>
                <a:ahLst/>
                <a:cxnLst>
                  <a:cxn ang="0">
                    <a:pos x="0" y="802"/>
                  </a:cxn>
                  <a:cxn ang="0">
                    <a:pos x="76" y="268"/>
                  </a:cxn>
                  <a:cxn ang="0">
                    <a:pos x="217" y="345"/>
                  </a:cxn>
                  <a:cxn ang="0">
                    <a:pos x="376" y="390"/>
                  </a:cxn>
                  <a:cxn ang="0">
                    <a:pos x="349" y="25"/>
                  </a:cxn>
                  <a:cxn ang="0">
                    <a:pos x="481" y="267"/>
                  </a:cxn>
                  <a:cxn ang="0">
                    <a:pos x="822" y="360"/>
                  </a:cxn>
                  <a:cxn ang="0">
                    <a:pos x="1011" y="226"/>
                  </a:cxn>
                  <a:cxn ang="0">
                    <a:pos x="1230" y="297"/>
                  </a:cxn>
                  <a:cxn ang="0">
                    <a:pos x="1008" y="400"/>
                  </a:cxn>
                  <a:cxn ang="0">
                    <a:pos x="1281" y="466"/>
                  </a:cxn>
                  <a:cxn ang="0">
                    <a:pos x="1321" y="658"/>
                  </a:cxn>
                  <a:cxn ang="0">
                    <a:pos x="1464" y="699"/>
                  </a:cxn>
                  <a:cxn ang="0">
                    <a:pos x="1894" y="631"/>
                  </a:cxn>
                  <a:cxn ang="0">
                    <a:pos x="2305" y="600"/>
                  </a:cxn>
                  <a:cxn ang="0">
                    <a:pos x="2691" y="610"/>
                  </a:cxn>
                  <a:cxn ang="0">
                    <a:pos x="2914" y="753"/>
                  </a:cxn>
                  <a:cxn ang="0">
                    <a:pos x="3382" y="840"/>
                  </a:cxn>
                  <a:cxn ang="0">
                    <a:pos x="3706" y="790"/>
                  </a:cxn>
                  <a:cxn ang="0">
                    <a:pos x="3907" y="717"/>
                  </a:cxn>
                  <a:cxn ang="0">
                    <a:pos x="3931" y="1021"/>
                  </a:cxn>
                  <a:cxn ang="0">
                    <a:pos x="3978" y="1195"/>
                  </a:cxn>
                  <a:cxn ang="0">
                    <a:pos x="4188" y="1113"/>
                  </a:cxn>
                  <a:cxn ang="0">
                    <a:pos x="4321" y="873"/>
                  </a:cxn>
                  <a:cxn ang="0">
                    <a:pos x="4876" y="822"/>
                  </a:cxn>
                  <a:cxn ang="0">
                    <a:pos x="4807" y="1392"/>
                  </a:cxn>
                  <a:cxn ang="0">
                    <a:pos x="3631" y="1488"/>
                  </a:cxn>
                  <a:cxn ang="0">
                    <a:pos x="3178" y="1533"/>
                  </a:cxn>
                  <a:cxn ang="0">
                    <a:pos x="2811" y="1636"/>
                  </a:cxn>
                  <a:cxn ang="0">
                    <a:pos x="2359" y="1588"/>
                  </a:cxn>
                  <a:cxn ang="0">
                    <a:pos x="2182" y="1609"/>
                  </a:cxn>
                  <a:cxn ang="0">
                    <a:pos x="2113" y="1263"/>
                  </a:cxn>
                  <a:cxn ang="0">
                    <a:pos x="1773" y="1171"/>
                  </a:cxn>
                  <a:cxn ang="0">
                    <a:pos x="1351" y="1047"/>
                  </a:cxn>
                  <a:cxn ang="0">
                    <a:pos x="979" y="1051"/>
                  </a:cxn>
                  <a:cxn ang="0">
                    <a:pos x="637" y="975"/>
                  </a:cxn>
                  <a:cxn ang="0">
                    <a:pos x="141" y="987"/>
                  </a:cxn>
                </a:cxnLst>
                <a:rect l="0" t="0" r="r" b="b"/>
                <a:pathLst>
                  <a:path w="4905" h="1666">
                    <a:moveTo>
                      <a:pt x="141" y="987"/>
                    </a:moveTo>
                    <a:lnTo>
                      <a:pt x="0" y="802"/>
                    </a:lnTo>
                    <a:lnTo>
                      <a:pt x="75" y="504"/>
                    </a:lnTo>
                    <a:lnTo>
                      <a:pt x="76" y="268"/>
                    </a:lnTo>
                    <a:lnTo>
                      <a:pt x="151" y="147"/>
                    </a:lnTo>
                    <a:lnTo>
                      <a:pt x="217" y="345"/>
                    </a:lnTo>
                    <a:lnTo>
                      <a:pt x="276" y="400"/>
                    </a:lnTo>
                    <a:lnTo>
                      <a:pt x="376" y="390"/>
                    </a:lnTo>
                    <a:lnTo>
                      <a:pt x="322" y="195"/>
                    </a:lnTo>
                    <a:lnTo>
                      <a:pt x="349" y="25"/>
                    </a:lnTo>
                    <a:lnTo>
                      <a:pt x="465" y="0"/>
                    </a:lnTo>
                    <a:lnTo>
                      <a:pt x="481" y="267"/>
                    </a:lnTo>
                    <a:lnTo>
                      <a:pt x="558" y="346"/>
                    </a:lnTo>
                    <a:lnTo>
                      <a:pt x="822" y="360"/>
                    </a:lnTo>
                    <a:lnTo>
                      <a:pt x="967" y="315"/>
                    </a:lnTo>
                    <a:lnTo>
                      <a:pt x="1011" y="226"/>
                    </a:lnTo>
                    <a:lnTo>
                      <a:pt x="1174" y="205"/>
                    </a:lnTo>
                    <a:lnTo>
                      <a:pt x="1230" y="297"/>
                    </a:lnTo>
                    <a:lnTo>
                      <a:pt x="1173" y="387"/>
                    </a:lnTo>
                    <a:lnTo>
                      <a:pt x="1008" y="400"/>
                    </a:lnTo>
                    <a:lnTo>
                      <a:pt x="1191" y="511"/>
                    </a:lnTo>
                    <a:lnTo>
                      <a:pt x="1281" y="466"/>
                    </a:lnTo>
                    <a:lnTo>
                      <a:pt x="1311" y="492"/>
                    </a:lnTo>
                    <a:lnTo>
                      <a:pt x="1321" y="658"/>
                    </a:lnTo>
                    <a:lnTo>
                      <a:pt x="1395" y="721"/>
                    </a:lnTo>
                    <a:lnTo>
                      <a:pt x="1464" y="699"/>
                    </a:lnTo>
                    <a:lnTo>
                      <a:pt x="1741" y="687"/>
                    </a:lnTo>
                    <a:lnTo>
                      <a:pt x="1894" y="631"/>
                    </a:lnTo>
                    <a:lnTo>
                      <a:pt x="2191" y="580"/>
                    </a:lnTo>
                    <a:lnTo>
                      <a:pt x="2305" y="600"/>
                    </a:lnTo>
                    <a:lnTo>
                      <a:pt x="2491" y="601"/>
                    </a:lnTo>
                    <a:lnTo>
                      <a:pt x="2691" y="610"/>
                    </a:lnTo>
                    <a:lnTo>
                      <a:pt x="2737" y="721"/>
                    </a:lnTo>
                    <a:lnTo>
                      <a:pt x="2914" y="753"/>
                    </a:lnTo>
                    <a:lnTo>
                      <a:pt x="3291" y="736"/>
                    </a:lnTo>
                    <a:lnTo>
                      <a:pt x="3382" y="840"/>
                    </a:lnTo>
                    <a:lnTo>
                      <a:pt x="3547" y="826"/>
                    </a:lnTo>
                    <a:lnTo>
                      <a:pt x="3706" y="790"/>
                    </a:lnTo>
                    <a:lnTo>
                      <a:pt x="3786" y="702"/>
                    </a:lnTo>
                    <a:lnTo>
                      <a:pt x="3907" y="717"/>
                    </a:lnTo>
                    <a:lnTo>
                      <a:pt x="3907" y="871"/>
                    </a:lnTo>
                    <a:lnTo>
                      <a:pt x="3931" y="1021"/>
                    </a:lnTo>
                    <a:lnTo>
                      <a:pt x="3901" y="1170"/>
                    </a:lnTo>
                    <a:lnTo>
                      <a:pt x="3978" y="1195"/>
                    </a:lnTo>
                    <a:lnTo>
                      <a:pt x="4059" y="1210"/>
                    </a:lnTo>
                    <a:lnTo>
                      <a:pt x="4188" y="1113"/>
                    </a:lnTo>
                    <a:lnTo>
                      <a:pt x="4311" y="1032"/>
                    </a:lnTo>
                    <a:lnTo>
                      <a:pt x="4321" y="873"/>
                    </a:lnTo>
                    <a:lnTo>
                      <a:pt x="4540" y="1032"/>
                    </a:lnTo>
                    <a:lnTo>
                      <a:pt x="4876" y="822"/>
                    </a:lnTo>
                    <a:lnTo>
                      <a:pt x="4905" y="1200"/>
                    </a:lnTo>
                    <a:lnTo>
                      <a:pt x="4807" y="1392"/>
                    </a:lnTo>
                    <a:lnTo>
                      <a:pt x="3951" y="1464"/>
                    </a:lnTo>
                    <a:lnTo>
                      <a:pt x="3631" y="1488"/>
                    </a:lnTo>
                    <a:lnTo>
                      <a:pt x="3319" y="1495"/>
                    </a:lnTo>
                    <a:lnTo>
                      <a:pt x="3178" y="1533"/>
                    </a:lnTo>
                    <a:lnTo>
                      <a:pt x="2926" y="1572"/>
                    </a:lnTo>
                    <a:lnTo>
                      <a:pt x="2811" y="1636"/>
                    </a:lnTo>
                    <a:lnTo>
                      <a:pt x="2466" y="1650"/>
                    </a:lnTo>
                    <a:lnTo>
                      <a:pt x="2359" y="1588"/>
                    </a:lnTo>
                    <a:lnTo>
                      <a:pt x="2271" y="1666"/>
                    </a:lnTo>
                    <a:lnTo>
                      <a:pt x="2182" y="1609"/>
                    </a:lnTo>
                    <a:lnTo>
                      <a:pt x="2191" y="1420"/>
                    </a:lnTo>
                    <a:lnTo>
                      <a:pt x="2113" y="1263"/>
                    </a:lnTo>
                    <a:lnTo>
                      <a:pt x="1881" y="1291"/>
                    </a:lnTo>
                    <a:lnTo>
                      <a:pt x="1773" y="1171"/>
                    </a:lnTo>
                    <a:lnTo>
                      <a:pt x="1579" y="1138"/>
                    </a:lnTo>
                    <a:lnTo>
                      <a:pt x="1351" y="1047"/>
                    </a:lnTo>
                    <a:lnTo>
                      <a:pt x="1141" y="1030"/>
                    </a:lnTo>
                    <a:lnTo>
                      <a:pt x="979" y="1051"/>
                    </a:lnTo>
                    <a:lnTo>
                      <a:pt x="850" y="1017"/>
                    </a:lnTo>
                    <a:lnTo>
                      <a:pt x="637" y="975"/>
                    </a:lnTo>
                    <a:lnTo>
                      <a:pt x="457" y="960"/>
                    </a:lnTo>
                    <a:lnTo>
                      <a:pt x="141" y="9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43"/>
              <p:cNvSpPr>
                <a:spLocks/>
              </p:cNvSpPr>
              <p:nvPr/>
            </p:nvSpPr>
            <p:spPr bwMode="auto">
              <a:xfrm>
                <a:off x="2204" y="3270"/>
                <a:ext cx="88" cy="111"/>
              </a:xfrm>
              <a:custGeom>
                <a:avLst/>
                <a:gdLst/>
                <a:ahLst/>
                <a:cxnLst>
                  <a:cxn ang="0">
                    <a:pos x="41" y="111"/>
                  </a:cxn>
                  <a:cxn ang="0">
                    <a:pos x="13" y="82"/>
                  </a:cxn>
                  <a:cxn ang="0">
                    <a:pos x="16" y="52"/>
                  </a:cxn>
                  <a:cxn ang="0">
                    <a:pos x="0" y="27"/>
                  </a:cxn>
                  <a:cxn ang="0">
                    <a:pos x="19" y="0"/>
                  </a:cxn>
                  <a:cxn ang="0">
                    <a:pos x="34" y="18"/>
                  </a:cxn>
                  <a:cxn ang="0">
                    <a:pos x="51" y="43"/>
                  </a:cxn>
                  <a:cxn ang="0">
                    <a:pos x="78" y="60"/>
                  </a:cxn>
                  <a:cxn ang="0">
                    <a:pos x="88" y="75"/>
                  </a:cxn>
                  <a:cxn ang="0">
                    <a:pos x="58" y="78"/>
                  </a:cxn>
                  <a:cxn ang="0">
                    <a:pos x="67" y="111"/>
                  </a:cxn>
                  <a:cxn ang="0">
                    <a:pos x="41" y="111"/>
                  </a:cxn>
                </a:cxnLst>
                <a:rect l="0" t="0" r="r" b="b"/>
                <a:pathLst>
                  <a:path w="88" h="111">
                    <a:moveTo>
                      <a:pt x="41" y="111"/>
                    </a:moveTo>
                    <a:lnTo>
                      <a:pt x="13" y="82"/>
                    </a:lnTo>
                    <a:lnTo>
                      <a:pt x="16" y="52"/>
                    </a:lnTo>
                    <a:lnTo>
                      <a:pt x="0" y="27"/>
                    </a:lnTo>
                    <a:lnTo>
                      <a:pt x="19" y="0"/>
                    </a:lnTo>
                    <a:lnTo>
                      <a:pt x="34" y="18"/>
                    </a:lnTo>
                    <a:lnTo>
                      <a:pt x="51" y="43"/>
                    </a:lnTo>
                    <a:lnTo>
                      <a:pt x="78" y="60"/>
                    </a:lnTo>
                    <a:lnTo>
                      <a:pt x="88" y="75"/>
                    </a:lnTo>
                    <a:lnTo>
                      <a:pt x="58" y="78"/>
                    </a:lnTo>
                    <a:lnTo>
                      <a:pt x="67" y="111"/>
                    </a:lnTo>
                    <a:lnTo>
                      <a:pt x="41" y="11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44"/>
              <p:cNvSpPr>
                <a:spLocks/>
              </p:cNvSpPr>
              <p:nvPr/>
            </p:nvSpPr>
            <p:spPr bwMode="auto">
              <a:xfrm>
                <a:off x="3480" y="2644"/>
                <a:ext cx="168" cy="87"/>
              </a:xfrm>
              <a:custGeom>
                <a:avLst/>
                <a:gdLst/>
                <a:ahLst/>
                <a:cxnLst>
                  <a:cxn ang="0">
                    <a:pos x="98" y="87"/>
                  </a:cxn>
                  <a:cxn ang="0">
                    <a:pos x="57" y="48"/>
                  </a:cxn>
                  <a:cxn ang="0">
                    <a:pos x="35" y="51"/>
                  </a:cxn>
                  <a:cxn ang="0">
                    <a:pos x="9" y="65"/>
                  </a:cxn>
                  <a:cxn ang="0">
                    <a:pos x="0" y="38"/>
                  </a:cxn>
                  <a:cxn ang="0">
                    <a:pos x="39" y="3"/>
                  </a:cxn>
                  <a:cxn ang="0">
                    <a:pos x="74" y="0"/>
                  </a:cxn>
                  <a:cxn ang="0">
                    <a:pos x="80" y="11"/>
                  </a:cxn>
                  <a:cxn ang="0">
                    <a:pos x="101" y="3"/>
                  </a:cxn>
                  <a:cxn ang="0">
                    <a:pos x="131" y="21"/>
                  </a:cxn>
                  <a:cxn ang="0">
                    <a:pos x="168" y="24"/>
                  </a:cxn>
                  <a:cxn ang="0">
                    <a:pos x="144" y="50"/>
                  </a:cxn>
                  <a:cxn ang="0">
                    <a:pos x="98" y="87"/>
                  </a:cxn>
                </a:cxnLst>
                <a:rect l="0" t="0" r="r" b="b"/>
                <a:pathLst>
                  <a:path w="168" h="87">
                    <a:moveTo>
                      <a:pt x="98" y="87"/>
                    </a:moveTo>
                    <a:lnTo>
                      <a:pt x="57" y="48"/>
                    </a:lnTo>
                    <a:lnTo>
                      <a:pt x="35" y="51"/>
                    </a:lnTo>
                    <a:lnTo>
                      <a:pt x="9" y="65"/>
                    </a:lnTo>
                    <a:lnTo>
                      <a:pt x="0" y="38"/>
                    </a:lnTo>
                    <a:lnTo>
                      <a:pt x="39" y="3"/>
                    </a:lnTo>
                    <a:lnTo>
                      <a:pt x="74" y="0"/>
                    </a:lnTo>
                    <a:lnTo>
                      <a:pt x="80" y="11"/>
                    </a:lnTo>
                    <a:lnTo>
                      <a:pt x="101" y="3"/>
                    </a:lnTo>
                    <a:lnTo>
                      <a:pt x="131" y="21"/>
                    </a:lnTo>
                    <a:lnTo>
                      <a:pt x="168" y="24"/>
                    </a:lnTo>
                    <a:lnTo>
                      <a:pt x="144" y="50"/>
                    </a:lnTo>
                    <a:lnTo>
                      <a:pt x="98" y="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45"/>
              <p:cNvSpPr>
                <a:spLocks/>
              </p:cNvSpPr>
              <p:nvPr/>
            </p:nvSpPr>
            <p:spPr bwMode="auto">
              <a:xfrm>
                <a:off x="3278" y="2707"/>
                <a:ext cx="133" cy="84"/>
              </a:xfrm>
              <a:custGeom>
                <a:avLst/>
                <a:gdLst/>
                <a:ahLst/>
                <a:cxnLst>
                  <a:cxn ang="0">
                    <a:pos x="10" y="84"/>
                  </a:cxn>
                  <a:cxn ang="0">
                    <a:pos x="0" y="63"/>
                  </a:cxn>
                  <a:cxn ang="0">
                    <a:pos x="34" y="21"/>
                  </a:cxn>
                  <a:cxn ang="0">
                    <a:pos x="81" y="21"/>
                  </a:cxn>
                  <a:cxn ang="0">
                    <a:pos x="106" y="0"/>
                  </a:cxn>
                  <a:cxn ang="0">
                    <a:pos x="133" y="0"/>
                  </a:cxn>
                  <a:cxn ang="0">
                    <a:pos x="112" y="26"/>
                  </a:cxn>
                  <a:cxn ang="0">
                    <a:pos x="101" y="39"/>
                  </a:cxn>
                  <a:cxn ang="0">
                    <a:pos x="75" y="57"/>
                  </a:cxn>
                  <a:cxn ang="0">
                    <a:pos x="49" y="56"/>
                  </a:cxn>
                  <a:cxn ang="0">
                    <a:pos x="10" y="84"/>
                  </a:cxn>
                </a:cxnLst>
                <a:rect l="0" t="0" r="r" b="b"/>
                <a:pathLst>
                  <a:path w="133" h="84">
                    <a:moveTo>
                      <a:pt x="10" y="84"/>
                    </a:moveTo>
                    <a:lnTo>
                      <a:pt x="0" y="63"/>
                    </a:lnTo>
                    <a:lnTo>
                      <a:pt x="34" y="21"/>
                    </a:lnTo>
                    <a:lnTo>
                      <a:pt x="81" y="21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12" y="26"/>
                    </a:lnTo>
                    <a:lnTo>
                      <a:pt x="101" y="39"/>
                    </a:lnTo>
                    <a:lnTo>
                      <a:pt x="75" y="57"/>
                    </a:lnTo>
                    <a:lnTo>
                      <a:pt x="49" y="5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Freeform 46"/>
              <p:cNvSpPr>
                <a:spLocks/>
              </p:cNvSpPr>
              <p:nvPr/>
            </p:nvSpPr>
            <p:spPr bwMode="auto">
              <a:xfrm>
                <a:off x="3888" y="3234"/>
                <a:ext cx="194" cy="238"/>
              </a:xfrm>
              <a:custGeom>
                <a:avLst/>
                <a:gdLst/>
                <a:ahLst/>
                <a:cxnLst>
                  <a:cxn ang="0">
                    <a:pos x="9" y="234"/>
                  </a:cxn>
                  <a:cxn ang="0">
                    <a:pos x="44" y="238"/>
                  </a:cxn>
                  <a:cxn ang="0">
                    <a:pos x="78" y="199"/>
                  </a:cxn>
                  <a:cxn ang="0">
                    <a:pos x="87" y="180"/>
                  </a:cxn>
                  <a:cxn ang="0">
                    <a:pos x="120" y="166"/>
                  </a:cxn>
                  <a:cxn ang="0">
                    <a:pos x="143" y="169"/>
                  </a:cxn>
                  <a:cxn ang="0">
                    <a:pos x="138" y="144"/>
                  </a:cxn>
                  <a:cxn ang="0">
                    <a:pos x="138" y="124"/>
                  </a:cxn>
                  <a:cxn ang="0">
                    <a:pos x="158" y="108"/>
                  </a:cxn>
                  <a:cxn ang="0">
                    <a:pos x="194" y="0"/>
                  </a:cxn>
                  <a:cxn ang="0">
                    <a:pos x="162" y="3"/>
                  </a:cxn>
                  <a:cxn ang="0">
                    <a:pos x="116" y="22"/>
                  </a:cxn>
                  <a:cxn ang="0">
                    <a:pos x="36" y="79"/>
                  </a:cxn>
                  <a:cxn ang="0">
                    <a:pos x="26" y="109"/>
                  </a:cxn>
                  <a:cxn ang="0">
                    <a:pos x="0" y="126"/>
                  </a:cxn>
                  <a:cxn ang="0">
                    <a:pos x="21" y="162"/>
                  </a:cxn>
                  <a:cxn ang="0">
                    <a:pos x="23" y="192"/>
                  </a:cxn>
                  <a:cxn ang="0">
                    <a:pos x="9" y="234"/>
                  </a:cxn>
                </a:cxnLst>
                <a:rect l="0" t="0" r="r" b="b"/>
                <a:pathLst>
                  <a:path w="194" h="238">
                    <a:moveTo>
                      <a:pt x="9" y="234"/>
                    </a:moveTo>
                    <a:lnTo>
                      <a:pt x="44" y="238"/>
                    </a:lnTo>
                    <a:lnTo>
                      <a:pt x="78" y="199"/>
                    </a:lnTo>
                    <a:lnTo>
                      <a:pt x="87" y="180"/>
                    </a:lnTo>
                    <a:lnTo>
                      <a:pt x="120" y="166"/>
                    </a:lnTo>
                    <a:lnTo>
                      <a:pt x="143" y="169"/>
                    </a:lnTo>
                    <a:lnTo>
                      <a:pt x="138" y="144"/>
                    </a:lnTo>
                    <a:lnTo>
                      <a:pt x="138" y="124"/>
                    </a:lnTo>
                    <a:lnTo>
                      <a:pt x="158" y="108"/>
                    </a:lnTo>
                    <a:lnTo>
                      <a:pt x="194" y="0"/>
                    </a:lnTo>
                    <a:lnTo>
                      <a:pt x="162" y="3"/>
                    </a:lnTo>
                    <a:lnTo>
                      <a:pt x="116" y="22"/>
                    </a:lnTo>
                    <a:lnTo>
                      <a:pt x="36" y="79"/>
                    </a:lnTo>
                    <a:lnTo>
                      <a:pt x="26" y="109"/>
                    </a:lnTo>
                    <a:lnTo>
                      <a:pt x="0" y="126"/>
                    </a:lnTo>
                    <a:lnTo>
                      <a:pt x="21" y="162"/>
                    </a:lnTo>
                    <a:lnTo>
                      <a:pt x="23" y="192"/>
                    </a:lnTo>
                    <a:lnTo>
                      <a:pt x="9" y="23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Freeform 47"/>
              <p:cNvSpPr>
                <a:spLocks/>
              </p:cNvSpPr>
              <p:nvPr/>
            </p:nvSpPr>
            <p:spPr bwMode="auto">
              <a:xfrm>
                <a:off x="3674" y="3516"/>
                <a:ext cx="72" cy="180"/>
              </a:xfrm>
              <a:custGeom>
                <a:avLst/>
                <a:gdLst/>
                <a:ahLst/>
                <a:cxnLst>
                  <a:cxn ang="0">
                    <a:pos x="24" y="180"/>
                  </a:cxn>
                  <a:cxn ang="0">
                    <a:pos x="6" y="165"/>
                  </a:cxn>
                  <a:cxn ang="0">
                    <a:pos x="16" y="145"/>
                  </a:cxn>
                  <a:cxn ang="0">
                    <a:pos x="12" y="117"/>
                  </a:cxn>
                  <a:cxn ang="0">
                    <a:pos x="0" y="99"/>
                  </a:cxn>
                  <a:cxn ang="0">
                    <a:pos x="6" y="87"/>
                  </a:cxn>
                  <a:cxn ang="0">
                    <a:pos x="22" y="78"/>
                  </a:cxn>
                  <a:cxn ang="0">
                    <a:pos x="18" y="60"/>
                  </a:cxn>
                  <a:cxn ang="0">
                    <a:pos x="31" y="37"/>
                  </a:cxn>
                  <a:cxn ang="0">
                    <a:pos x="28" y="4"/>
                  </a:cxn>
                  <a:cxn ang="0">
                    <a:pos x="55" y="0"/>
                  </a:cxn>
                  <a:cxn ang="0">
                    <a:pos x="51" y="21"/>
                  </a:cxn>
                  <a:cxn ang="0">
                    <a:pos x="52" y="37"/>
                  </a:cxn>
                  <a:cxn ang="0">
                    <a:pos x="33" y="78"/>
                  </a:cxn>
                  <a:cxn ang="0">
                    <a:pos x="61" y="117"/>
                  </a:cxn>
                  <a:cxn ang="0">
                    <a:pos x="46" y="127"/>
                  </a:cxn>
                  <a:cxn ang="0">
                    <a:pos x="66" y="133"/>
                  </a:cxn>
                  <a:cxn ang="0">
                    <a:pos x="72" y="148"/>
                  </a:cxn>
                  <a:cxn ang="0">
                    <a:pos x="48" y="150"/>
                  </a:cxn>
                  <a:cxn ang="0">
                    <a:pos x="40" y="172"/>
                  </a:cxn>
                  <a:cxn ang="0">
                    <a:pos x="24" y="180"/>
                  </a:cxn>
                </a:cxnLst>
                <a:rect l="0" t="0" r="r" b="b"/>
                <a:pathLst>
                  <a:path w="72" h="180">
                    <a:moveTo>
                      <a:pt x="24" y="180"/>
                    </a:moveTo>
                    <a:lnTo>
                      <a:pt x="6" y="165"/>
                    </a:lnTo>
                    <a:lnTo>
                      <a:pt x="16" y="145"/>
                    </a:lnTo>
                    <a:lnTo>
                      <a:pt x="12" y="117"/>
                    </a:lnTo>
                    <a:lnTo>
                      <a:pt x="0" y="99"/>
                    </a:lnTo>
                    <a:lnTo>
                      <a:pt x="6" y="87"/>
                    </a:lnTo>
                    <a:lnTo>
                      <a:pt x="22" y="78"/>
                    </a:lnTo>
                    <a:lnTo>
                      <a:pt x="18" y="60"/>
                    </a:lnTo>
                    <a:lnTo>
                      <a:pt x="31" y="37"/>
                    </a:lnTo>
                    <a:lnTo>
                      <a:pt x="28" y="4"/>
                    </a:lnTo>
                    <a:lnTo>
                      <a:pt x="55" y="0"/>
                    </a:lnTo>
                    <a:lnTo>
                      <a:pt x="51" y="21"/>
                    </a:lnTo>
                    <a:lnTo>
                      <a:pt x="52" y="37"/>
                    </a:lnTo>
                    <a:lnTo>
                      <a:pt x="33" y="78"/>
                    </a:lnTo>
                    <a:lnTo>
                      <a:pt x="61" y="117"/>
                    </a:lnTo>
                    <a:lnTo>
                      <a:pt x="46" y="127"/>
                    </a:lnTo>
                    <a:lnTo>
                      <a:pt x="66" y="133"/>
                    </a:lnTo>
                    <a:lnTo>
                      <a:pt x="72" y="148"/>
                    </a:lnTo>
                    <a:lnTo>
                      <a:pt x="48" y="150"/>
                    </a:lnTo>
                    <a:lnTo>
                      <a:pt x="40" y="172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48"/>
              <p:cNvSpPr>
                <a:spLocks/>
              </p:cNvSpPr>
              <p:nvPr/>
            </p:nvSpPr>
            <p:spPr bwMode="auto">
              <a:xfrm>
                <a:off x="3615" y="3040"/>
                <a:ext cx="153" cy="105"/>
              </a:xfrm>
              <a:custGeom>
                <a:avLst/>
                <a:gdLst/>
                <a:ahLst/>
                <a:cxnLst>
                  <a:cxn ang="0">
                    <a:pos x="153" y="23"/>
                  </a:cxn>
                  <a:cxn ang="0">
                    <a:pos x="120" y="0"/>
                  </a:cxn>
                  <a:cxn ang="0">
                    <a:pos x="87" y="12"/>
                  </a:cxn>
                  <a:cxn ang="0">
                    <a:pos x="41" y="36"/>
                  </a:cxn>
                  <a:cxn ang="0">
                    <a:pos x="26" y="54"/>
                  </a:cxn>
                  <a:cxn ang="0">
                    <a:pos x="6" y="62"/>
                  </a:cxn>
                  <a:cxn ang="0">
                    <a:pos x="0" y="72"/>
                  </a:cxn>
                  <a:cxn ang="0">
                    <a:pos x="0" y="96"/>
                  </a:cxn>
                  <a:cxn ang="0">
                    <a:pos x="15" y="105"/>
                  </a:cxn>
                  <a:cxn ang="0">
                    <a:pos x="18" y="84"/>
                  </a:cxn>
                  <a:cxn ang="0">
                    <a:pos x="42" y="62"/>
                  </a:cxn>
                  <a:cxn ang="0">
                    <a:pos x="71" y="72"/>
                  </a:cxn>
                  <a:cxn ang="0">
                    <a:pos x="77" y="57"/>
                  </a:cxn>
                  <a:cxn ang="0">
                    <a:pos x="104" y="39"/>
                  </a:cxn>
                  <a:cxn ang="0">
                    <a:pos x="153" y="23"/>
                  </a:cxn>
                </a:cxnLst>
                <a:rect l="0" t="0" r="r" b="b"/>
                <a:pathLst>
                  <a:path w="153" h="105">
                    <a:moveTo>
                      <a:pt x="153" y="23"/>
                    </a:moveTo>
                    <a:lnTo>
                      <a:pt x="120" y="0"/>
                    </a:lnTo>
                    <a:lnTo>
                      <a:pt x="87" y="12"/>
                    </a:lnTo>
                    <a:lnTo>
                      <a:pt x="41" y="36"/>
                    </a:lnTo>
                    <a:lnTo>
                      <a:pt x="26" y="54"/>
                    </a:lnTo>
                    <a:lnTo>
                      <a:pt x="6" y="62"/>
                    </a:lnTo>
                    <a:lnTo>
                      <a:pt x="0" y="72"/>
                    </a:lnTo>
                    <a:lnTo>
                      <a:pt x="0" y="96"/>
                    </a:lnTo>
                    <a:lnTo>
                      <a:pt x="15" y="105"/>
                    </a:lnTo>
                    <a:lnTo>
                      <a:pt x="18" y="84"/>
                    </a:lnTo>
                    <a:lnTo>
                      <a:pt x="42" y="62"/>
                    </a:lnTo>
                    <a:lnTo>
                      <a:pt x="71" y="72"/>
                    </a:lnTo>
                    <a:lnTo>
                      <a:pt x="77" y="57"/>
                    </a:lnTo>
                    <a:lnTo>
                      <a:pt x="104" y="39"/>
                    </a:lnTo>
                    <a:lnTo>
                      <a:pt x="153" y="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49"/>
              <p:cNvSpPr>
                <a:spLocks/>
              </p:cNvSpPr>
              <p:nvPr/>
            </p:nvSpPr>
            <p:spPr bwMode="auto">
              <a:xfrm>
                <a:off x="3683" y="3163"/>
                <a:ext cx="42" cy="38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0" y="14"/>
                  </a:cxn>
                  <a:cxn ang="0">
                    <a:pos x="16" y="0"/>
                  </a:cxn>
                  <a:cxn ang="0">
                    <a:pos x="34" y="6"/>
                  </a:cxn>
                  <a:cxn ang="0">
                    <a:pos x="42" y="29"/>
                  </a:cxn>
                  <a:cxn ang="0">
                    <a:pos x="33" y="38"/>
                  </a:cxn>
                  <a:cxn ang="0">
                    <a:pos x="13" y="37"/>
                  </a:cxn>
                </a:cxnLst>
                <a:rect l="0" t="0" r="r" b="b"/>
                <a:pathLst>
                  <a:path w="42" h="38">
                    <a:moveTo>
                      <a:pt x="13" y="37"/>
                    </a:moveTo>
                    <a:lnTo>
                      <a:pt x="0" y="14"/>
                    </a:lnTo>
                    <a:lnTo>
                      <a:pt x="16" y="0"/>
                    </a:lnTo>
                    <a:lnTo>
                      <a:pt x="34" y="6"/>
                    </a:lnTo>
                    <a:lnTo>
                      <a:pt x="42" y="29"/>
                    </a:lnTo>
                    <a:lnTo>
                      <a:pt x="33" y="38"/>
                    </a:lnTo>
                    <a:lnTo>
                      <a:pt x="13" y="3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50"/>
              <p:cNvSpPr>
                <a:spLocks/>
              </p:cNvSpPr>
              <p:nvPr/>
            </p:nvSpPr>
            <p:spPr bwMode="auto">
              <a:xfrm>
                <a:off x="3600" y="2968"/>
                <a:ext cx="62" cy="69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6" y="45"/>
                  </a:cxn>
                  <a:cxn ang="0">
                    <a:pos x="20" y="26"/>
                  </a:cxn>
                  <a:cxn ang="0">
                    <a:pos x="0" y="0"/>
                  </a:cxn>
                  <a:cxn ang="0">
                    <a:pos x="26" y="5"/>
                  </a:cxn>
                  <a:cxn ang="0">
                    <a:pos x="41" y="24"/>
                  </a:cxn>
                  <a:cxn ang="0">
                    <a:pos x="59" y="32"/>
                  </a:cxn>
                  <a:cxn ang="0">
                    <a:pos x="62" y="48"/>
                  </a:cxn>
                  <a:cxn ang="0">
                    <a:pos x="48" y="60"/>
                  </a:cxn>
                  <a:cxn ang="0">
                    <a:pos x="39" y="69"/>
                  </a:cxn>
                  <a:cxn ang="0">
                    <a:pos x="19" y="68"/>
                  </a:cxn>
                </a:cxnLst>
                <a:rect l="0" t="0" r="r" b="b"/>
                <a:pathLst>
                  <a:path w="62" h="69">
                    <a:moveTo>
                      <a:pt x="19" y="68"/>
                    </a:moveTo>
                    <a:lnTo>
                      <a:pt x="6" y="45"/>
                    </a:lnTo>
                    <a:lnTo>
                      <a:pt x="20" y="26"/>
                    </a:lnTo>
                    <a:lnTo>
                      <a:pt x="0" y="0"/>
                    </a:lnTo>
                    <a:lnTo>
                      <a:pt x="26" y="5"/>
                    </a:lnTo>
                    <a:lnTo>
                      <a:pt x="41" y="24"/>
                    </a:lnTo>
                    <a:lnTo>
                      <a:pt x="59" y="32"/>
                    </a:lnTo>
                    <a:lnTo>
                      <a:pt x="62" y="48"/>
                    </a:lnTo>
                    <a:lnTo>
                      <a:pt x="48" y="60"/>
                    </a:lnTo>
                    <a:lnTo>
                      <a:pt x="39" y="69"/>
                    </a:lnTo>
                    <a:lnTo>
                      <a:pt x="19" y="6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51"/>
              <p:cNvSpPr>
                <a:spLocks/>
              </p:cNvSpPr>
              <p:nvPr/>
            </p:nvSpPr>
            <p:spPr bwMode="auto">
              <a:xfrm>
                <a:off x="3381" y="3157"/>
                <a:ext cx="83" cy="61"/>
              </a:xfrm>
              <a:custGeom>
                <a:avLst/>
                <a:gdLst/>
                <a:ahLst/>
                <a:cxnLst>
                  <a:cxn ang="0">
                    <a:pos x="13" y="60"/>
                  </a:cxn>
                  <a:cxn ang="0">
                    <a:pos x="0" y="37"/>
                  </a:cxn>
                  <a:cxn ang="0">
                    <a:pos x="16" y="23"/>
                  </a:cxn>
                  <a:cxn ang="0">
                    <a:pos x="36" y="32"/>
                  </a:cxn>
                  <a:cxn ang="0">
                    <a:pos x="44" y="24"/>
                  </a:cxn>
                  <a:cxn ang="0">
                    <a:pos x="44" y="3"/>
                  </a:cxn>
                  <a:cxn ang="0">
                    <a:pos x="62" y="0"/>
                  </a:cxn>
                  <a:cxn ang="0">
                    <a:pos x="83" y="32"/>
                  </a:cxn>
                  <a:cxn ang="0">
                    <a:pos x="63" y="39"/>
                  </a:cxn>
                  <a:cxn ang="0">
                    <a:pos x="38" y="33"/>
                  </a:cxn>
                  <a:cxn ang="0">
                    <a:pos x="33" y="61"/>
                  </a:cxn>
                  <a:cxn ang="0">
                    <a:pos x="13" y="60"/>
                  </a:cxn>
                </a:cxnLst>
                <a:rect l="0" t="0" r="r" b="b"/>
                <a:pathLst>
                  <a:path w="83" h="61">
                    <a:moveTo>
                      <a:pt x="13" y="60"/>
                    </a:moveTo>
                    <a:lnTo>
                      <a:pt x="0" y="37"/>
                    </a:lnTo>
                    <a:lnTo>
                      <a:pt x="16" y="23"/>
                    </a:lnTo>
                    <a:lnTo>
                      <a:pt x="36" y="32"/>
                    </a:lnTo>
                    <a:lnTo>
                      <a:pt x="44" y="24"/>
                    </a:lnTo>
                    <a:lnTo>
                      <a:pt x="44" y="3"/>
                    </a:lnTo>
                    <a:lnTo>
                      <a:pt x="62" y="0"/>
                    </a:lnTo>
                    <a:lnTo>
                      <a:pt x="83" y="32"/>
                    </a:lnTo>
                    <a:lnTo>
                      <a:pt x="63" y="39"/>
                    </a:lnTo>
                    <a:lnTo>
                      <a:pt x="38" y="33"/>
                    </a:lnTo>
                    <a:lnTo>
                      <a:pt x="33" y="61"/>
                    </a:lnTo>
                    <a:lnTo>
                      <a:pt x="13" y="6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52"/>
              <p:cNvSpPr>
                <a:spLocks/>
              </p:cNvSpPr>
              <p:nvPr/>
            </p:nvSpPr>
            <p:spPr bwMode="auto">
              <a:xfrm>
                <a:off x="3913" y="3154"/>
                <a:ext cx="42" cy="54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0" y="17"/>
                  </a:cxn>
                  <a:cxn ang="0">
                    <a:pos x="19" y="0"/>
                  </a:cxn>
                  <a:cxn ang="0">
                    <a:pos x="25" y="14"/>
                  </a:cxn>
                  <a:cxn ang="0">
                    <a:pos x="37" y="9"/>
                  </a:cxn>
                  <a:cxn ang="0">
                    <a:pos x="42" y="32"/>
                  </a:cxn>
                  <a:cxn ang="0">
                    <a:pos x="31" y="54"/>
                  </a:cxn>
                  <a:cxn ang="0">
                    <a:pos x="13" y="40"/>
                  </a:cxn>
                </a:cxnLst>
                <a:rect l="0" t="0" r="r" b="b"/>
                <a:pathLst>
                  <a:path w="42" h="54">
                    <a:moveTo>
                      <a:pt x="13" y="40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5" y="14"/>
                    </a:lnTo>
                    <a:lnTo>
                      <a:pt x="37" y="9"/>
                    </a:lnTo>
                    <a:lnTo>
                      <a:pt x="42" y="32"/>
                    </a:lnTo>
                    <a:lnTo>
                      <a:pt x="31" y="54"/>
                    </a:lnTo>
                    <a:lnTo>
                      <a:pt x="13" y="4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53"/>
              <p:cNvSpPr>
                <a:spLocks/>
              </p:cNvSpPr>
              <p:nvPr/>
            </p:nvSpPr>
            <p:spPr bwMode="auto">
              <a:xfrm>
                <a:off x="3557" y="2917"/>
                <a:ext cx="43" cy="42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14" y="24"/>
                  </a:cxn>
                </a:cxnLst>
                <a:rect l="0" t="0" r="r" b="b"/>
                <a:pathLst>
                  <a:path w="43" h="42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54"/>
              <p:cNvSpPr>
                <a:spLocks/>
              </p:cNvSpPr>
              <p:nvPr/>
            </p:nvSpPr>
            <p:spPr bwMode="auto">
              <a:xfrm>
                <a:off x="3744" y="3231"/>
                <a:ext cx="62" cy="42"/>
              </a:xfrm>
              <a:custGeom>
                <a:avLst/>
                <a:gdLst/>
                <a:ahLst/>
                <a:cxnLst>
                  <a:cxn ang="0">
                    <a:pos x="23" y="21"/>
                  </a:cxn>
                  <a:cxn ang="0">
                    <a:pos x="0" y="16"/>
                  </a:cxn>
                  <a:cxn ang="0">
                    <a:pos x="9" y="1"/>
                  </a:cxn>
                  <a:cxn ang="0">
                    <a:pos x="27" y="0"/>
                  </a:cxn>
                  <a:cxn ang="0">
                    <a:pos x="45" y="18"/>
                  </a:cxn>
                  <a:cxn ang="0">
                    <a:pos x="62" y="30"/>
                  </a:cxn>
                  <a:cxn ang="0">
                    <a:pos x="44" y="42"/>
                  </a:cxn>
                  <a:cxn ang="0">
                    <a:pos x="27" y="36"/>
                  </a:cxn>
                  <a:cxn ang="0">
                    <a:pos x="23" y="21"/>
                  </a:cxn>
                </a:cxnLst>
                <a:rect l="0" t="0" r="r" b="b"/>
                <a:pathLst>
                  <a:path w="62" h="42">
                    <a:moveTo>
                      <a:pt x="23" y="21"/>
                    </a:moveTo>
                    <a:lnTo>
                      <a:pt x="0" y="16"/>
                    </a:lnTo>
                    <a:lnTo>
                      <a:pt x="9" y="1"/>
                    </a:lnTo>
                    <a:lnTo>
                      <a:pt x="27" y="0"/>
                    </a:lnTo>
                    <a:lnTo>
                      <a:pt x="45" y="18"/>
                    </a:lnTo>
                    <a:lnTo>
                      <a:pt x="62" y="30"/>
                    </a:lnTo>
                    <a:lnTo>
                      <a:pt x="44" y="42"/>
                    </a:lnTo>
                    <a:lnTo>
                      <a:pt x="27" y="36"/>
                    </a:lnTo>
                    <a:lnTo>
                      <a:pt x="23" y="2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55"/>
              <p:cNvSpPr>
                <a:spLocks/>
              </p:cNvSpPr>
              <p:nvPr/>
            </p:nvSpPr>
            <p:spPr bwMode="auto">
              <a:xfrm>
                <a:off x="3600" y="3682"/>
                <a:ext cx="65" cy="42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0" y="29"/>
                  </a:cxn>
                  <a:cxn ang="0">
                    <a:pos x="9" y="14"/>
                  </a:cxn>
                  <a:cxn ang="0">
                    <a:pos x="27" y="13"/>
                  </a:cxn>
                  <a:cxn ang="0">
                    <a:pos x="51" y="0"/>
                  </a:cxn>
                  <a:cxn ang="0">
                    <a:pos x="62" y="6"/>
                  </a:cxn>
                  <a:cxn ang="0">
                    <a:pos x="65" y="21"/>
                  </a:cxn>
                  <a:cxn ang="0">
                    <a:pos x="38" y="23"/>
                  </a:cxn>
                  <a:cxn ang="0">
                    <a:pos x="18" y="42"/>
                  </a:cxn>
                </a:cxnLst>
                <a:rect l="0" t="0" r="r" b="b"/>
                <a:pathLst>
                  <a:path w="65" h="42">
                    <a:moveTo>
                      <a:pt x="18" y="42"/>
                    </a:moveTo>
                    <a:lnTo>
                      <a:pt x="0" y="29"/>
                    </a:lnTo>
                    <a:lnTo>
                      <a:pt x="9" y="14"/>
                    </a:lnTo>
                    <a:lnTo>
                      <a:pt x="27" y="13"/>
                    </a:lnTo>
                    <a:lnTo>
                      <a:pt x="51" y="0"/>
                    </a:lnTo>
                    <a:lnTo>
                      <a:pt x="62" y="6"/>
                    </a:lnTo>
                    <a:lnTo>
                      <a:pt x="65" y="21"/>
                    </a:lnTo>
                    <a:lnTo>
                      <a:pt x="38" y="23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56"/>
              <p:cNvSpPr>
                <a:spLocks/>
              </p:cNvSpPr>
              <p:nvPr/>
            </p:nvSpPr>
            <p:spPr bwMode="auto">
              <a:xfrm>
                <a:off x="3061" y="2917"/>
                <a:ext cx="92" cy="13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44" y="24"/>
                  </a:cxn>
                  <a:cxn ang="0">
                    <a:pos x="61" y="11"/>
                  </a:cxn>
                  <a:cxn ang="0">
                    <a:pos x="80" y="0"/>
                  </a:cxn>
                  <a:cxn ang="0">
                    <a:pos x="91" y="17"/>
                  </a:cxn>
                  <a:cxn ang="0">
                    <a:pos x="92" y="74"/>
                  </a:cxn>
                  <a:cxn ang="0">
                    <a:pos x="85" y="83"/>
                  </a:cxn>
                  <a:cxn ang="0">
                    <a:pos x="79" y="110"/>
                  </a:cxn>
                  <a:cxn ang="0">
                    <a:pos x="34" y="134"/>
                  </a:cxn>
                  <a:cxn ang="0">
                    <a:pos x="31" y="111"/>
                  </a:cxn>
                  <a:cxn ang="0">
                    <a:pos x="0" y="62"/>
                  </a:cxn>
                </a:cxnLst>
                <a:rect l="0" t="0" r="r" b="b"/>
                <a:pathLst>
                  <a:path w="92" h="134">
                    <a:moveTo>
                      <a:pt x="0" y="62"/>
                    </a:moveTo>
                    <a:lnTo>
                      <a:pt x="44" y="24"/>
                    </a:lnTo>
                    <a:lnTo>
                      <a:pt x="61" y="11"/>
                    </a:lnTo>
                    <a:lnTo>
                      <a:pt x="80" y="0"/>
                    </a:lnTo>
                    <a:lnTo>
                      <a:pt x="91" y="17"/>
                    </a:lnTo>
                    <a:lnTo>
                      <a:pt x="92" y="74"/>
                    </a:lnTo>
                    <a:lnTo>
                      <a:pt x="85" y="83"/>
                    </a:lnTo>
                    <a:lnTo>
                      <a:pt x="79" y="110"/>
                    </a:lnTo>
                    <a:lnTo>
                      <a:pt x="34" y="134"/>
                    </a:lnTo>
                    <a:lnTo>
                      <a:pt x="31" y="111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57"/>
              <p:cNvSpPr>
                <a:spLocks/>
              </p:cNvSpPr>
              <p:nvPr/>
            </p:nvSpPr>
            <p:spPr bwMode="auto">
              <a:xfrm>
                <a:off x="2929" y="2707"/>
                <a:ext cx="104" cy="75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9" y="17"/>
                  </a:cxn>
                  <a:cxn ang="0">
                    <a:pos x="104" y="29"/>
                  </a:cxn>
                  <a:cxn ang="0">
                    <a:pos x="98" y="75"/>
                  </a:cxn>
                  <a:cxn ang="0">
                    <a:pos x="71" y="72"/>
                  </a:cxn>
                  <a:cxn ang="0">
                    <a:pos x="34" y="42"/>
                  </a:cxn>
                  <a:cxn ang="0">
                    <a:pos x="14" y="24"/>
                  </a:cxn>
                </a:cxnLst>
                <a:rect l="0" t="0" r="r" b="b"/>
                <a:pathLst>
                  <a:path w="104" h="75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9" y="17"/>
                    </a:lnTo>
                    <a:lnTo>
                      <a:pt x="104" y="29"/>
                    </a:lnTo>
                    <a:lnTo>
                      <a:pt x="98" y="75"/>
                    </a:lnTo>
                    <a:lnTo>
                      <a:pt x="71" y="72"/>
                    </a:lnTo>
                    <a:lnTo>
                      <a:pt x="34" y="42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58"/>
              <p:cNvSpPr>
                <a:spLocks/>
              </p:cNvSpPr>
              <p:nvPr/>
            </p:nvSpPr>
            <p:spPr bwMode="auto">
              <a:xfrm>
                <a:off x="2841" y="2569"/>
                <a:ext cx="99" cy="134"/>
              </a:xfrm>
              <a:custGeom>
                <a:avLst/>
                <a:gdLst/>
                <a:ahLst/>
                <a:cxnLst>
                  <a:cxn ang="0">
                    <a:pos x="27" y="76"/>
                  </a:cxn>
                  <a:cxn ang="0">
                    <a:pos x="24" y="59"/>
                  </a:cxn>
                  <a:cxn ang="0">
                    <a:pos x="2" y="50"/>
                  </a:cxn>
                  <a:cxn ang="0">
                    <a:pos x="0" y="9"/>
                  </a:cxn>
                  <a:cxn ang="0">
                    <a:pos x="21" y="0"/>
                  </a:cxn>
                  <a:cxn ang="0">
                    <a:pos x="45" y="18"/>
                  </a:cxn>
                  <a:cxn ang="0">
                    <a:pos x="53" y="41"/>
                  </a:cxn>
                  <a:cxn ang="0">
                    <a:pos x="84" y="51"/>
                  </a:cxn>
                  <a:cxn ang="0">
                    <a:pos x="90" y="71"/>
                  </a:cxn>
                  <a:cxn ang="0">
                    <a:pos x="99" y="84"/>
                  </a:cxn>
                  <a:cxn ang="0">
                    <a:pos x="93" y="101"/>
                  </a:cxn>
                  <a:cxn ang="0">
                    <a:pos x="96" y="122"/>
                  </a:cxn>
                  <a:cxn ang="0">
                    <a:pos x="78" y="134"/>
                  </a:cxn>
                  <a:cxn ang="0">
                    <a:pos x="72" y="111"/>
                  </a:cxn>
                  <a:cxn ang="0">
                    <a:pos x="53" y="102"/>
                  </a:cxn>
                  <a:cxn ang="0">
                    <a:pos x="27" y="76"/>
                  </a:cxn>
                </a:cxnLst>
                <a:rect l="0" t="0" r="r" b="b"/>
                <a:pathLst>
                  <a:path w="99" h="134">
                    <a:moveTo>
                      <a:pt x="27" y="76"/>
                    </a:moveTo>
                    <a:lnTo>
                      <a:pt x="24" y="59"/>
                    </a:lnTo>
                    <a:lnTo>
                      <a:pt x="2" y="50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45" y="18"/>
                    </a:lnTo>
                    <a:lnTo>
                      <a:pt x="53" y="41"/>
                    </a:lnTo>
                    <a:lnTo>
                      <a:pt x="84" y="51"/>
                    </a:lnTo>
                    <a:lnTo>
                      <a:pt x="90" y="71"/>
                    </a:lnTo>
                    <a:lnTo>
                      <a:pt x="99" y="84"/>
                    </a:lnTo>
                    <a:lnTo>
                      <a:pt x="93" y="101"/>
                    </a:lnTo>
                    <a:lnTo>
                      <a:pt x="96" y="122"/>
                    </a:lnTo>
                    <a:lnTo>
                      <a:pt x="78" y="134"/>
                    </a:lnTo>
                    <a:lnTo>
                      <a:pt x="72" y="111"/>
                    </a:lnTo>
                    <a:lnTo>
                      <a:pt x="53" y="102"/>
                    </a:lnTo>
                    <a:lnTo>
                      <a:pt x="27" y="7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59"/>
              <p:cNvSpPr>
                <a:spLocks/>
              </p:cNvSpPr>
              <p:nvPr/>
            </p:nvSpPr>
            <p:spPr bwMode="auto">
              <a:xfrm>
                <a:off x="2823" y="2989"/>
                <a:ext cx="41" cy="63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4"/>
                  </a:cxn>
                  <a:cxn ang="0">
                    <a:pos x="1" y="0"/>
                  </a:cxn>
                  <a:cxn ang="0">
                    <a:pos x="23" y="9"/>
                  </a:cxn>
                  <a:cxn ang="0">
                    <a:pos x="36" y="27"/>
                  </a:cxn>
                  <a:cxn ang="0">
                    <a:pos x="41" y="51"/>
                  </a:cxn>
                  <a:cxn ang="0">
                    <a:pos x="18" y="63"/>
                  </a:cxn>
                  <a:cxn ang="0">
                    <a:pos x="6" y="36"/>
                  </a:cxn>
                </a:cxnLst>
                <a:rect l="0" t="0" r="r" b="b"/>
                <a:pathLst>
                  <a:path w="41" h="63">
                    <a:moveTo>
                      <a:pt x="6" y="36"/>
                    </a:moveTo>
                    <a:lnTo>
                      <a:pt x="0" y="14"/>
                    </a:lnTo>
                    <a:lnTo>
                      <a:pt x="1" y="0"/>
                    </a:lnTo>
                    <a:lnTo>
                      <a:pt x="23" y="9"/>
                    </a:lnTo>
                    <a:lnTo>
                      <a:pt x="36" y="27"/>
                    </a:lnTo>
                    <a:lnTo>
                      <a:pt x="41" y="51"/>
                    </a:lnTo>
                    <a:lnTo>
                      <a:pt x="18" y="63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60"/>
              <p:cNvSpPr>
                <a:spLocks/>
              </p:cNvSpPr>
              <p:nvPr/>
            </p:nvSpPr>
            <p:spPr bwMode="auto">
              <a:xfrm>
                <a:off x="2691" y="2702"/>
                <a:ext cx="46" cy="62"/>
              </a:xfrm>
              <a:custGeom>
                <a:avLst/>
                <a:gdLst/>
                <a:ahLst/>
                <a:cxnLst>
                  <a:cxn ang="0">
                    <a:pos x="8" y="20"/>
                  </a:cxn>
                  <a:cxn ang="0">
                    <a:pos x="29" y="7"/>
                  </a:cxn>
                  <a:cxn ang="0">
                    <a:pos x="41" y="0"/>
                  </a:cxn>
                  <a:cxn ang="0">
                    <a:pos x="46" y="23"/>
                  </a:cxn>
                  <a:cxn ang="0">
                    <a:pos x="39" y="44"/>
                  </a:cxn>
                  <a:cxn ang="0">
                    <a:pos x="23" y="62"/>
                  </a:cxn>
                  <a:cxn ang="0">
                    <a:pos x="0" y="50"/>
                  </a:cxn>
                  <a:cxn ang="0">
                    <a:pos x="8" y="20"/>
                  </a:cxn>
                </a:cxnLst>
                <a:rect l="0" t="0" r="r" b="b"/>
                <a:pathLst>
                  <a:path w="46" h="62">
                    <a:moveTo>
                      <a:pt x="8" y="20"/>
                    </a:moveTo>
                    <a:lnTo>
                      <a:pt x="29" y="7"/>
                    </a:lnTo>
                    <a:lnTo>
                      <a:pt x="41" y="0"/>
                    </a:lnTo>
                    <a:lnTo>
                      <a:pt x="46" y="23"/>
                    </a:lnTo>
                    <a:lnTo>
                      <a:pt x="39" y="44"/>
                    </a:lnTo>
                    <a:lnTo>
                      <a:pt x="23" y="62"/>
                    </a:lnTo>
                    <a:lnTo>
                      <a:pt x="0" y="50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61"/>
              <p:cNvSpPr>
                <a:spLocks/>
              </p:cNvSpPr>
              <p:nvPr/>
            </p:nvSpPr>
            <p:spPr bwMode="auto">
              <a:xfrm>
                <a:off x="2939" y="2941"/>
                <a:ext cx="105" cy="96"/>
              </a:xfrm>
              <a:custGeom>
                <a:avLst/>
                <a:gdLst/>
                <a:ahLst/>
                <a:cxnLst>
                  <a:cxn ang="0">
                    <a:pos x="55" y="29"/>
                  </a:cxn>
                  <a:cxn ang="0">
                    <a:pos x="71" y="7"/>
                  </a:cxn>
                  <a:cxn ang="0">
                    <a:pos x="83" y="0"/>
                  </a:cxn>
                  <a:cxn ang="0">
                    <a:pos x="93" y="12"/>
                  </a:cxn>
                  <a:cxn ang="0">
                    <a:pos x="103" y="0"/>
                  </a:cxn>
                  <a:cxn ang="0">
                    <a:pos x="100" y="30"/>
                  </a:cxn>
                  <a:cxn ang="0">
                    <a:pos x="105" y="53"/>
                  </a:cxn>
                  <a:cxn ang="0">
                    <a:pos x="88" y="68"/>
                  </a:cxn>
                  <a:cxn ang="0">
                    <a:pos x="66" y="77"/>
                  </a:cxn>
                  <a:cxn ang="0">
                    <a:pos x="40" y="56"/>
                  </a:cxn>
                  <a:cxn ang="0">
                    <a:pos x="37" y="96"/>
                  </a:cxn>
                  <a:cxn ang="0">
                    <a:pos x="19" y="80"/>
                  </a:cxn>
                  <a:cxn ang="0">
                    <a:pos x="0" y="83"/>
                  </a:cxn>
                  <a:cxn ang="0">
                    <a:pos x="21" y="57"/>
                  </a:cxn>
                  <a:cxn ang="0">
                    <a:pos x="43" y="57"/>
                  </a:cxn>
                  <a:cxn ang="0">
                    <a:pos x="55" y="29"/>
                  </a:cxn>
                </a:cxnLst>
                <a:rect l="0" t="0" r="r" b="b"/>
                <a:pathLst>
                  <a:path w="105" h="96">
                    <a:moveTo>
                      <a:pt x="55" y="29"/>
                    </a:moveTo>
                    <a:lnTo>
                      <a:pt x="71" y="7"/>
                    </a:lnTo>
                    <a:lnTo>
                      <a:pt x="83" y="0"/>
                    </a:lnTo>
                    <a:lnTo>
                      <a:pt x="93" y="12"/>
                    </a:lnTo>
                    <a:lnTo>
                      <a:pt x="103" y="0"/>
                    </a:lnTo>
                    <a:lnTo>
                      <a:pt x="100" y="30"/>
                    </a:lnTo>
                    <a:lnTo>
                      <a:pt x="105" y="53"/>
                    </a:lnTo>
                    <a:lnTo>
                      <a:pt x="88" y="68"/>
                    </a:lnTo>
                    <a:lnTo>
                      <a:pt x="66" y="77"/>
                    </a:lnTo>
                    <a:lnTo>
                      <a:pt x="40" y="56"/>
                    </a:lnTo>
                    <a:lnTo>
                      <a:pt x="37" y="96"/>
                    </a:lnTo>
                    <a:lnTo>
                      <a:pt x="19" y="80"/>
                    </a:lnTo>
                    <a:lnTo>
                      <a:pt x="0" y="83"/>
                    </a:lnTo>
                    <a:lnTo>
                      <a:pt x="21" y="57"/>
                    </a:lnTo>
                    <a:lnTo>
                      <a:pt x="43" y="57"/>
                    </a:lnTo>
                    <a:lnTo>
                      <a:pt x="55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62"/>
              <p:cNvSpPr>
                <a:spLocks/>
              </p:cNvSpPr>
              <p:nvPr/>
            </p:nvSpPr>
            <p:spPr bwMode="auto">
              <a:xfrm>
                <a:off x="2744" y="2917"/>
                <a:ext cx="43" cy="42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0" y="15"/>
                  </a:cxn>
                  <a:cxn ang="0">
                    <a:pos x="10" y="2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1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3" y="36"/>
                  </a:cxn>
                </a:cxnLst>
                <a:rect l="0" t="0" r="r" b="b"/>
                <a:pathLst>
                  <a:path w="43" h="42">
                    <a:moveTo>
                      <a:pt x="3" y="36"/>
                    </a:moveTo>
                    <a:lnTo>
                      <a:pt x="0" y="15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1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63"/>
              <p:cNvSpPr>
                <a:spLocks/>
              </p:cNvSpPr>
              <p:nvPr/>
            </p:nvSpPr>
            <p:spPr bwMode="auto">
              <a:xfrm>
                <a:off x="3051" y="2788"/>
                <a:ext cx="63" cy="4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" y="21"/>
                  </a:cxn>
                  <a:cxn ang="0">
                    <a:pos x="3" y="0"/>
                  </a:cxn>
                  <a:cxn ang="0">
                    <a:pos x="29" y="11"/>
                  </a:cxn>
                  <a:cxn ang="0">
                    <a:pos x="44" y="8"/>
                  </a:cxn>
                  <a:cxn ang="0">
                    <a:pos x="63" y="21"/>
                  </a:cxn>
                  <a:cxn ang="0">
                    <a:pos x="47" y="27"/>
                  </a:cxn>
                  <a:cxn ang="0">
                    <a:pos x="28" y="41"/>
                  </a:cxn>
                  <a:cxn ang="0">
                    <a:pos x="0" y="39"/>
                  </a:cxn>
                </a:cxnLst>
                <a:rect l="0" t="0" r="r" b="b"/>
                <a:pathLst>
                  <a:path w="63" h="41">
                    <a:moveTo>
                      <a:pt x="0" y="39"/>
                    </a:moveTo>
                    <a:lnTo>
                      <a:pt x="11" y="21"/>
                    </a:lnTo>
                    <a:lnTo>
                      <a:pt x="3" y="0"/>
                    </a:lnTo>
                    <a:lnTo>
                      <a:pt x="29" y="11"/>
                    </a:lnTo>
                    <a:lnTo>
                      <a:pt x="44" y="8"/>
                    </a:lnTo>
                    <a:lnTo>
                      <a:pt x="63" y="21"/>
                    </a:lnTo>
                    <a:lnTo>
                      <a:pt x="47" y="27"/>
                    </a:lnTo>
                    <a:lnTo>
                      <a:pt x="28" y="41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64"/>
              <p:cNvSpPr>
                <a:spLocks/>
              </p:cNvSpPr>
              <p:nvPr/>
            </p:nvSpPr>
            <p:spPr bwMode="auto">
              <a:xfrm>
                <a:off x="3036" y="3103"/>
                <a:ext cx="53" cy="62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6" y="15"/>
                  </a:cxn>
                  <a:cxn ang="0">
                    <a:pos x="53" y="29"/>
                  </a:cxn>
                  <a:cxn ang="0">
                    <a:pos x="47" y="51"/>
                  </a:cxn>
                  <a:cxn ang="0">
                    <a:pos x="36" y="62"/>
                  </a:cxn>
                  <a:cxn ang="0">
                    <a:pos x="18" y="38"/>
                  </a:cxn>
                  <a:cxn ang="0">
                    <a:pos x="2" y="30"/>
                  </a:cxn>
                </a:cxnLst>
                <a:rect l="0" t="0" r="r" b="b"/>
                <a:pathLst>
                  <a:path w="53" h="62">
                    <a:moveTo>
                      <a:pt x="2" y="3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6" y="15"/>
                    </a:lnTo>
                    <a:lnTo>
                      <a:pt x="53" y="29"/>
                    </a:lnTo>
                    <a:lnTo>
                      <a:pt x="47" y="51"/>
                    </a:lnTo>
                    <a:lnTo>
                      <a:pt x="36" y="62"/>
                    </a:lnTo>
                    <a:lnTo>
                      <a:pt x="18" y="38"/>
                    </a:lnTo>
                    <a:lnTo>
                      <a:pt x="2" y="3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65"/>
              <p:cNvSpPr>
                <a:spLocks/>
              </p:cNvSpPr>
              <p:nvPr/>
            </p:nvSpPr>
            <p:spPr bwMode="auto">
              <a:xfrm>
                <a:off x="2722" y="2802"/>
                <a:ext cx="43" cy="72"/>
              </a:xfrm>
              <a:custGeom>
                <a:avLst/>
                <a:gdLst/>
                <a:ahLst/>
                <a:cxnLst>
                  <a:cxn ang="0">
                    <a:pos x="14" y="35"/>
                  </a:cxn>
                  <a:cxn ang="0">
                    <a:pos x="0" y="26"/>
                  </a:cxn>
                  <a:cxn ang="0">
                    <a:pos x="1" y="12"/>
                  </a:cxn>
                  <a:cxn ang="0">
                    <a:pos x="22" y="0"/>
                  </a:cxn>
                  <a:cxn ang="0">
                    <a:pos x="29" y="16"/>
                  </a:cxn>
                  <a:cxn ang="0">
                    <a:pos x="43" y="40"/>
                  </a:cxn>
                  <a:cxn ang="0">
                    <a:pos x="31" y="51"/>
                  </a:cxn>
                  <a:cxn ang="0">
                    <a:pos x="14" y="72"/>
                  </a:cxn>
                  <a:cxn ang="0">
                    <a:pos x="2" y="61"/>
                  </a:cxn>
                  <a:cxn ang="0">
                    <a:pos x="14" y="35"/>
                  </a:cxn>
                </a:cxnLst>
                <a:rect l="0" t="0" r="r" b="b"/>
                <a:pathLst>
                  <a:path w="43" h="72">
                    <a:moveTo>
                      <a:pt x="14" y="35"/>
                    </a:moveTo>
                    <a:lnTo>
                      <a:pt x="0" y="26"/>
                    </a:lnTo>
                    <a:lnTo>
                      <a:pt x="1" y="12"/>
                    </a:lnTo>
                    <a:lnTo>
                      <a:pt x="22" y="0"/>
                    </a:lnTo>
                    <a:lnTo>
                      <a:pt x="29" y="16"/>
                    </a:lnTo>
                    <a:lnTo>
                      <a:pt x="43" y="40"/>
                    </a:lnTo>
                    <a:lnTo>
                      <a:pt x="31" y="51"/>
                    </a:lnTo>
                    <a:lnTo>
                      <a:pt x="14" y="72"/>
                    </a:lnTo>
                    <a:lnTo>
                      <a:pt x="2" y="61"/>
                    </a:lnTo>
                    <a:lnTo>
                      <a:pt x="14" y="3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66"/>
              <p:cNvSpPr>
                <a:spLocks/>
              </p:cNvSpPr>
              <p:nvPr/>
            </p:nvSpPr>
            <p:spPr bwMode="auto">
              <a:xfrm>
                <a:off x="2706" y="3106"/>
                <a:ext cx="87" cy="57"/>
              </a:xfrm>
              <a:custGeom>
                <a:avLst/>
                <a:gdLst/>
                <a:ahLst/>
                <a:cxnLst>
                  <a:cxn ang="0">
                    <a:pos x="3" y="55"/>
                  </a:cxn>
                  <a:cxn ang="0">
                    <a:pos x="0" y="34"/>
                  </a:cxn>
                  <a:cxn ang="0">
                    <a:pos x="10" y="21"/>
                  </a:cxn>
                  <a:cxn ang="0">
                    <a:pos x="19" y="19"/>
                  </a:cxn>
                  <a:cxn ang="0">
                    <a:pos x="34" y="24"/>
                  </a:cxn>
                  <a:cxn ang="0">
                    <a:pos x="48" y="42"/>
                  </a:cxn>
                  <a:cxn ang="0">
                    <a:pos x="54" y="32"/>
                  </a:cxn>
                  <a:cxn ang="0">
                    <a:pos x="35" y="11"/>
                  </a:cxn>
                  <a:cxn ang="0">
                    <a:pos x="41" y="2"/>
                  </a:cxn>
                  <a:cxn ang="0">
                    <a:pos x="63" y="17"/>
                  </a:cxn>
                  <a:cxn ang="0">
                    <a:pos x="77" y="0"/>
                  </a:cxn>
                  <a:cxn ang="0">
                    <a:pos x="87" y="39"/>
                  </a:cxn>
                  <a:cxn ang="0">
                    <a:pos x="68" y="48"/>
                  </a:cxn>
                  <a:cxn ang="0">
                    <a:pos x="47" y="45"/>
                  </a:cxn>
                  <a:cxn ang="0">
                    <a:pos x="18" y="57"/>
                  </a:cxn>
                  <a:cxn ang="0">
                    <a:pos x="3" y="55"/>
                  </a:cxn>
                </a:cxnLst>
                <a:rect l="0" t="0" r="r" b="b"/>
                <a:pathLst>
                  <a:path w="87" h="57">
                    <a:moveTo>
                      <a:pt x="3" y="55"/>
                    </a:moveTo>
                    <a:lnTo>
                      <a:pt x="0" y="34"/>
                    </a:lnTo>
                    <a:lnTo>
                      <a:pt x="10" y="21"/>
                    </a:lnTo>
                    <a:lnTo>
                      <a:pt x="19" y="19"/>
                    </a:lnTo>
                    <a:lnTo>
                      <a:pt x="34" y="24"/>
                    </a:lnTo>
                    <a:lnTo>
                      <a:pt x="48" y="42"/>
                    </a:lnTo>
                    <a:lnTo>
                      <a:pt x="54" y="32"/>
                    </a:lnTo>
                    <a:lnTo>
                      <a:pt x="35" y="11"/>
                    </a:lnTo>
                    <a:lnTo>
                      <a:pt x="41" y="2"/>
                    </a:lnTo>
                    <a:lnTo>
                      <a:pt x="63" y="17"/>
                    </a:lnTo>
                    <a:lnTo>
                      <a:pt x="77" y="0"/>
                    </a:lnTo>
                    <a:lnTo>
                      <a:pt x="87" y="39"/>
                    </a:lnTo>
                    <a:lnTo>
                      <a:pt x="68" y="48"/>
                    </a:lnTo>
                    <a:lnTo>
                      <a:pt x="47" y="45"/>
                    </a:lnTo>
                    <a:lnTo>
                      <a:pt x="18" y="57"/>
                    </a:lnTo>
                    <a:lnTo>
                      <a:pt x="3" y="5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67"/>
              <p:cNvSpPr>
                <a:spLocks/>
              </p:cNvSpPr>
              <p:nvPr/>
            </p:nvSpPr>
            <p:spPr bwMode="auto">
              <a:xfrm>
                <a:off x="2897" y="2788"/>
                <a:ext cx="39" cy="63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3" y="15"/>
                  </a:cxn>
                  <a:cxn ang="0">
                    <a:pos x="4" y="6"/>
                  </a:cxn>
                  <a:cxn ang="0">
                    <a:pos x="24" y="0"/>
                  </a:cxn>
                  <a:cxn ang="0">
                    <a:pos x="33" y="14"/>
                  </a:cxn>
                  <a:cxn ang="0">
                    <a:pos x="39" y="30"/>
                  </a:cxn>
                  <a:cxn ang="0">
                    <a:pos x="39" y="47"/>
                  </a:cxn>
                  <a:cxn ang="0">
                    <a:pos x="9" y="63"/>
                  </a:cxn>
                  <a:cxn ang="0">
                    <a:pos x="0" y="44"/>
                  </a:cxn>
                  <a:cxn ang="0">
                    <a:pos x="17" y="29"/>
                  </a:cxn>
                </a:cxnLst>
                <a:rect l="0" t="0" r="r" b="b"/>
                <a:pathLst>
                  <a:path w="39" h="63">
                    <a:moveTo>
                      <a:pt x="17" y="29"/>
                    </a:moveTo>
                    <a:lnTo>
                      <a:pt x="13" y="15"/>
                    </a:lnTo>
                    <a:lnTo>
                      <a:pt x="4" y="6"/>
                    </a:lnTo>
                    <a:lnTo>
                      <a:pt x="24" y="0"/>
                    </a:lnTo>
                    <a:lnTo>
                      <a:pt x="33" y="14"/>
                    </a:lnTo>
                    <a:lnTo>
                      <a:pt x="39" y="30"/>
                    </a:lnTo>
                    <a:lnTo>
                      <a:pt x="39" y="47"/>
                    </a:lnTo>
                    <a:lnTo>
                      <a:pt x="9" y="63"/>
                    </a:lnTo>
                    <a:lnTo>
                      <a:pt x="0" y="44"/>
                    </a:lnTo>
                    <a:lnTo>
                      <a:pt x="17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68"/>
              <p:cNvSpPr>
                <a:spLocks/>
              </p:cNvSpPr>
              <p:nvPr/>
            </p:nvSpPr>
            <p:spPr bwMode="auto">
              <a:xfrm>
                <a:off x="3068" y="3233"/>
                <a:ext cx="52" cy="70"/>
              </a:xfrm>
              <a:custGeom>
                <a:avLst/>
                <a:gdLst/>
                <a:ahLst/>
                <a:cxnLst>
                  <a:cxn ang="0">
                    <a:pos x="28" y="17"/>
                  </a:cxn>
                  <a:cxn ang="0">
                    <a:pos x="10" y="14"/>
                  </a:cxn>
                  <a:cxn ang="0">
                    <a:pos x="0" y="1"/>
                  </a:cxn>
                  <a:cxn ang="0">
                    <a:pos x="18" y="0"/>
                  </a:cxn>
                  <a:cxn ang="0">
                    <a:pos x="33" y="5"/>
                  </a:cxn>
                  <a:cxn ang="0">
                    <a:pos x="52" y="29"/>
                  </a:cxn>
                  <a:cxn ang="0">
                    <a:pos x="49" y="58"/>
                  </a:cxn>
                  <a:cxn ang="0">
                    <a:pos x="37" y="70"/>
                  </a:cxn>
                  <a:cxn ang="0">
                    <a:pos x="10" y="59"/>
                  </a:cxn>
                  <a:cxn ang="0">
                    <a:pos x="27" y="49"/>
                  </a:cxn>
                  <a:cxn ang="0">
                    <a:pos x="28" y="17"/>
                  </a:cxn>
                </a:cxnLst>
                <a:rect l="0" t="0" r="r" b="b"/>
                <a:pathLst>
                  <a:path w="52" h="70">
                    <a:moveTo>
                      <a:pt x="28" y="17"/>
                    </a:moveTo>
                    <a:lnTo>
                      <a:pt x="10" y="14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33" y="5"/>
                    </a:lnTo>
                    <a:lnTo>
                      <a:pt x="52" y="29"/>
                    </a:lnTo>
                    <a:lnTo>
                      <a:pt x="49" y="58"/>
                    </a:lnTo>
                    <a:lnTo>
                      <a:pt x="37" y="70"/>
                    </a:lnTo>
                    <a:lnTo>
                      <a:pt x="10" y="59"/>
                    </a:lnTo>
                    <a:lnTo>
                      <a:pt x="27" y="49"/>
                    </a:lnTo>
                    <a:lnTo>
                      <a:pt x="28" y="1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69"/>
              <p:cNvSpPr>
                <a:spLocks/>
              </p:cNvSpPr>
              <p:nvPr/>
            </p:nvSpPr>
            <p:spPr bwMode="auto">
              <a:xfrm>
                <a:off x="2892" y="3158"/>
                <a:ext cx="43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43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70"/>
              <p:cNvSpPr>
                <a:spLocks/>
              </p:cNvSpPr>
              <p:nvPr/>
            </p:nvSpPr>
            <p:spPr bwMode="auto">
              <a:xfrm>
                <a:off x="3194" y="3036"/>
                <a:ext cx="130" cy="78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46" y="70"/>
                  </a:cxn>
                  <a:cxn ang="0">
                    <a:pos x="25" y="78"/>
                  </a:cxn>
                  <a:cxn ang="0">
                    <a:pos x="0" y="62"/>
                  </a:cxn>
                  <a:cxn ang="0">
                    <a:pos x="22" y="55"/>
                  </a:cxn>
                  <a:cxn ang="0">
                    <a:pos x="43" y="51"/>
                  </a:cxn>
                  <a:cxn ang="0">
                    <a:pos x="45" y="31"/>
                  </a:cxn>
                  <a:cxn ang="0">
                    <a:pos x="63" y="31"/>
                  </a:cxn>
                  <a:cxn ang="0">
                    <a:pos x="88" y="16"/>
                  </a:cxn>
                  <a:cxn ang="0">
                    <a:pos x="88" y="0"/>
                  </a:cxn>
                  <a:cxn ang="0">
                    <a:pos x="111" y="1"/>
                  </a:cxn>
                  <a:cxn ang="0">
                    <a:pos x="130" y="16"/>
                  </a:cxn>
                  <a:cxn ang="0">
                    <a:pos x="106" y="24"/>
                  </a:cxn>
                  <a:cxn ang="0">
                    <a:pos x="81" y="39"/>
                  </a:cxn>
                </a:cxnLst>
                <a:rect l="0" t="0" r="r" b="b"/>
                <a:pathLst>
                  <a:path w="130" h="78">
                    <a:moveTo>
                      <a:pt x="81" y="39"/>
                    </a:moveTo>
                    <a:lnTo>
                      <a:pt x="46" y="70"/>
                    </a:lnTo>
                    <a:lnTo>
                      <a:pt x="25" y="78"/>
                    </a:lnTo>
                    <a:lnTo>
                      <a:pt x="0" y="62"/>
                    </a:lnTo>
                    <a:lnTo>
                      <a:pt x="22" y="55"/>
                    </a:lnTo>
                    <a:lnTo>
                      <a:pt x="43" y="51"/>
                    </a:lnTo>
                    <a:lnTo>
                      <a:pt x="45" y="31"/>
                    </a:lnTo>
                    <a:lnTo>
                      <a:pt x="63" y="31"/>
                    </a:lnTo>
                    <a:lnTo>
                      <a:pt x="88" y="16"/>
                    </a:lnTo>
                    <a:lnTo>
                      <a:pt x="88" y="0"/>
                    </a:lnTo>
                    <a:lnTo>
                      <a:pt x="111" y="1"/>
                    </a:lnTo>
                    <a:lnTo>
                      <a:pt x="130" y="16"/>
                    </a:lnTo>
                    <a:lnTo>
                      <a:pt x="106" y="24"/>
                    </a:lnTo>
                    <a:lnTo>
                      <a:pt x="81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71"/>
              <p:cNvSpPr>
                <a:spLocks/>
              </p:cNvSpPr>
              <p:nvPr/>
            </p:nvSpPr>
            <p:spPr bwMode="auto">
              <a:xfrm>
                <a:off x="2969" y="3129"/>
                <a:ext cx="45" cy="42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" y="42"/>
                  </a:cxn>
                  <a:cxn ang="0">
                    <a:pos x="0" y="31"/>
                  </a:cxn>
                  <a:cxn ang="0">
                    <a:pos x="7" y="18"/>
                  </a:cxn>
                  <a:cxn ang="0">
                    <a:pos x="22" y="12"/>
                  </a:cxn>
                  <a:cxn ang="0">
                    <a:pos x="34" y="0"/>
                  </a:cxn>
                  <a:cxn ang="0">
                    <a:pos x="45" y="7"/>
                  </a:cxn>
                  <a:cxn ang="0">
                    <a:pos x="36" y="25"/>
                  </a:cxn>
                  <a:cxn ang="0">
                    <a:pos x="17" y="36"/>
                  </a:cxn>
                </a:cxnLst>
                <a:rect l="0" t="0" r="r" b="b"/>
                <a:pathLst>
                  <a:path w="45" h="42">
                    <a:moveTo>
                      <a:pt x="17" y="36"/>
                    </a:moveTo>
                    <a:lnTo>
                      <a:pt x="2" y="42"/>
                    </a:lnTo>
                    <a:lnTo>
                      <a:pt x="0" y="31"/>
                    </a:lnTo>
                    <a:lnTo>
                      <a:pt x="7" y="18"/>
                    </a:lnTo>
                    <a:lnTo>
                      <a:pt x="22" y="12"/>
                    </a:lnTo>
                    <a:lnTo>
                      <a:pt x="34" y="0"/>
                    </a:lnTo>
                    <a:lnTo>
                      <a:pt x="45" y="7"/>
                    </a:lnTo>
                    <a:lnTo>
                      <a:pt x="36" y="25"/>
                    </a:lnTo>
                    <a:lnTo>
                      <a:pt x="17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Freeform 72"/>
              <p:cNvSpPr>
                <a:spLocks/>
              </p:cNvSpPr>
              <p:nvPr/>
            </p:nvSpPr>
            <p:spPr bwMode="auto">
              <a:xfrm>
                <a:off x="3198" y="3270"/>
                <a:ext cx="51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51" y="19"/>
                  </a:cxn>
                  <a:cxn ang="0">
                    <a:pos x="39" y="24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51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51" y="19"/>
                    </a:lnTo>
                    <a:lnTo>
                      <a:pt x="39" y="24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73"/>
              <p:cNvSpPr>
                <a:spLocks/>
              </p:cNvSpPr>
              <p:nvPr/>
            </p:nvSpPr>
            <p:spPr bwMode="auto">
              <a:xfrm>
                <a:off x="2768" y="1341"/>
                <a:ext cx="99" cy="97"/>
              </a:xfrm>
              <a:custGeom>
                <a:avLst/>
                <a:gdLst/>
                <a:ahLst/>
                <a:cxnLst>
                  <a:cxn ang="0">
                    <a:pos x="69" y="93"/>
                  </a:cxn>
                  <a:cxn ang="0">
                    <a:pos x="46" y="97"/>
                  </a:cxn>
                  <a:cxn ang="0">
                    <a:pos x="31" y="76"/>
                  </a:cxn>
                  <a:cxn ang="0">
                    <a:pos x="16" y="76"/>
                  </a:cxn>
                  <a:cxn ang="0">
                    <a:pos x="0" y="63"/>
                  </a:cxn>
                  <a:cxn ang="0">
                    <a:pos x="18" y="24"/>
                  </a:cxn>
                  <a:cxn ang="0">
                    <a:pos x="51" y="0"/>
                  </a:cxn>
                  <a:cxn ang="0">
                    <a:pos x="79" y="4"/>
                  </a:cxn>
                  <a:cxn ang="0">
                    <a:pos x="87" y="31"/>
                  </a:cxn>
                  <a:cxn ang="0">
                    <a:pos x="99" y="45"/>
                  </a:cxn>
                  <a:cxn ang="0">
                    <a:pos x="93" y="61"/>
                  </a:cxn>
                  <a:cxn ang="0">
                    <a:pos x="97" y="76"/>
                  </a:cxn>
                  <a:cxn ang="0">
                    <a:pos x="69" y="93"/>
                  </a:cxn>
                </a:cxnLst>
                <a:rect l="0" t="0" r="r" b="b"/>
                <a:pathLst>
                  <a:path w="99" h="97">
                    <a:moveTo>
                      <a:pt x="69" y="93"/>
                    </a:moveTo>
                    <a:lnTo>
                      <a:pt x="46" y="97"/>
                    </a:lnTo>
                    <a:lnTo>
                      <a:pt x="31" y="76"/>
                    </a:lnTo>
                    <a:lnTo>
                      <a:pt x="16" y="76"/>
                    </a:lnTo>
                    <a:lnTo>
                      <a:pt x="0" y="63"/>
                    </a:lnTo>
                    <a:lnTo>
                      <a:pt x="18" y="24"/>
                    </a:lnTo>
                    <a:lnTo>
                      <a:pt x="51" y="0"/>
                    </a:lnTo>
                    <a:lnTo>
                      <a:pt x="79" y="4"/>
                    </a:lnTo>
                    <a:lnTo>
                      <a:pt x="87" y="31"/>
                    </a:lnTo>
                    <a:lnTo>
                      <a:pt x="99" y="45"/>
                    </a:lnTo>
                    <a:lnTo>
                      <a:pt x="93" y="61"/>
                    </a:lnTo>
                    <a:lnTo>
                      <a:pt x="97" y="76"/>
                    </a:lnTo>
                    <a:lnTo>
                      <a:pt x="69" y="9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74"/>
              <p:cNvSpPr>
                <a:spLocks/>
              </p:cNvSpPr>
              <p:nvPr/>
            </p:nvSpPr>
            <p:spPr bwMode="auto">
              <a:xfrm>
                <a:off x="3092" y="1465"/>
                <a:ext cx="81" cy="56"/>
              </a:xfrm>
              <a:custGeom>
                <a:avLst/>
                <a:gdLst/>
                <a:ahLst/>
                <a:cxnLst>
                  <a:cxn ang="0">
                    <a:pos x="40" y="56"/>
                  </a:cxn>
                  <a:cxn ang="0">
                    <a:pos x="12" y="35"/>
                  </a:cxn>
                  <a:cxn ang="0">
                    <a:pos x="0" y="11"/>
                  </a:cxn>
                  <a:cxn ang="0">
                    <a:pos x="33" y="0"/>
                  </a:cxn>
                  <a:cxn ang="0">
                    <a:pos x="57" y="0"/>
                  </a:cxn>
                  <a:cxn ang="0">
                    <a:pos x="78" y="14"/>
                  </a:cxn>
                  <a:cxn ang="0">
                    <a:pos x="81" y="24"/>
                  </a:cxn>
                  <a:cxn ang="0">
                    <a:pos x="75" y="41"/>
                  </a:cxn>
                  <a:cxn ang="0">
                    <a:pos x="40" y="56"/>
                  </a:cxn>
                </a:cxnLst>
                <a:rect l="0" t="0" r="r" b="b"/>
                <a:pathLst>
                  <a:path w="81" h="56">
                    <a:moveTo>
                      <a:pt x="40" y="56"/>
                    </a:moveTo>
                    <a:lnTo>
                      <a:pt x="12" y="35"/>
                    </a:lnTo>
                    <a:lnTo>
                      <a:pt x="0" y="11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78" y="14"/>
                    </a:lnTo>
                    <a:lnTo>
                      <a:pt x="81" y="24"/>
                    </a:lnTo>
                    <a:lnTo>
                      <a:pt x="75" y="41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75"/>
              <p:cNvSpPr>
                <a:spLocks/>
              </p:cNvSpPr>
              <p:nvPr/>
            </p:nvSpPr>
            <p:spPr bwMode="auto">
              <a:xfrm>
                <a:off x="3227" y="1960"/>
                <a:ext cx="270" cy="188"/>
              </a:xfrm>
              <a:custGeom>
                <a:avLst/>
                <a:gdLst/>
                <a:ahLst/>
                <a:cxnLst>
                  <a:cxn ang="0">
                    <a:pos x="37" y="123"/>
                  </a:cxn>
                  <a:cxn ang="0">
                    <a:pos x="13" y="107"/>
                  </a:cxn>
                  <a:cxn ang="0">
                    <a:pos x="0" y="86"/>
                  </a:cxn>
                  <a:cxn ang="0">
                    <a:pos x="7" y="60"/>
                  </a:cxn>
                  <a:cxn ang="0">
                    <a:pos x="19" y="45"/>
                  </a:cxn>
                  <a:cxn ang="0">
                    <a:pos x="45" y="51"/>
                  </a:cxn>
                  <a:cxn ang="0">
                    <a:pos x="117" y="27"/>
                  </a:cxn>
                  <a:cxn ang="0">
                    <a:pos x="111" y="5"/>
                  </a:cxn>
                  <a:cxn ang="0">
                    <a:pos x="141" y="0"/>
                  </a:cxn>
                  <a:cxn ang="0">
                    <a:pos x="193" y="26"/>
                  </a:cxn>
                  <a:cxn ang="0">
                    <a:pos x="184" y="45"/>
                  </a:cxn>
                  <a:cxn ang="0">
                    <a:pos x="202" y="62"/>
                  </a:cxn>
                  <a:cxn ang="0">
                    <a:pos x="225" y="78"/>
                  </a:cxn>
                  <a:cxn ang="0">
                    <a:pos x="244" y="113"/>
                  </a:cxn>
                  <a:cxn ang="0">
                    <a:pos x="265" y="128"/>
                  </a:cxn>
                  <a:cxn ang="0">
                    <a:pos x="270" y="158"/>
                  </a:cxn>
                  <a:cxn ang="0">
                    <a:pos x="252" y="165"/>
                  </a:cxn>
                  <a:cxn ang="0">
                    <a:pos x="238" y="141"/>
                  </a:cxn>
                  <a:cxn ang="0">
                    <a:pos x="216" y="113"/>
                  </a:cxn>
                  <a:cxn ang="0">
                    <a:pos x="207" y="125"/>
                  </a:cxn>
                  <a:cxn ang="0">
                    <a:pos x="237" y="167"/>
                  </a:cxn>
                  <a:cxn ang="0">
                    <a:pos x="232" y="183"/>
                  </a:cxn>
                  <a:cxn ang="0">
                    <a:pos x="201" y="188"/>
                  </a:cxn>
                  <a:cxn ang="0">
                    <a:pos x="157" y="168"/>
                  </a:cxn>
                  <a:cxn ang="0">
                    <a:pos x="114" y="161"/>
                  </a:cxn>
                  <a:cxn ang="0">
                    <a:pos x="94" y="140"/>
                  </a:cxn>
                  <a:cxn ang="0">
                    <a:pos x="120" y="119"/>
                  </a:cxn>
                  <a:cxn ang="0">
                    <a:pos x="147" y="107"/>
                  </a:cxn>
                  <a:cxn ang="0">
                    <a:pos x="130" y="86"/>
                  </a:cxn>
                  <a:cxn ang="0">
                    <a:pos x="109" y="89"/>
                  </a:cxn>
                  <a:cxn ang="0">
                    <a:pos x="84" y="120"/>
                  </a:cxn>
                  <a:cxn ang="0">
                    <a:pos x="60" y="126"/>
                  </a:cxn>
                  <a:cxn ang="0">
                    <a:pos x="37" y="123"/>
                  </a:cxn>
                </a:cxnLst>
                <a:rect l="0" t="0" r="r" b="b"/>
                <a:pathLst>
                  <a:path w="270" h="188">
                    <a:moveTo>
                      <a:pt x="37" y="123"/>
                    </a:moveTo>
                    <a:lnTo>
                      <a:pt x="13" y="107"/>
                    </a:lnTo>
                    <a:lnTo>
                      <a:pt x="0" y="86"/>
                    </a:lnTo>
                    <a:lnTo>
                      <a:pt x="7" y="60"/>
                    </a:lnTo>
                    <a:lnTo>
                      <a:pt x="19" y="45"/>
                    </a:lnTo>
                    <a:lnTo>
                      <a:pt x="45" y="51"/>
                    </a:lnTo>
                    <a:lnTo>
                      <a:pt x="117" y="27"/>
                    </a:lnTo>
                    <a:lnTo>
                      <a:pt x="111" y="5"/>
                    </a:lnTo>
                    <a:lnTo>
                      <a:pt x="141" y="0"/>
                    </a:lnTo>
                    <a:lnTo>
                      <a:pt x="193" y="26"/>
                    </a:lnTo>
                    <a:lnTo>
                      <a:pt x="184" y="45"/>
                    </a:lnTo>
                    <a:lnTo>
                      <a:pt x="202" y="62"/>
                    </a:lnTo>
                    <a:lnTo>
                      <a:pt x="225" y="78"/>
                    </a:lnTo>
                    <a:lnTo>
                      <a:pt x="244" y="113"/>
                    </a:lnTo>
                    <a:lnTo>
                      <a:pt x="265" y="128"/>
                    </a:lnTo>
                    <a:lnTo>
                      <a:pt x="270" y="158"/>
                    </a:lnTo>
                    <a:lnTo>
                      <a:pt x="252" y="165"/>
                    </a:lnTo>
                    <a:lnTo>
                      <a:pt x="238" y="141"/>
                    </a:lnTo>
                    <a:lnTo>
                      <a:pt x="216" y="113"/>
                    </a:lnTo>
                    <a:lnTo>
                      <a:pt x="207" y="125"/>
                    </a:lnTo>
                    <a:lnTo>
                      <a:pt x="237" y="167"/>
                    </a:lnTo>
                    <a:lnTo>
                      <a:pt x="232" y="183"/>
                    </a:lnTo>
                    <a:lnTo>
                      <a:pt x="201" y="188"/>
                    </a:lnTo>
                    <a:lnTo>
                      <a:pt x="157" y="168"/>
                    </a:lnTo>
                    <a:lnTo>
                      <a:pt x="114" y="161"/>
                    </a:lnTo>
                    <a:lnTo>
                      <a:pt x="94" y="140"/>
                    </a:lnTo>
                    <a:lnTo>
                      <a:pt x="120" y="119"/>
                    </a:lnTo>
                    <a:lnTo>
                      <a:pt x="147" y="107"/>
                    </a:lnTo>
                    <a:lnTo>
                      <a:pt x="130" y="86"/>
                    </a:lnTo>
                    <a:lnTo>
                      <a:pt x="109" y="89"/>
                    </a:lnTo>
                    <a:lnTo>
                      <a:pt x="84" y="120"/>
                    </a:lnTo>
                    <a:lnTo>
                      <a:pt x="60" y="126"/>
                    </a:lnTo>
                    <a:lnTo>
                      <a:pt x="37" y="1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76"/>
              <p:cNvSpPr>
                <a:spLocks/>
              </p:cNvSpPr>
              <p:nvPr/>
            </p:nvSpPr>
            <p:spPr bwMode="auto">
              <a:xfrm>
                <a:off x="2954" y="1675"/>
                <a:ext cx="142" cy="110"/>
              </a:xfrm>
              <a:custGeom>
                <a:avLst/>
                <a:gdLst/>
                <a:ahLst/>
                <a:cxnLst>
                  <a:cxn ang="0">
                    <a:pos x="107" y="109"/>
                  </a:cxn>
                  <a:cxn ang="0">
                    <a:pos x="117" y="95"/>
                  </a:cxn>
                  <a:cxn ang="0">
                    <a:pos x="103" y="68"/>
                  </a:cxn>
                  <a:cxn ang="0">
                    <a:pos x="142" y="12"/>
                  </a:cxn>
                  <a:cxn ang="0">
                    <a:pos x="133" y="0"/>
                  </a:cxn>
                  <a:cxn ang="0">
                    <a:pos x="114" y="11"/>
                  </a:cxn>
                  <a:cxn ang="0">
                    <a:pos x="105" y="27"/>
                  </a:cxn>
                  <a:cxn ang="0">
                    <a:pos x="82" y="42"/>
                  </a:cxn>
                  <a:cxn ang="0">
                    <a:pos x="79" y="24"/>
                  </a:cxn>
                  <a:cxn ang="0">
                    <a:pos x="66" y="14"/>
                  </a:cxn>
                  <a:cxn ang="0">
                    <a:pos x="17" y="18"/>
                  </a:cxn>
                  <a:cxn ang="0">
                    <a:pos x="0" y="26"/>
                  </a:cxn>
                  <a:cxn ang="0">
                    <a:pos x="0" y="81"/>
                  </a:cxn>
                  <a:cxn ang="0">
                    <a:pos x="36" y="84"/>
                  </a:cxn>
                  <a:cxn ang="0">
                    <a:pos x="37" y="98"/>
                  </a:cxn>
                  <a:cxn ang="0">
                    <a:pos x="45" y="105"/>
                  </a:cxn>
                  <a:cxn ang="0">
                    <a:pos x="52" y="110"/>
                  </a:cxn>
                  <a:cxn ang="0">
                    <a:pos x="69" y="105"/>
                  </a:cxn>
                  <a:cxn ang="0">
                    <a:pos x="58" y="90"/>
                  </a:cxn>
                  <a:cxn ang="0">
                    <a:pos x="40" y="83"/>
                  </a:cxn>
                  <a:cxn ang="0">
                    <a:pos x="61" y="57"/>
                  </a:cxn>
                  <a:cxn ang="0">
                    <a:pos x="82" y="63"/>
                  </a:cxn>
                  <a:cxn ang="0">
                    <a:pos x="72" y="83"/>
                  </a:cxn>
                  <a:cxn ang="0">
                    <a:pos x="82" y="99"/>
                  </a:cxn>
                  <a:cxn ang="0">
                    <a:pos x="107" y="109"/>
                  </a:cxn>
                </a:cxnLst>
                <a:rect l="0" t="0" r="r" b="b"/>
                <a:pathLst>
                  <a:path w="142" h="110">
                    <a:moveTo>
                      <a:pt x="107" y="109"/>
                    </a:moveTo>
                    <a:lnTo>
                      <a:pt x="117" y="95"/>
                    </a:lnTo>
                    <a:lnTo>
                      <a:pt x="103" y="68"/>
                    </a:lnTo>
                    <a:lnTo>
                      <a:pt x="142" y="12"/>
                    </a:lnTo>
                    <a:lnTo>
                      <a:pt x="133" y="0"/>
                    </a:lnTo>
                    <a:lnTo>
                      <a:pt x="114" y="11"/>
                    </a:lnTo>
                    <a:lnTo>
                      <a:pt x="105" y="27"/>
                    </a:lnTo>
                    <a:lnTo>
                      <a:pt x="82" y="42"/>
                    </a:lnTo>
                    <a:lnTo>
                      <a:pt x="79" y="24"/>
                    </a:lnTo>
                    <a:lnTo>
                      <a:pt x="66" y="14"/>
                    </a:lnTo>
                    <a:lnTo>
                      <a:pt x="17" y="18"/>
                    </a:lnTo>
                    <a:lnTo>
                      <a:pt x="0" y="26"/>
                    </a:lnTo>
                    <a:lnTo>
                      <a:pt x="0" y="81"/>
                    </a:lnTo>
                    <a:lnTo>
                      <a:pt x="36" y="84"/>
                    </a:lnTo>
                    <a:lnTo>
                      <a:pt x="37" y="98"/>
                    </a:lnTo>
                    <a:lnTo>
                      <a:pt x="45" y="105"/>
                    </a:lnTo>
                    <a:lnTo>
                      <a:pt x="52" y="110"/>
                    </a:lnTo>
                    <a:lnTo>
                      <a:pt x="69" y="105"/>
                    </a:lnTo>
                    <a:lnTo>
                      <a:pt x="58" y="90"/>
                    </a:lnTo>
                    <a:lnTo>
                      <a:pt x="40" y="83"/>
                    </a:lnTo>
                    <a:lnTo>
                      <a:pt x="61" y="57"/>
                    </a:lnTo>
                    <a:lnTo>
                      <a:pt x="82" y="63"/>
                    </a:lnTo>
                    <a:lnTo>
                      <a:pt x="72" y="83"/>
                    </a:lnTo>
                    <a:lnTo>
                      <a:pt x="82" y="99"/>
                    </a:lnTo>
                    <a:lnTo>
                      <a:pt x="107" y="10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77"/>
              <p:cNvSpPr>
                <a:spLocks/>
              </p:cNvSpPr>
              <p:nvPr/>
            </p:nvSpPr>
            <p:spPr bwMode="auto">
              <a:xfrm>
                <a:off x="3230" y="2307"/>
                <a:ext cx="111" cy="196"/>
              </a:xfrm>
              <a:custGeom>
                <a:avLst/>
                <a:gdLst/>
                <a:ahLst/>
                <a:cxnLst>
                  <a:cxn ang="0">
                    <a:pos x="54" y="196"/>
                  </a:cxn>
                  <a:cxn ang="0">
                    <a:pos x="12" y="150"/>
                  </a:cxn>
                  <a:cxn ang="0">
                    <a:pos x="42" y="133"/>
                  </a:cxn>
                  <a:cxn ang="0">
                    <a:pos x="52" y="108"/>
                  </a:cxn>
                  <a:cxn ang="0">
                    <a:pos x="37" y="64"/>
                  </a:cxn>
                  <a:cxn ang="0">
                    <a:pos x="15" y="55"/>
                  </a:cxn>
                  <a:cxn ang="0">
                    <a:pos x="3" y="36"/>
                  </a:cxn>
                  <a:cxn ang="0">
                    <a:pos x="0" y="19"/>
                  </a:cxn>
                  <a:cxn ang="0">
                    <a:pos x="16" y="0"/>
                  </a:cxn>
                  <a:cxn ang="0">
                    <a:pos x="63" y="0"/>
                  </a:cxn>
                  <a:cxn ang="0">
                    <a:pos x="81" y="12"/>
                  </a:cxn>
                  <a:cxn ang="0">
                    <a:pos x="90" y="19"/>
                  </a:cxn>
                  <a:cxn ang="0">
                    <a:pos x="104" y="31"/>
                  </a:cxn>
                  <a:cxn ang="0">
                    <a:pos x="104" y="76"/>
                  </a:cxn>
                  <a:cxn ang="0">
                    <a:pos x="111" y="127"/>
                  </a:cxn>
                  <a:cxn ang="0">
                    <a:pos x="91" y="144"/>
                  </a:cxn>
                  <a:cxn ang="0">
                    <a:pos x="94" y="177"/>
                  </a:cxn>
                  <a:cxn ang="0">
                    <a:pos x="75" y="177"/>
                  </a:cxn>
                  <a:cxn ang="0">
                    <a:pos x="54" y="196"/>
                  </a:cxn>
                </a:cxnLst>
                <a:rect l="0" t="0" r="r" b="b"/>
                <a:pathLst>
                  <a:path w="111" h="196">
                    <a:moveTo>
                      <a:pt x="54" y="196"/>
                    </a:moveTo>
                    <a:lnTo>
                      <a:pt x="12" y="150"/>
                    </a:lnTo>
                    <a:lnTo>
                      <a:pt x="42" y="133"/>
                    </a:lnTo>
                    <a:lnTo>
                      <a:pt x="52" y="108"/>
                    </a:lnTo>
                    <a:lnTo>
                      <a:pt x="37" y="64"/>
                    </a:lnTo>
                    <a:lnTo>
                      <a:pt x="15" y="55"/>
                    </a:lnTo>
                    <a:lnTo>
                      <a:pt x="3" y="36"/>
                    </a:lnTo>
                    <a:lnTo>
                      <a:pt x="0" y="19"/>
                    </a:lnTo>
                    <a:lnTo>
                      <a:pt x="16" y="0"/>
                    </a:lnTo>
                    <a:lnTo>
                      <a:pt x="63" y="0"/>
                    </a:lnTo>
                    <a:lnTo>
                      <a:pt x="81" y="12"/>
                    </a:lnTo>
                    <a:lnTo>
                      <a:pt x="90" y="19"/>
                    </a:lnTo>
                    <a:lnTo>
                      <a:pt x="104" y="31"/>
                    </a:lnTo>
                    <a:lnTo>
                      <a:pt x="104" y="76"/>
                    </a:lnTo>
                    <a:lnTo>
                      <a:pt x="111" y="127"/>
                    </a:lnTo>
                    <a:lnTo>
                      <a:pt x="91" y="144"/>
                    </a:lnTo>
                    <a:lnTo>
                      <a:pt x="94" y="177"/>
                    </a:lnTo>
                    <a:lnTo>
                      <a:pt x="75" y="177"/>
                    </a:lnTo>
                    <a:lnTo>
                      <a:pt x="54" y="19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78"/>
              <p:cNvSpPr>
                <a:spLocks/>
              </p:cNvSpPr>
              <p:nvPr/>
            </p:nvSpPr>
            <p:spPr bwMode="auto">
              <a:xfrm>
                <a:off x="2754" y="2139"/>
                <a:ext cx="81" cy="102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9" y="0"/>
                  </a:cxn>
                  <a:cxn ang="0">
                    <a:pos x="42" y="25"/>
                  </a:cxn>
                  <a:cxn ang="0">
                    <a:pos x="45" y="46"/>
                  </a:cxn>
                  <a:cxn ang="0">
                    <a:pos x="68" y="63"/>
                  </a:cxn>
                  <a:cxn ang="0">
                    <a:pos x="81" y="81"/>
                  </a:cxn>
                  <a:cxn ang="0">
                    <a:pos x="77" y="102"/>
                  </a:cxn>
                  <a:cxn ang="0">
                    <a:pos x="50" y="90"/>
                  </a:cxn>
                  <a:cxn ang="0">
                    <a:pos x="39" y="99"/>
                  </a:cxn>
                  <a:cxn ang="0">
                    <a:pos x="33" y="69"/>
                  </a:cxn>
                  <a:cxn ang="0">
                    <a:pos x="2" y="45"/>
                  </a:cxn>
                  <a:cxn ang="0">
                    <a:pos x="0" y="18"/>
                  </a:cxn>
                </a:cxnLst>
                <a:rect l="0" t="0" r="r" b="b"/>
                <a:pathLst>
                  <a:path w="81" h="102">
                    <a:moveTo>
                      <a:pt x="0" y="18"/>
                    </a:moveTo>
                    <a:lnTo>
                      <a:pt x="9" y="0"/>
                    </a:lnTo>
                    <a:lnTo>
                      <a:pt x="42" y="25"/>
                    </a:lnTo>
                    <a:lnTo>
                      <a:pt x="45" y="46"/>
                    </a:lnTo>
                    <a:lnTo>
                      <a:pt x="68" y="63"/>
                    </a:lnTo>
                    <a:lnTo>
                      <a:pt x="81" y="81"/>
                    </a:lnTo>
                    <a:lnTo>
                      <a:pt x="77" y="102"/>
                    </a:lnTo>
                    <a:lnTo>
                      <a:pt x="50" y="90"/>
                    </a:lnTo>
                    <a:lnTo>
                      <a:pt x="39" y="99"/>
                    </a:lnTo>
                    <a:lnTo>
                      <a:pt x="33" y="69"/>
                    </a:lnTo>
                    <a:lnTo>
                      <a:pt x="2" y="45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79"/>
              <p:cNvSpPr>
                <a:spLocks/>
              </p:cNvSpPr>
              <p:nvPr/>
            </p:nvSpPr>
            <p:spPr bwMode="auto">
              <a:xfrm>
                <a:off x="2466" y="2047"/>
                <a:ext cx="60" cy="54"/>
              </a:xfrm>
              <a:custGeom>
                <a:avLst/>
                <a:gdLst/>
                <a:ahLst/>
                <a:cxnLst>
                  <a:cxn ang="0">
                    <a:pos x="14" y="26"/>
                  </a:cxn>
                  <a:cxn ang="0">
                    <a:pos x="0" y="17"/>
                  </a:cxn>
                  <a:cxn ang="0">
                    <a:pos x="1" y="3"/>
                  </a:cxn>
                  <a:cxn ang="0">
                    <a:pos x="14" y="0"/>
                  </a:cxn>
                  <a:cxn ang="0">
                    <a:pos x="27" y="18"/>
                  </a:cxn>
                  <a:cxn ang="0">
                    <a:pos x="38" y="26"/>
                  </a:cxn>
                  <a:cxn ang="0">
                    <a:pos x="60" y="36"/>
                  </a:cxn>
                  <a:cxn ang="0">
                    <a:pos x="48" y="54"/>
                  </a:cxn>
                  <a:cxn ang="0">
                    <a:pos x="24" y="51"/>
                  </a:cxn>
                  <a:cxn ang="0">
                    <a:pos x="14" y="26"/>
                  </a:cxn>
                </a:cxnLst>
                <a:rect l="0" t="0" r="r" b="b"/>
                <a:pathLst>
                  <a:path w="60" h="54">
                    <a:moveTo>
                      <a:pt x="14" y="26"/>
                    </a:moveTo>
                    <a:lnTo>
                      <a:pt x="0" y="17"/>
                    </a:lnTo>
                    <a:lnTo>
                      <a:pt x="1" y="3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38" y="26"/>
                    </a:lnTo>
                    <a:lnTo>
                      <a:pt x="60" y="36"/>
                    </a:lnTo>
                    <a:lnTo>
                      <a:pt x="48" y="54"/>
                    </a:lnTo>
                    <a:lnTo>
                      <a:pt x="24" y="51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80"/>
              <p:cNvSpPr>
                <a:spLocks/>
              </p:cNvSpPr>
              <p:nvPr/>
            </p:nvSpPr>
            <p:spPr bwMode="auto">
              <a:xfrm>
                <a:off x="2547" y="2010"/>
                <a:ext cx="47" cy="64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47" y="11"/>
                  </a:cxn>
                  <a:cxn ang="0">
                    <a:pos x="35" y="29"/>
                  </a:cxn>
                  <a:cxn ang="0">
                    <a:pos x="31" y="43"/>
                  </a:cxn>
                  <a:cxn ang="0">
                    <a:pos x="21" y="52"/>
                  </a:cxn>
                  <a:cxn ang="0">
                    <a:pos x="9" y="64"/>
                  </a:cxn>
                  <a:cxn ang="0">
                    <a:pos x="0" y="55"/>
                  </a:cxn>
                  <a:cxn ang="0">
                    <a:pos x="3" y="39"/>
                  </a:cxn>
                  <a:cxn ang="0">
                    <a:pos x="22" y="20"/>
                  </a:cxn>
                </a:cxnLst>
                <a:rect l="0" t="0" r="r" b="b"/>
                <a:pathLst>
                  <a:path w="47" h="64">
                    <a:moveTo>
                      <a:pt x="22" y="20"/>
                    </a:moveTo>
                    <a:lnTo>
                      <a:pt x="26" y="4"/>
                    </a:lnTo>
                    <a:lnTo>
                      <a:pt x="39" y="0"/>
                    </a:lnTo>
                    <a:lnTo>
                      <a:pt x="47" y="11"/>
                    </a:lnTo>
                    <a:lnTo>
                      <a:pt x="35" y="29"/>
                    </a:lnTo>
                    <a:lnTo>
                      <a:pt x="31" y="43"/>
                    </a:lnTo>
                    <a:lnTo>
                      <a:pt x="21" y="52"/>
                    </a:lnTo>
                    <a:lnTo>
                      <a:pt x="9" y="64"/>
                    </a:lnTo>
                    <a:lnTo>
                      <a:pt x="0" y="55"/>
                    </a:lnTo>
                    <a:lnTo>
                      <a:pt x="3" y="39"/>
                    </a:lnTo>
                    <a:lnTo>
                      <a:pt x="22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81"/>
              <p:cNvSpPr>
                <a:spLocks/>
              </p:cNvSpPr>
              <p:nvPr/>
            </p:nvSpPr>
            <p:spPr bwMode="auto">
              <a:xfrm>
                <a:off x="2397" y="2042"/>
                <a:ext cx="36" cy="31"/>
              </a:xfrm>
              <a:custGeom>
                <a:avLst/>
                <a:gdLst/>
                <a:ahLst/>
                <a:cxnLst>
                  <a:cxn ang="0">
                    <a:pos x="11" y="31"/>
                  </a:cxn>
                  <a:cxn ang="0">
                    <a:pos x="0" y="17"/>
                  </a:cxn>
                  <a:cxn ang="0">
                    <a:pos x="14" y="4"/>
                  </a:cxn>
                  <a:cxn ang="0">
                    <a:pos x="32" y="0"/>
                  </a:cxn>
                  <a:cxn ang="0">
                    <a:pos x="36" y="20"/>
                  </a:cxn>
                  <a:cxn ang="0">
                    <a:pos x="26" y="31"/>
                  </a:cxn>
                  <a:cxn ang="0">
                    <a:pos x="11" y="31"/>
                  </a:cxn>
                </a:cxnLst>
                <a:rect l="0" t="0" r="r" b="b"/>
                <a:pathLst>
                  <a:path w="36" h="31">
                    <a:moveTo>
                      <a:pt x="11" y="31"/>
                    </a:moveTo>
                    <a:lnTo>
                      <a:pt x="0" y="17"/>
                    </a:lnTo>
                    <a:lnTo>
                      <a:pt x="14" y="4"/>
                    </a:lnTo>
                    <a:lnTo>
                      <a:pt x="32" y="0"/>
                    </a:lnTo>
                    <a:lnTo>
                      <a:pt x="36" y="20"/>
                    </a:lnTo>
                    <a:lnTo>
                      <a:pt x="26" y="31"/>
                    </a:lnTo>
                    <a:lnTo>
                      <a:pt x="11" y="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82"/>
              <p:cNvSpPr>
                <a:spLocks/>
              </p:cNvSpPr>
              <p:nvPr/>
            </p:nvSpPr>
            <p:spPr bwMode="auto">
              <a:xfrm>
                <a:off x="2201" y="2109"/>
                <a:ext cx="603" cy="487"/>
              </a:xfrm>
              <a:custGeom>
                <a:avLst/>
                <a:gdLst/>
                <a:ahLst/>
                <a:cxnLst>
                  <a:cxn ang="0">
                    <a:pos x="1" y="81"/>
                  </a:cxn>
                  <a:cxn ang="0">
                    <a:pos x="0" y="97"/>
                  </a:cxn>
                  <a:cxn ang="0">
                    <a:pos x="39" y="97"/>
                  </a:cxn>
                  <a:cxn ang="0">
                    <a:pos x="66" y="79"/>
                  </a:cxn>
                  <a:cxn ang="0">
                    <a:pos x="89" y="93"/>
                  </a:cxn>
                  <a:cxn ang="0">
                    <a:pos x="117" y="87"/>
                  </a:cxn>
                  <a:cxn ang="0">
                    <a:pos x="145" y="118"/>
                  </a:cxn>
                  <a:cxn ang="0">
                    <a:pos x="180" y="142"/>
                  </a:cxn>
                  <a:cxn ang="0">
                    <a:pos x="208" y="169"/>
                  </a:cxn>
                  <a:cxn ang="0">
                    <a:pos x="231" y="190"/>
                  </a:cxn>
                  <a:cxn ang="0">
                    <a:pos x="234" y="201"/>
                  </a:cxn>
                  <a:cxn ang="0">
                    <a:pos x="253" y="207"/>
                  </a:cxn>
                  <a:cxn ang="0">
                    <a:pos x="271" y="235"/>
                  </a:cxn>
                  <a:cxn ang="0">
                    <a:pos x="280" y="264"/>
                  </a:cxn>
                  <a:cxn ang="0">
                    <a:pos x="346" y="294"/>
                  </a:cxn>
                  <a:cxn ang="0">
                    <a:pos x="385" y="288"/>
                  </a:cxn>
                  <a:cxn ang="0">
                    <a:pos x="412" y="294"/>
                  </a:cxn>
                  <a:cxn ang="0">
                    <a:pos x="421" y="321"/>
                  </a:cxn>
                  <a:cxn ang="0">
                    <a:pos x="438" y="327"/>
                  </a:cxn>
                  <a:cxn ang="0">
                    <a:pos x="438" y="352"/>
                  </a:cxn>
                  <a:cxn ang="0">
                    <a:pos x="452" y="365"/>
                  </a:cxn>
                  <a:cxn ang="0">
                    <a:pos x="472" y="384"/>
                  </a:cxn>
                  <a:cxn ang="0">
                    <a:pos x="468" y="403"/>
                  </a:cxn>
                  <a:cxn ang="0">
                    <a:pos x="471" y="427"/>
                  </a:cxn>
                  <a:cxn ang="0">
                    <a:pos x="495" y="424"/>
                  </a:cxn>
                  <a:cxn ang="0">
                    <a:pos x="507" y="462"/>
                  </a:cxn>
                  <a:cxn ang="0">
                    <a:pos x="525" y="475"/>
                  </a:cxn>
                  <a:cxn ang="0">
                    <a:pos x="537" y="475"/>
                  </a:cxn>
                  <a:cxn ang="0">
                    <a:pos x="535" y="456"/>
                  </a:cxn>
                  <a:cxn ang="0">
                    <a:pos x="553" y="457"/>
                  </a:cxn>
                  <a:cxn ang="0">
                    <a:pos x="561" y="487"/>
                  </a:cxn>
                  <a:cxn ang="0">
                    <a:pos x="592" y="466"/>
                  </a:cxn>
                  <a:cxn ang="0">
                    <a:pos x="603" y="441"/>
                  </a:cxn>
                  <a:cxn ang="0">
                    <a:pos x="600" y="408"/>
                  </a:cxn>
                  <a:cxn ang="0">
                    <a:pos x="580" y="403"/>
                  </a:cxn>
                  <a:cxn ang="0">
                    <a:pos x="546" y="399"/>
                  </a:cxn>
                  <a:cxn ang="0">
                    <a:pos x="501" y="375"/>
                  </a:cxn>
                  <a:cxn ang="0">
                    <a:pos x="475" y="312"/>
                  </a:cxn>
                  <a:cxn ang="0">
                    <a:pos x="463" y="262"/>
                  </a:cxn>
                  <a:cxn ang="0">
                    <a:pos x="472" y="231"/>
                  </a:cxn>
                  <a:cxn ang="0">
                    <a:pos x="441" y="202"/>
                  </a:cxn>
                  <a:cxn ang="0">
                    <a:pos x="451" y="181"/>
                  </a:cxn>
                  <a:cxn ang="0">
                    <a:pos x="433" y="163"/>
                  </a:cxn>
                  <a:cxn ang="0">
                    <a:pos x="352" y="168"/>
                  </a:cxn>
                  <a:cxn ang="0">
                    <a:pos x="313" y="148"/>
                  </a:cxn>
                  <a:cxn ang="0">
                    <a:pos x="303" y="124"/>
                  </a:cxn>
                  <a:cxn ang="0">
                    <a:pos x="270" y="126"/>
                  </a:cxn>
                  <a:cxn ang="0">
                    <a:pos x="228" y="97"/>
                  </a:cxn>
                  <a:cxn ang="0">
                    <a:pos x="211" y="75"/>
                  </a:cxn>
                  <a:cxn ang="0">
                    <a:pos x="207" y="48"/>
                  </a:cxn>
                  <a:cxn ang="0">
                    <a:pos x="187" y="37"/>
                  </a:cxn>
                  <a:cxn ang="0">
                    <a:pos x="190" y="21"/>
                  </a:cxn>
                  <a:cxn ang="0">
                    <a:pos x="165" y="10"/>
                  </a:cxn>
                  <a:cxn ang="0">
                    <a:pos x="162" y="0"/>
                  </a:cxn>
                  <a:cxn ang="0">
                    <a:pos x="138" y="19"/>
                  </a:cxn>
                  <a:cxn ang="0">
                    <a:pos x="96" y="25"/>
                  </a:cxn>
                  <a:cxn ang="0">
                    <a:pos x="81" y="45"/>
                  </a:cxn>
                  <a:cxn ang="0">
                    <a:pos x="51" y="66"/>
                  </a:cxn>
                  <a:cxn ang="0">
                    <a:pos x="1" y="81"/>
                  </a:cxn>
                </a:cxnLst>
                <a:rect l="0" t="0" r="r" b="b"/>
                <a:pathLst>
                  <a:path w="603" h="487">
                    <a:moveTo>
                      <a:pt x="1" y="81"/>
                    </a:moveTo>
                    <a:lnTo>
                      <a:pt x="0" y="97"/>
                    </a:lnTo>
                    <a:lnTo>
                      <a:pt x="39" y="97"/>
                    </a:lnTo>
                    <a:lnTo>
                      <a:pt x="66" y="79"/>
                    </a:lnTo>
                    <a:lnTo>
                      <a:pt x="89" y="93"/>
                    </a:lnTo>
                    <a:lnTo>
                      <a:pt x="117" y="87"/>
                    </a:lnTo>
                    <a:lnTo>
                      <a:pt x="145" y="118"/>
                    </a:lnTo>
                    <a:lnTo>
                      <a:pt x="180" y="142"/>
                    </a:lnTo>
                    <a:lnTo>
                      <a:pt x="208" y="169"/>
                    </a:lnTo>
                    <a:lnTo>
                      <a:pt x="231" y="190"/>
                    </a:lnTo>
                    <a:lnTo>
                      <a:pt x="234" y="201"/>
                    </a:lnTo>
                    <a:lnTo>
                      <a:pt x="253" y="207"/>
                    </a:lnTo>
                    <a:lnTo>
                      <a:pt x="271" y="235"/>
                    </a:lnTo>
                    <a:lnTo>
                      <a:pt x="280" y="264"/>
                    </a:lnTo>
                    <a:lnTo>
                      <a:pt x="346" y="294"/>
                    </a:lnTo>
                    <a:lnTo>
                      <a:pt x="385" y="288"/>
                    </a:lnTo>
                    <a:lnTo>
                      <a:pt x="412" y="294"/>
                    </a:lnTo>
                    <a:lnTo>
                      <a:pt x="421" y="321"/>
                    </a:lnTo>
                    <a:lnTo>
                      <a:pt x="438" y="327"/>
                    </a:lnTo>
                    <a:lnTo>
                      <a:pt x="438" y="352"/>
                    </a:lnTo>
                    <a:lnTo>
                      <a:pt x="452" y="365"/>
                    </a:lnTo>
                    <a:lnTo>
                      <a:pt x="472" y="384"/>
                    </a:lnTo>
                    <a:lnTo>
                      <a:pt x="468" y="403"/>
                    </a:lnTo>
                    <a:lnTo>
                      <a:pt x="471" y="427"/>
                    </a:lnTo>
                    <a:lnTo>
                      <a:pt x="495" y="424"/>
                    </a:lnTo>
                    <a:lnTo>
                      <a:pt x="507" y="462"/>
                    </a:lnTo>
                    <a:lnTo>
                      <a:pt x="525" y="475"/>
                    </a:lnTo>
                    <a:lnTo>
                      <a:pt x="537" y="475"/>
                    </a:lnTo>
                    <a:lnTo>
                      <a:pt x="535" y="456"/>
                    </a:lnTo>
                    <a:lnTo>
                      <a:pt x="553" y="457"/>
                    </a:lnTo>
                    <a:lnTo>
                      <a:pt x="561" y="487"/>
                    </a:lnTo>
                    <a:lnTo>
                      <a:pt x="592" y="466"/>
                    </a:lnTo>
                    <a:lnTo>
                      <a:pt x="603" y="441"/>
                    </a:lnTo>
                    <a:lnTo>
                      <a:pt x="600" y="408"/>
                    </a:lnTo>
                    <a:lnTo>
                      <a:pt x="580" y="403"/>
                    </a:lnTo>
                    <a:lnTo>
                      <a:pt x="546" y="399"/>
                    </a:lnTo>
                    <a:lnTo>
                      <a:pt x="501" y="375"/>
                    </a:lnTo>
                    <a:lnTo>
                      <a:pt x="475" y="312"/>
                    </a:lnTo>
                    <a:lnTo>
                      <a:pt x="463" y="262"/>
                    </a:lnTo>
                    <a:lnTo>
                      <a:pt x="472" y="231"/>
                    </a:lnTo>
                    <a:lnTo>
                      <a:pt x="441" y="202"/>
                    </a:lnTo>
                    <a:lnTo>
                      <a:pt x="451" y="181"/>
                    </a:lnTo>
                    <a:lnTo>
                      <a:pt x="433" y="163"/>
                    </a:lnTo>
                    <a:lnTo>
                      <a:pt x="352" y="168"/>
                    </a:lnTo>
                    <a:lnTo>
                      <a:pt x="313" y="148"/>
                    </a:lnTo>
                    <a:lnTo>
                      <a:pt x="303" y="124"/>
                    </a:lnTo>
                    <a:lnTo>
                      <a:pt x="270" y="126"/>
                    </a:lnTo>
                    <a:lnTo>
                      <a:pt x="228" y="97"/>
                    </a:lnTo>
                    <a:lnTo>
                      <a:pt x="211" y="75"/>
                    </a:lnTo>
                    <a:lnTo>
                      <a:pt x="207" y="48"/>
                    </a:lnTo>
                    <a:lnTo>
                      <a:pt x="187" y="37"/>
                    </a:lnTo>
                    <a:lnTo>
                      <a:pt x="190" y="21"/>
                    </a:lnTo>
                    <a:lnTo>
                      <a:pt x="165" y="10"/>
                    </a:lnTo>
                    <a:lnTo>
                      <a:pt x="162" y="0"/>
                    </a:lnTo>
                    <a:lnTo>
                      <a:pt x="138" y="19"/>
                    </a:lnTo>
                    <a:lnTo>
                      <a:pt x="96" y="25"/>
                    </a:lnTo>
                    <a:lnTo>
                      <a:pt x="81" y="45"/>
                    </a:lnTo>
                    <a:lnTo>
                      <a:pt x="51" y="66"/>
                    </a:lnTo>
                    <a:lnTo>
                      <a:pt x="1" y="8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83"/>
              <p:cNvSpPr>
                <a:spLocks/>
              </p:cNvSpPr>
              <p:nvPr/>
            </p:nvSpPr>
            <p:spPr bwMode="auto">
              <a:xfrm>
                <a:off x="2397" y="2668"/>
                <a:ext cx="56" cy="4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32" y="0"/>
                  </a:cxn>
                  <a:cxn ang="0">
                    <a:pos x="56" y="3"/>
                  </a:cxn>
                  <a:cxn ang="0">
                    <a:pos x="36" y="32"/>
                  </a:cxn>
                  <a:cxn ang="0">
                    <a:pos x="24" y="48"/>
                  </a:cxn>
                  <a:cxn ang="0">
                    <a:pos x="0" y="12"/>
                  </a:cxn>
                  <a:cxn ang="0">
                    <a:pos x="9" y="3"/>
                  </a:cxn>
                </a:cxnLst>
                <a:rect l="0" t="0" r="r" b="b"/>
                <a:pathLst>
                  <a:path w="56" h="48">
                    <a:moveTo>
                      <a:pt x="9" y="3"/>
                    </a:moveTo>
                    <a:lnTo>
                      <a:pt x="32" y="0"/>
                    </a:lnTo>
                    <a:lnTo>
                      <a:pt x="56" y="3"/>
                    </a:lnTo>
                    <a:lnTo>
                      <a:pt x="36" y="32"/>
                    </a:lnTo>
                    <a:lnTo>
                      <a:pt x="24" y="48"/>
                    </a:lnTo>
                    <a:lnTo>
                      <a:pt x="0" y="12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84"/>
              <p:cNvSpPr>
                <a:spLocks/>
              </p:cNvSpPr>
              <p:nvPr/>
            </p:nvSpPr>
            <p:spPr bwMode="auto">
              <a:xfrm>
                <a:off x="2391" y="2571"/>
                <a:ext cx="54" cy="57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42" y="39"/>
                  </a:cxn>
                  <a:cxn ang="0">
                    <a:pos x="54" y="21"/>
                  </a:cxn>
                  <a:cxn ang="0">
                    <a:pos x="36" y="0"/>
                  </a:cxn>
                  <a:cxn ang="0">
                    <a:pos x="14" y="9"/>
                  </a:cxn>
                  <a:cxn ang="0">
                    <a:pos x="18" y="21"/>
                  </a:cxn>
                  <a:cxn ang="0">
                    <a:pos x="33" y="18"/>
                  </a:cxn>
                  <a:cxn ang="0">
                    <a:pos x="30" y="33"/>
                  </a:cxn>
                  <a:cxn ang="0">
                    <a:pos x="11" y="31"/>
                  </a:cxn>
                  <a:cxn ang="0">
                    <a:pos x="0" y="43"/>
                  </a:cxn>
                  <a:cxn ang="0">
                    <a:pos x="18" y="57"/>
                  </a:cxn>
                </a:cxnLst>
                <a:rect l="0" t="0" r="r" b="b"/>
                <a:pathLst>
                  <a:path w="54" h="57">
                    <a:moveTo>
                      <a:pt x="18" y="57"/>
                    </a:moveTo>
                    <a:lnTo>
                      <a:pt x="42" y="39"/>
                    </a:lnTo>
                    <a:lnTo>
                      <a:pt x="54" y="21"/>
                    </a:lnTo>
                    <a:lnTo>
                      <a:pt x="36" y="0"/>
                    </a:lnTo>
                    <a:lnTo>
                      <a:pt x="14" y="9"/>
                    </a:lnTo>
                    <a:lnTo>
                      <a:pt x="18" y="21"/>
                    </a:lnTo>
                    <a:lnTo>
                      <a:pt x="33" y="18"/>
                    </a:lnTo>
                    <a:lnTo>
                      <a:pt x="30" y="33"/>
                    </a:lnTo>
                    <a:lnTo>
                      <a:pt x="11" y="31"/>
                    </a:lnTo>
                    <a:lnTo>
                      <a:pt x="0" y="43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3851920" y="3212976"/>
              <a:ext cx="2376264" cy="1374748"/>
            </a:xfrm>
            <a:custGeom>
              <a:avLst/>
              <a:gdLst/>
              <a:ahLst/>
              <a:cxnLst>
                <a:cxn ang="0">
                  <a:pos x="13356" y="12708"/>
                </a:cxn>
                <a:cxn ang="0">
                  <a:pos x="14134" y="13403"/>
                </a:cxn>
                <a:cxn ang="0">
                  <a:pos x="14700" y="14847"/>
                </a:cxn>
                <a:cxn ang="0">
                  <a:pos x="16492" y="13814"/>
                </a:cxn>
                <a:cxn ang="0">
                  <a:pos x="18038" y="13339"/>
                </a:cxn>
                <a:cxn ang="0">
                  <a:pos x="17434" y="12763"/>
                </a:cxn>
                <a:cxn ang="0">
                  <a:pos x="16264" y="12790"/>
                </a:cxn>
                <a:cxn ang="0">
                  <a:pos x="15441" y="12059"/>
                </a:cxn>
                <a:cxn ang="0">
                  <a:pos x="14553" y="11664"/>
                </a:cxn>
                <a:cxn ang="0">
                  <a:pos x="15183" y="11409"/>
                </a:cxn>
                <a:cxn ang="0">
                  <a:pos x="15925" y="11754"/>
                </a:cxn>
                <a:cxn ang="0">
                  <a:pos x="16273" y="11072"/>
                </a:cxn>
                <a:cxn ang="0">
                  <a:pos x="17196" y="10497"/>
                </a:cxn>
                <a:cxn ang="0">
                  <a:pos x="18510" y="10028"/>
                </a:cxn>
                <a:cxn ang="0">
                  <a:pos x="19786" y="9329"/>
                </a:cxn>
                <a:cxn ang="0">
                  <a:pos x="20388" y="8247"/>
                </a:cxn>
                <a:cxn ang="0">
                  <a:pos x="21903" y="7562"/>
                </a:cxn>
                <a:cxn ang="0">
                  <a:pos x="21775" y="6422"/>
                </a:cxn>
                <a:cxn ang="0">
                  <a:pos x="21774" y="5660"/>
                </a:cxn>
                <a:cxn ang="0">
                  <a:pos x="21777" y="4580"/>
                </a:cxn>
                <a:cxn ang="0">
                  <a:pos x="20544" y="4025"/>
                </a:cxn>
                <a:cxn ang="0">
                  <a:pos x="19374" y="3734"/>
                </a:cxn>
                <a:cxn ang="0">
                  <a:pos x="18144" y="3345"/>
                </a:cxn>
                <a:cxn ang="0">
                  <a:pos x="16570" y="3378"/>
                </a:cxn>
                <a:cxn ang="0">
                  <a:pos x="15706" y="2432"/>
                </a:cxn>
                <a:cxn ang="0">
                  <a:pos x="14544" y="1848"/>
                </a:cxn>
                <a:cxn ang="0">
                  <a:pos x="14304" y="807"/>
                </a:cxn>
                <a:cxn ang="0">
                  <a:pos x="13078" y="149"/>
                </a:cxn>
                <a:cxn ang="0">
                  <a:pos x="11911" y="725"/>
                </a:cxn>
                <a:cxn ang="0">
                  <a:pos x="10696" y="696"/>
                </a:cxn>
                <a:cxn ang="0">
                  <a:pos x="10168" y="1965"/>
                </a:cxn>
                <a:cxn ang="0">
                  <a:pos x="9346" y="1962"/>
                </a:cxn>
                <a:cxn ang="0">
                  <a:pos x="8281" y="1797"/>
                </a:cxn>
                <a:cxn ang="0">
                  <a:pos x="7359" y="1698"/>
                </a:cxn>
                <a:cxn ang="0">
                  <a:pos x="6238" y="1700"/>
                </a:cxn>
                <a:cxn ang="0">
                  <a:pos x="5068" y="1332"/>
                </a:cxn>
                <a:cxn ang="0">
                  <a:pos x="3532" y="1089"/>
                </a:cxn>
                <a:cxn ang="0">
                  <a:pos x="2431" y="1700"/>
                </a:cxn>
                <a:cxn ang="0">
                  <a:pos x="2250" y="2570"/>
                </a:cxn>
                <a:cxn ang="0">
                  <a:pos x="1546" y="4310"/>
                </a:cxn>
                <a:cxn ang="0">
                  <a:pos x="880" y="6215"/>
                </a:cxn>
                <a:cxn ang="0">
                  <a:pos x="193" y="7605"/>
                </a:cxn>
                <a:cxn ang="0">
                  <a:pos x="1104" y="8154"/>
                </a:cxn>
                <a:cxn ang="0">
                  <a:pos x="3010" y="8454"/>
                </a:cxn>
                <a:cxn ang="0">
                  <a:pos x="5305" y="7988"/>
                </a:cxn>
                <a:cxn ang="0">
                  <a:pos x="6973" y="7650"/>
                </a:cxn>
                <a:cxn ang="0">
                  <a:pos x="8620" y="8444"/>
                </a:cxn>
                <a:cxn ang="0">
                  <a:pos x="9193" y="10026"/>
                </a:cxn>
                <a:cxn ang="0">
                  <a:pos x="9349" y="11228"/>
                </a:cxn>
                <a:cxn ang="0">
                  <a:pos x="8520" y="11814"/>
                </a:cxn>
                <a:cxn ang="0">
                  <a:pos x="7704" y="13326"/>
                </a:cxn>
                <a:cxn ang="0">
                  <a:pos x="9241" y="13239"/>
                </a:cxn>
                <a:cxn ang="0">
                  <a:pos x="9541" y="12654"/>
                </a:cxn>
                <a:cxn ang="0">
                  <a:pos x="10575" y="11511"/>
                </a:cxn>
                <a:cxn ang="0">
                  <a:pos x="12090" y="10769"/>
                </a:cxn>
                <a:cxn ang="0">
                  <a:pos x="11833" y="11156"/>
                </a:cxn>
                <a:cxn ang="0">
                  <a:pos x="12723" y="11814"/>
                </a:cxn>
                <a:cxn ang="0">
                  <a:pos x="14451" y="11742"/>
                </a:cxn>
              </a:cxnLst>
              <a:rect l="0" t="0" r="r" b="b"/>
              <a:pathLst>
                <a:path w="22015" h="14847">
                  <a:moveTo>
                    <a:pt x="14527" y="12113"/>
                  </a:moveTo>
                  <a:lnTo>
                    <a:pt x="14399" y="12113"/>
                  </a:lnTo>
                  <a:lnTo>
                    <a:pt x="14289" y="12177"/>
                  </a:lnTo>
                  <a:lnTo>
                    <a:pt x="14161" y="12177"/>
                  </a:lnTo>
                  <a:lnTo>
                    <a:pt x="14088" y="12251"/>
                  </a:lnTo>
                  <a:lnTo>
                    <a:pt x="13960" y="12351"/>
                  </a:lnTo>
                  <a:lnTo>
                    <a:pt x="13814" y="12287"/>
                  </a:lnTo>
                  <a:lnTo>
                    <a:pt x="13704" y="12433"/>
                  </a:lnTo>
                  <a:lnTo>
                    <a:pt x="13530" y="12571"/>
                  </a:lnTo>
                  <a:lnTo>
                    <a:pt x="13356" y="12708"/>
                  </a:lnTo>
                  <a:lnTo>
                    <a:pt x="13146" y="12827"/>
                  </a:lnTo>
                  <a:lnTo>
                    <a:pt x="13027" y="12973"/>
                  </a:lnTo>
                  <a:lnTo>
                    <a:pt x="12936" y="13092"/>
                  </a:lnTo>
                  <a:lnTo>
                    <a:pt x="13064" y="13183"/>
                  </a:lnTo>
                  <a:lnTo>
                    <a:pt x="13256" y="13165"/>
                  </a:lnTo>
                  <a:lnTo>
                    <a:pt x="13402" y="13092"/>
                  </a:lnTo>
                  <a:lnTo>
                    <a:pt x="13612" y="13110"/>
                  </a:lnTo>
                  <a:lnTo>
                    <a:pt x="13777" y="13229"/>
                  </a:lnTo>
                  <a:lnTo>
                    <a:pt x="14015" y="13457"/>
                  </a:lnTo>
                  <a:lnTo>
                    <a:pt x="14134" y="13403"/>
                  </a:lnTo>
                  <a:lnTo>
                    <a:pt x="14234" y="13348"/>
                  </a:lnTo>
                  <a:lnTo>
                    <a:pt x="14390" y="13521"/>
                  </a:lnTo>
                  <a:lnTo>
                    <a:pt x="14472" y="13741"/>
                  </a:lnTo>
                  <a:lnTo>
                    <a:pt x="14518" y="13905"/>
                  </a:lnTo>
                  <a:lnTo>
                    <a:pt x="14435" y="14015"/>
                  </a:lnTo>
                  <a:lnTo>
                    <a:pt x="14435" y="14299"/>
                  </a:lnTo>
                  <a:lnTo>
                    <a:pt x="14207" y="14527"/>
                  </a:lnTo>
                  <a:lnTo>
                    <a:pt x="14454" y="14619"/>
                  </a:lnTo>
                  <a:lnTo>
                    <a:pt x="14572" y="14747"/>
                  </a:lnTo>
                  <a:lnTo>
                    <a:pt x="14700" y="14847"/>
                  </a:lnTo>
                  <a:lnTo>
                    <a:pt x="14892" y="14829"/>
                  </a:lnTo>
                  <a:lnTo>
                    <a:pt x="15094" y="14811"/>
                  </a:lnTo>
                  <a:lnTo>
                    <a:pt x="15249" y="14637"/>
                  </a:lnTo>
                  <a:lnTo>
                    <a:pt x="15441" y="14481"/>
                  </a:lnTo>
                  <a:lnTo>
                    <a:pt x="15551" y="14326"/>
                  </a:lnTo>
                  <a:lnTo>
                    <a:pt x="15688" y="14125"/>
                  </a:lnTo>
                  <a:lnTo>
                    <a:pt x="15935" y="14024"/>
                  </a:lnTo>
                  <a:lnTo>
                    <a:pt x="16063" y="13960"/>
                  </a:lnTo>
                  <a:lnTo>
                    <a:pt x="16364" y="13988"/>
                  </a:lnTo>
                  <a:lnTo>
                    <a:pt x="16492" y="13814"/>
                  </a:lnTo>
                  <a:lnTo>
                    <a:pt x="16684" y="13604"/>
                  </a:lnTo>
                  <a:lnTo>
                    <a:pt x="16858" y="13430"/>
                  </a:lnTo>
                  <a:lnTo>
                    <a:pt x="16931" y="13348"/>
                  </a:lnTo>
                  <a:lnTo>
                    <a:pt x="17178" y="13320"/>
                  </a:lnTo>
                  <a:lnTo>
                    <a:pt x="17334" y="13476"/>
                  </a:lnTo>
                  <a:lnTo>
                    <a:pt x="17425" y="13540"/>
                  </a:lnTo>
                  <a:lnTo>
                    <a:pt x="17553" y="13457"/>
                  </a:lnTo>
                  <a:lnTo>
                    <a:pt x="17727" y="13421"/>
                  </a:lnTo>
                  <a:lnTo>
                    <a:pt x="17864" y="13439"/>
                  </a:lnTo>
                  <a:lnTo>
                    <a:pt x="18038" y="13339"/>
                  </a:lnTo>
                  <a:lnTo>
                    <a:pt x="18111" y="13211"/>
                  </a:lnTo>
                  <a:lnTo>
                    <a:pt x="18102" y="13064"/>
                  </a:lnTo>
                  <a:lnTo>
                    <a:pt x="18166" y="12891"/>
                  </a:lnTo>
                  <a:lnTo>
                    <a:pt x="18385" y="12653"/>
                  </a:lnTo>
                  <a:lnTo>
                    <a:pt x="18147" y="12653"/>
                  </a:lnTo>
                  <a:lnTo>
                    <a:pt x="17983" y="12589"/>
                  </a:lnTo>
                  <a:lnTo>
                    <a:pt x="17818" y="12607"/>
                  </a:lnTo>
                  <a:lnTo>
                    <a:pt x="17644" y="12699"/>
                  </a:lnTo>
                  <a:lnTo>
                    <a:pt x="17562" y="12808"/>
                  </a:lnTo>
                  <a:lnTo>
                    <a:pt x="17434" y="12763"/>
                  </a:lnTo>
                  <a:lnTo>
                    <a:pt x="17324" y="12653"/>
                  </a:lnTo>
                  <a:lnTo>
                    <a:pt x="17215" y="12808"/>
                  </a:lnTo>
                  <a:lnTo>
                    <a:pt x="17114" y="12891"/>
                  </a:lnTo>
                  <a:lnTo>
                    <a:pt x="16876" y="12982"/>
                  </a:lnTo>
                  <a:lnTo>
                    <a:pt x="16785" y="13055"/>
                  </a:lnTo>
                  <a:lnTo>
                    <a:pt x="16630" y="13000"/>
                  </a:lnTo>
                  <a:lnTo>
                    <a:pt x="16465" y="12945"/>
                  </a:lnTo>
                  <a:lnTo>
                    <a:pt x="16383" y="12891"/>
                  </a:lnTo>
                  <a:lnTo>
                    <a:pt x="16246" y="12854"/>
                  </a:lnTo>
                  <a:lnTo>
                    <a:pt x="16264" y="12790"/>
                  </a:lnTo>
                  <a:lnTo>
                    <a:pt x="16310" y="12671"/>
                  </a:lnTo>
                  <a:lnTo>
                    <a:pt x="16282" y="12507"/>
                  </a:lnTo>
                  <a:lnTo>
                    <a:pt x="16163" y="12388"/>
                  </a:lnTo>
                  <a:lnTo>
                    <a:pt x="16035" y="12305"/>
                  </a:lnTo>
                  <a:lnTo>
                    <a:pt x="15880" y="12251"/>
                  </a:lnTo>
                  <a:lnTo>
                    <a:pt x="15889" y="12187"/>
                  </a:lnTo>
                  <a:lnTo>
                    <a:pt x="15761" y="12132"/>
                  </a:lnTo>
                  <a:lnTo>
                    <a:pt x="15679" y="12159"/>
                  </a:lnTo>
                  <a:lnTo>
                    <a:pt x="15523" y="12187"/>
                  </a:lnTo>
                  <a:lnTo>
                    <a:pt x="15441" y="12059"/>
                  </a:lnTo>
                  <a:lnTo>
                    <a:pt x="15386" y="11967"/>
                  </a:lnTo>
                  <a:lnTo>
                    <a:pt x="15331" y="11894"/>
                  </a:lnTo>
                  <a:lnTo>
                    <a:pt x="15231" y="11867"/>
                  </a:lnTo>
                  <a:lnTo>
                    <a:pt x="15139" y="11757"/>
                  </a:lnTo>
                  <a:lnTo>
                    <a:pt x="15030" y="11720"/>
                  </a:lnTo>
                  <a:lnTo>
                    <a:pt x="14902" y="11739"/>
                  </a:lnTo>
                  <a:lnTo>
                    <a:pt x="14838" y="11812"/>
                  </a:lnTo>
                  <a:lnTo>
                    <a:pt x="14737" y="11821"/>
                  </a:lnTo>
                  <a:lnTo>
                    <a:pt x="14664" y="11748"/>
                  </a:lnTo>
                  <a:lnTo>
                    <a:pt x="14553" y="11664"/>
                  </a:lnTo>
                  <a:lnTo>
                    <a:pt x="14472" y="11505"/>
                  </a:lnTo>
                  <a:lnTo>
                    <a:pt x="14593" y="11454"/>
                  </a:lnTo>
                  <a:lnTo>
                    <a:pt x="14748" y="11478"/>
                  </a:lnTo>
                  <a:lnTo>
                    <a:pt x="14857" y="11538"/>
                  </a:lnTo>
                  <a:lnTo>
                    <a:pt x="14929" y="11624"/>
                  </a:lnTo>
                  <a:lnTo>
                    <a:pt x="15063" y="11636"/>
                  </a:lnTo>
                  <a:lnTo>
                    <a:pt x="15072" y="11516"/>
                  </a:lnTo>
                  <a:lnTo>
                    <a:pt x="15012" y="11370"/>
                  </a:lnTo>
                  <a:lnTo>
                    <a:pt x="15072" y="11309"/>
                  </a:lnTo>
                  <a:lnTo>
                    <a:pt x="15183" y="11409"/>
                  </a:lnTo>
                  <a:lnTo>
                    <a:pt x="15322" y="11477"/>
                  </a:lnTo>
                  <a:lnTo>
                    <a:pt x="15412" y="11540"/>
                  </a:lnTo>
                  <a:lnTo>
                    <a:pt x="15550" y="11490"/>
                  </a:lnTo>
                  <a:lnTo>
                    <a:pt x="15576" y="11609"/>
                  </a:lnTo>
                  <a:lnTo>
                    <a:pt x="15481" y="11720"/>
                  </a:lnTo>
                  <a:lnTo>
                    <a:pt x="15472" y="11823"/>
                  </a:lnTo>
                  <a:lnTo>
                    <a:pt x="15634" y="11801"/>
                  </a:lnTo>
                  <a:lnTo>
                    <a:pt x="15676" y="11634"/>
                  </a:lnTo>
                  <a:lnTo>
                    <a:pt x="15805" y="11669"/>
                  </a:lnTo>
                  <a:lnTo>
                    <a:pt x="15925" y="11754"/>
                  </a:lnTo>
                  <a:lnTo>
                    <a:pt x="15936" y="11882"/>
                  </a:lnTo>
                  <a:lnTo>
                    <a:pt x="15951" y="11972"/>
                  </a:lnTo>
                  <a:lnTo>
                    <a:pt x="16059" y="11931"/>
                  </a:lnTo>
                  <a:lnTo>
                    <a:pt x="16009" y="11733"/>
                  </a:lnTo>
                  <a:lnTo>
                    <a:pt x="15951" y="11586"/>
                  </a:lnTo>
                  <a:lnTo>
                    <a:pt x="15876" y="11468"/>
                  </a:lnTo>
                  <a:lnTo>
                    <a:pt x="15961" y="11322"/>
                  </a:lnTo>
                  <a:lnTo>
                    <a:pt x="16093" y="11322"/>
                  </a:lnTo>
                  <a:lnTo>
                    <a:pt x="16248" y="11190"/>
                  </a:lnTo>
                  <a:lnTo>
                    <a:pt x="16273" y="11072"/>
                  </a:lnTo>
                  <a:lnTo>
                    <a:pt x="16351" y="10943"/>
                  </a:lnTo>
                  <a:lnTo>
                    <a:pt x="16405" y="10781"/>
                  </a:lnTo>
                  <a:lnTo>
                    <a:pt x="16423" y="10638"/>
                  </a:lnTo>
                  <a:lnTo>
                    <a:pt x="16476" y="10511"/>
                  </a:lnTo>
                  <a:lnTo>
                    <a:pt x="16513" y="10659"/>
                  </a:lnTo>
                  <a:lnTo>
                    <a:pt x="16600" y="10800"/>
                  </a:lnTo>
                  <a:lnTo>
                    <a:pt x="16768" y="10854"/>
                  </a:lnTo>
                  <a:lnTo>
                    <a:pt x="16906" y="10764"/>
                  </a:lnTo>
                  <a:lnTo>
                    <a:pt x="17016" y="10638"/>
                  </a:lnTo>
                  <a:lnTo>
                    <a:pt x="17196" y="10497"/>
                  </a:lnTo>
                  <a:lnTo>
                    <a:pt x="17358" y="10439"/>
                  </a:lnTo>
                  <a:lnTo>
                    <a:pt x="17572" y="10421"/>
                  </a:lnTo>
                  <a:lnTo>
                    <a:pt x="17664" y="10509"/>
                  </a:lnTo>
                  <a:lnTo>
                    <a:pt x="17752" y="10389"/>
                  </a:lnTo>
                  <a:lnTo>
                    <a:pt x="17829" y="10259"/>
                  </a:lnTo>
                  <a:lnTo>
                    <a:pt x="17991" y="10169"/>
                  </a:lnTo>
                  <a:lnTo>
                    <a:pt x="18204" y="10116"/>
                  </a:lnTo>
                  <a:lnTo>
                    <a:pt x="18334" y="10226"/>
                  </a:lnTo>
                  <a:lnTo>
                    <a:pt x="18421" y="10151"/>
                  </a:lnTo>
                  <a:lnTo>
                    <a:pt x="18510" y="10028"/>
                  </a:lnTo>
                  <a:lnTo>
                    <a:pt x="18711" y="9828"/>
                  </a:lnTo>
                  <a:lnTo>
                    <a:pt x="18859" y="9798"/>
                  </a:lnTo>
                  <a:lnTo>
                    <a:pt x="18943" y="9839"/>
                  </a:lnTo>
                  <a:lnTo>
                    <a:pt x="19035" y="9725"/>
                  </a:lnTo>
                  <a:lnTo>
                    <a:pt x="19143" y="9611"/>
                  </a:lnTo>
                  <a:lnTo>
                    <a:pt x="19215" y="9464"/>
                  </a:lnTo>
                  <a:lnTo>
                    <a:pt x="19336" y="9462"/>
                  </a:lnTo>
                  <a:lnTo>
                    <a:pt x="19492" y="9405"/>
                  </a:lnTo>
                  <a:lnTo>
                    <a:pt x="19647" y="9381"/>
                  </a:lnTo>
                  <a:lnTo>
                    <a:pt x="19786" y="9329"/>
                  </a:lnTo>
                  <a:lnTo>
                    <a:pt x="19902" y="9290"/>
                  </a:lnTo>
                  <a:lnTo>
                    <a:pt x="19911" y="9423"/>
                  </a:lnTo>
                  <a:lnTo>
                    <a:pt x="19995" y="9389"/>
                  </a:lnTo>
                  <a:lnTo>
                    <a:pt x="20095" y="9272"/>
                  </a:lnTo>
                  <a:lnTo>
                    <a:pt x="20076" y="9108"/>
                  </a:lnTo>
                  <a:lnTo>
                    <a:pt x="20032" y="8913"/>
                  </a:lnTo>
                  <a:lnTo>
                    <a:pt x="20121" y="8685"/>
                  </a:lnTo>
                  <a:lnTo>
                    <a:pt x="20121" y="8453"/>
                  </a:lnTo>
                  <a:lnTo>
                    <a:pt x="20230" y="8321"/>
                  </a:lnTo>
                  <a:lnTo>
                    <a:pt x="20388" y="8247"/>
                  </a:lnTo>
                  <a:lnTo>
                    <a:pt x="20526" y="8135"/>
                  </a:lnTo>
                  <a:lnTo>
                    <a:pt x="20626" y="7991"/>
                  </a:lnTo>
                  <a:lnTo>
                    <a:pt x="20686" y="7803"/>
                  </a:lnTo>
                  <a:lnTo>
                    <a:pt x="20805" y="7677"/>
                  </a:lnTo>
                  <a:lnTo>
                    <a:pt x="20953" y="7734"/>
                  </a:lnTo>
                  <a:lnTo>
                    <a:pt x="21174" y="7734"/>
                  </a:lnTo>
                  <a:lnTo>
                    <a:pt x="21321" y="7662"/>
                  </a:lnTo>
                  <a:lnTo>
                    <a:pt x="21457" y="7718"/>
                  </a:lnTo>
                  <a:lnTo>
                    <a:pt x="21678" y="7716"/>
                  </a:lnTo>
                  <a:lnTo>
                    <a:pt x="21903" y="7562"/>
                  </a:lnTo>
                  <a:lnTo>
                    <a:pt x="21855" y="7427"/>
                  </a:lnTo>
                  <a:lnTo>
                    <a:pt x="21748" y="7286"/>
                  </a:lnTo>
                  <a:lnTo>
                    <a:pt x="21849" y="7224"/>
                  </a:lnTo>
                  <a:lnTo>
                    <a:pt x="21906" y="7103"/>
                  </a:lnTo>
                  <a:lnTo>
                    <a:pt x="21931" y="6986"/>
                  </a:lnTo>
                  <a:lnTo>
                    <a:pt x="22015" y="6905"/>
                  </a:lnTo>
                  <a:lnTo>
                    <a:pt x="22003" y="6756"/>
                  </a:lnTo>
                  <a:lnTo>
                    <a:pt x="21915" y="6702"/>
                  </a:lnTo>
                  <a:lnTo>
                    <a:pt x="21858" y="6572"/>
                  </a:lnTo>
                  <a:lnTo>
                    <a:pt x="21775" y="6422"/>
                  </a:lnTo>
                  <a:lnTo>
                    <a:pt x="21741" y="6272"/>
                  </a:lnTo>
                  <a:lnTo>
                    <a:pt x="21613" y="6255"/>
                  </a:lnTo>
                  <a:lnTo>
                    <a:pt x="21483" y="6252"/>
                  </a:lnTo>
                  <a:lnTo>
                    <a:pt x="21474" y="6111"/>
                  </a:lnTo>
                  <a:lnTo>
                    <a:pt x="21594" y="6006"/>
                  </a:lnTo>
                  <a:lnTo>
                    <a:pt x="21588" y="5871"/>
                  </a:lnTo>
                  <a:lnTo>
                    <a:pt x="21844" y="5832"/>
                  </a:lnTo>
                  <a:lnTo>
                    <a:pt x="21943" y="5724"/>
                  </a:lnTo>
                  <a:lnTo>
                    <a:pt x="21915" y="5595"/>
                  </a:lnTo>
                  <a:lnTo>
                    <a:pt x="21774" y="5660"/>
                  </a:lnTo>
                  <a:lnTo>
                    <a:pt x="21651" y="5685"/>
                  </a:lnTo>
                  <a:lnTo>
                    <a:pt x="21502" y="5550"/>
                  </a:lnTo>
                  <a:lnTo>
                    <a:pt x="21414" y="5571"/>
                  </a:lnTo>
                  <a:lnTo>
                    <a:pt x="21390" y="5393"/>
                  </a:lnTo>
                  <a:lnTo>
                    <a:pt x="21543" y="5315"/>
                  </a:lnTo>
                  <a:lnTo>
                    <a:pt x="21705" y="5255"/>
                  </a:lnTo>
                  <a:lnTo>
                    <a:pt x="21808" y="5118"/>
                  </a:lnTo>
                  <a:lnTo>
                    <a:pt x="21897" y="4994"/>
                  </a:lnTo>
                  <a:lnTo>
                    <a:pt x="21877" y="4752"/>
                  </a:lnTo>
                  <a:lnTo>
                    <a:pt x="21777" y="4580"/>
                  </a:lnTo>
                  <a:lnTo>
                    <a:pt x="21760" y="4353"/>
                  </a:lnTo>
                  <a:lnTo>
                    <a:pt x="21550" y="4370"/>
                  </a:lnTo>
                  <a:lnTo>
                    <a:pt x="21412" y="4461"/>
                  </a:lnTo>
                  <a:lnTo>
                    <a:pt x="21253" y="4413"/>
                  </a:lnTo>
                  <a:lnTo>
                    <a:pt x="21118" y="4340"/>
                  </a:lnTo>
                  <a:lnTo>
                    <a:pt x="21034" y="4145"/>
                  </a:lnTo>
                  <a:lnTo>
                    <a:pt x="20880" y="4223"/>
                  </a:lnTo>
                  <a:lnTo>
                    <a:pt x="20733" y="4232"/>
                  </a:lnTo>
                  <a:lnTo>
                    <a:pt x="20673" y="4124"/>
                  </a:lnTo>
                  <a:lnTo>
                    <a:pt x="20544" y="4025"/>
                  </a:lnTo>
                  <a:lnTo>
                    <a:pt x="20388" y="4149"/>
                  </a:lnTo>
                  <a:lnTo>
                    <a:pt x="20308" y="4098"/>
                  </a:lnTo>
                  <a:lnTo>
                    <a:pt x="20214" y="4059"/>
                  </a:lnTo>
                  <a:lnTo>
                    <a:pt x="20049" y="3971"/>
                  </a:lnTo>
                  <a:lnTo>
                    <a:pt x="19959" y="3779"/>
                  </a:lnTo>
                  <a:lnTo>
                    <a:pt x="19869" y="3876"/>
                  </a:lnTo>
                  <a:lnTo>
                    <a:pt x="19720" y="3857"/>
                  </a:lnTo>
                  <a:lnTo>
                    <a:pt x="19575" y="3849"/>
                  </a:lnTo>
                  <a:lnTo>
                    <a:pt x="19527" y="3740"/>
                  </a:lnTo>
                  <a:lnTo>
                    <a:pt x="19374" y="3734"/>
                  </a:lnTo>
                  <a:lnTo>
                    <a:pt x="19362" y="3968"/>
                  </a:lnTo>
                  <a:lnTo>
                    <a:pt x="19227" y="4031"/>
                  </a:lnTo>
                  <a:lnTo>
                    <a:pt x="18975" y="3822"/>
                  </a:lnTo>
                  <a:lnTo>
                    <a:pt x="18748" y="3788"/>
                  </a:lnTo>
                  <a:lnTo>
                    <a:pt x="18624" y="3632"/>
                  </a:lnTo>
                  <a:lnTo>
                    <a:pt x="18625" y="3426"/>
                  </a:lnTo>
                  <a:lnTo>
                    <a:pt x="18483" y="3368"/>
                  </a:lnTo>
                  <a:lnTo>
                    <a:pt x="18397" y="3210"/>
                  </a:lnTo>
                  <a:lnTo>
                    <a:pt x="18217" y="3222"/>
                  </a:lnTo>
                  <a:lnTo>
                    <a:pt x="18144" y="3345"/>
                  </a:lnTo>
                  <a:lnTo>
                    <a:pt x="18012" y="3416"/>
                  </a:lnTo>
                  <a:lnTo>
                    <a:pt x="17844" y="3438"/>
                  </a:lnTo>
                  <a:lnTo>
                    <a:pt x="17718" y="3483"/>
                  </a:lnTo>
                  <a:lnTo>
                    <a:pt x="17595" y="3618"/>
                  </a:lnTo>
                  <a:lnTo>
                    <a:pt x="17413" y="3689"/>
                  </a:lnTo>
                  <a:lnTo>
                    <a:pt x="17329" y="3512"/>
                  </a:lnTo>
                  <a:lnTo>
                    <a:pt x="17148" y="3596"/>
                  </a:lnTo>
                  <a:lnTo>
                    <a:pt x="17032" y="3498"/>
                  </a:lnTo>
                  <a:lnTo>
                    <a:pt x="16908" y="3354"/>
                  </a:lnTo>
                  <a:lnTo>
                    <a:pt x="16570" y="3378"/>
                  </a:lnTo>
                  <a:lnTo>
                    <a:pt x="16449" y="3500"/>
                  </a:lnTo>
                  <a:lnTo>
                    <a:pt x="16321" y="3534"/>
                  </a:lnTo>
                  <a:lnTo>
                    <a:pt x="16183" y="3590"/>
                  </a:lnTo>
                  <a:lnTo>
                    <a:pt x="16018" y="3422"/>
                  </a:lnTo>
                  <a:lnTo>
                    <a:pt x="15925" y="3243"/>
                  </a:lnTo>
                  <a:lnTo>
                    <a:pt x="15873" y="3084"/>
                  </a:lnTo>
                  <a:lnTo>
                    <a:pt x="15951" y="2936"/>
                  </a:lnTo>
                  <a:lnTo>
                    <a:pt x="15847" y="2775"/>
                  </a:lnTo>
                  <a:lnTo>
                    <a:pt x="15766" y="2628"/>
                  </a:lnTo>
                  <a:lnTo>
                    <a:pt x="15706" y="2432"/>
                  </a:lnTo>
                  <a:lnTo>
                    <a:pt x="15823" y="2339"/>
                  </a:lnTo>
                  <a:lnTo>
                    <a:pt x="15699" y="2268"/>
                  </a:lnTo>
                  <a:lnTo>
                    <a:pt x="15606" y="2294"/>
                  </a:lnTo>
                  <a:lnTo>
                    <a:pt x="15502" y="2253"/>
                  </a:lnTo>
                  <a:lnTo>
                    <a:pt x="15430" y="2031"/>
                  </a:lnTo>
                  <a:lnTo>
                    <a:pt x="15097" y="2139"/>
                  </a:lnTo>
                  <a:lnTo>
                    <a:pt x="14932" y="2112"/>
                  </a:lnTo>
                  <a:lnTo>
                    <a:pt x="14823" y="2037"/>
                  </a:lnTo>
                  <a:lnTo>
                    <a:pt x="14484" y="1989"/>
                  </a:lnTo>
                  <a:lnTo>
                    <a:pt x="14544" y="1848"/>
                  </a:lnTo>
                  <a:lnTo>
                    <a:pt x="14419" y="1691"/>
                  </a:lnTo>
                  <a:lnTo>
                    <a:pt x="14401" y="1574"/>
                  </a:lnTo>
                  <a:lnTo>
                    <a:pt x="14281" y="1407"/>
                  </a:lnTo>
                  <a:lnTo>
                    <a:pt x="14244" y="1281"/>
                  </a:lnTo>
                  <a:lnTo>
                    <a:pt x="14379" y="1269"/>
                  </a:lnTo>
                  <a:lnTo>
                    <a:pt x="14542" y="1260"/>
                  </a:lnTo>
                  <a:lnTo>
                    <a:pt x="14572" y="1074"/>
                  </a:lnTo>
                  <a:lnTo>
                    <a:pt x="14535" y="914"/>
                  </a:lnTo>
                  <a:lnTo>
                    <a:pt x="14388" y="903"/>
                  </a:lnTo>
                  <a:lnTo>
                    <a:pt x="14304" y="807"/>
                  </a:lnTo>
                  <a:lnTo>
                    <a:pt x="14184" y="701"/>
                  </a:lnTo>
                  <a:lnTo>
                    <a:pt x="14098" y="573"/>
                  </a:lnTo>
                  <a:lnTo>
                    <a:pt x="14097" y="357"/>
                  </a:lnTo>
                  <a:lnTo>
                    <a:pt x="13758" y="0"/>
                  </a:lnTo>
                  <a:lnTo>
                    <a:pt x="13632" y="89"/>
                  </a:lnTo>
                  <a:lnTo>
                    <a:pt x="13563" y="164"/>
                  </a:lnTo>
                  <a:lnTo>
                    <a:pt x="13420" y="191"/>
                  </a:lnTo>
                  <a:lnTo>
                    <a:pt x="13356" y="95"/>
                  </a:lnTo>
                  <a:lnTo>
                    <a:pt x="13267" y="155"/>
                  </a:lnTo>
                  <a:lnTo>
                    <a:pt x="13078" y="149"/>
                  </a:lnTo>
                  <a:lnTo>
                    <a:pt x="12909" y="144"/>
                  </a:lnTo>
                  <a:lnTo>
                    <a:pt x="12772" y="264"/>
                  </a:lnTo>
                  <a:lnTo>
                    <a:pt x="12681" y="203"/>
                  </a:lnTo>
                  <a:lnTo>
                    <a:pt x="12540" y="281"/>
                  </a:lnTo>
                  <a:lnTo>
                    <a:pt x="12258" y="180"/>
                  </a:lnTo>
                  <a:lnTo>
                    <a:pt x="12150" y="189"/>
                  </a:lnTo>
                  <a:lnTo>
                    <a:pt x="12112" y="314"/>
                  </a:lnTo>
                  <a:lnTo>
                    <a:pt x="12111" y="470"/>
                  </a:lnTo>
                  <a:lnTo>
                    <a:pt x="12051" y="621"/>
                  </a:lnTo>
                  <a:lnTo>
                    <a:pt x="11911" y="725"/>
                  </a:lnTo>
                  <a:lnTo>
                    <a:pt x="11767" y="765"/>
                  </a:lnTo>
                  <a:lnTo>
                    <a:pt x="11647" y="639"/>
                  </a:lnTo>
                  <a:lnTo>
                    <a:pt x="11508" y="567"/>
                  </a:lnTo>
                  <a:lnTo>
                    <a:pt x="11353" y="638"/>
                  </a:lnTo>
                  <a:lnTo>
                    <a:pt x="11178" y="564"/>
                  </a:lnTo>
                  <a:lnTo>
                    <a:pt x="11049" y="615"/>
                  </a:lnTo>
                  <a:lnTo>
                    <a:pt x="10933" y="689"/>
                  </a:lnTo>
                  <a:lnTo>
                    <a:pt x="10879" y="795"/>
                  </a:lnTo>
                  <a:lnTo>
                    <a:pt x="10731" y="768"/>
                  </a:lnTo>
                  <a:lnTo>
                    <a:pt x="10696" y="696"/>
                  </a:lnTo>
                  <a:lnTo>
                    <a:pt x="10519" y="696"/>
                  </a:lnTo>
                  <a:lnTo>
                    <a:pt x="10483" y="780"/>
                  </a:lnTo>
                  <a:lnTo>
                    <a:pt x="10432" y="888"/>
                  </a:lnTo>
                  <a:lnTo>
                    <a:pt x="10402" y="1116"/>
                  </a:lnTo>
                  <a:lnTo>
                    <a:pt x="10239" y="1242"/>
                  </a:lnTo>
                  <a:lnTo>
                    <a:pt x="10195" y="1377"/>
                  </a:lnTo>
                  <a:lnTo>
                    <a:pt x="10113" y="1494"/>
                  </a:lnTo>
                  <a:lnTo>
                    <a:pt x="10090" y="1674"/>
                  </a:lnTo>
                  <a:lnTo>
                    <a:pt x="10083" y="1847"/>
                  </a:lnTo>
                  <a:lnTo>
                    <a:pt x="10168" y="1965"/>
                  </a:lnTo>
                  <a:lnTo>
                    <a:pt x="10149" y="2139"/>
                  </a:lnTo>
                  <a:lnTo>
                    <a:pt x="10107" y="2273"/>
                  </a:lnTo>
                  <a:lnTo>
                    <a:pt x="9877" y="2228"/>
                  </a:lnTo>
                  <a:lnTo>
                    <a:pt x="9828" y="2088"/>
                  </a:lnTo>
                  <a:lnTo>
                    <a:pt x="9841" y="1988"/>
                  </a:lnTo>
                  <a:lnTo>
                    <a:pt x="9711" y="1878"/>
                  </a:lnTo>
                  <a:lnTo>
                    <a:pt x="9601" y="1878"/>
                  </a:lnTo>
                  <a:lnTo>
                    <a:pt x="9468" y="1938"/>
                  </a:lnTo>
                  <a:lnTo>
                    <a:pt x="9433" y="2022"/>
                  </a:lnTo>
                  <a:lnTo>
                    <a:pt x="9346" y="1962"/>
                  </a:lnTo>
                  <a:lnTo>
                    <a:pt x="9231" y="1986"/>
                  </a:lnTo>
                  <a:lnTo>
                    <a:pt x="9081" y="1962"/>
                  </a:lnTo>
                  <a:lnTo>
                    <a:pt x="8929" y="1976"/>
                  </a:lnTo>
                  <a:lnTo>
                    <a:pt x="8919" y="2093"/>
                  </a:lnTo>
                  <a:lnTo>
                    <a:pt x="8830" y="2108"/>
                  </a:lnTo>
                  <a:lnTo>
                    <a:pt x="8646" y="2073"/>
                  </a:lnTo>
                  <a:lnTo>
                    <a:pt x="8641" y="1880"/>
                  </a:lnTo>
                  <a:lnTo>
                    <a:pt x="8535" y="1722"/>
                  </a:lnTo>
                  <a:lnTo>
                    <a:pt x="8437" y="1722"/>
                  </a:lnTo>
                  <a:lnTo>
                    <a:pt x="8281" y="1797"/>
                  </a:lnTo>
                  <a:lnTo>
                    <a:pt x="8136" y="1842"/>
                  </a:lnTo>
                  <a:lnTo>
                    <a:pt x="8026" y="1937"/>
                  </a:lnTo>
                  <a:lnTo>
                    <a:pt x="8038" y="2070"/>
                  </a:lnTo>
                  <a:lnTo>
                    <a:pt x="7935" y="2094"/>
                  </a:lnTo>
                  <a:lnTo>
                    <a:pt x="7863" y="1962"/>
                  </a:lnTo>
                  <a:lnTo>
                    <a:pt x="7810" y="1806"/>
                  </a:lnTo>
                  <a:lnTo>
                    <a:pt x="7653" y="1853"/>
                  </a:lnTo>
                  <a:lnTo>
                    <a:pt x="7549" y="1892"/>
                  </a:lnTo>
                  <a:lnTo>
                    <a:pt x="7431" y="1800"/>
                  </a:lnTo>
                  <a:lnTo>
                    <a:pt x="7359" y="1698"/>
                  </a:lnTo>
                  <a:lnTo>
                    <a:pt x="7200" y="1820"/>
                  </a:lnTo>
                  <a:lnTo>
                    <a:pt x="7126" y="1913"/>
                  </a:lnTo>
                  <a:lnTo>
                    <a:pt x="6946" y="1832"/>
                  </a:lnTo>
                  <a:lnTo>
                    <a:pt x="6816" y="1964"/>
                  </a:lnTo>
                  <a:lnTo>
                    <a:pt x="6711" y="1866"/>
                  </a:lnTo>
                  <a:lnTo>
                    <a:pt x="6637" y="1707"/>
                  </a:lnTo>
                  <a:lnTo>
                    <a:pt x="6508" y="1664"/>
                  </a:lnTo>
                  <a:lnTo>
                    <a:pt x="6369" y="1766"/>
                  </a:lnTo>
                  <a:lnTo>
                    <a:pt x="6271" y="1790"/>
                  </a:lnTo>
                  <a:lnTo>
                    <a:pt x="6238" y="1700"/>
                  </a:lnTo>
                  <a:lnTo>
                    <a:pt x="6148" y="1559"/>
                  </a:lnTo>
                  <a:lnTo>
                    <a:pt x="6024" y="1446"/>
                  </a:lnTo>
                  <a:lnTo>
                    <a:pt x="5893" y="1517"/>
                  </a:lnTo>
                  <a:lnTo>
                    <a:pt x="5752" y="1458"/>
                  </a:lnTo>
                  <a:lnTo>
                    <a:pt x="5629" y="1388"/>
                  </a:lnTo>
                  <a:lnTo>
                    <a:pt x="5530" y="1446"/>
                  </a:lnTo>
                  <a:lnTo>
                    <a:pt x="5398" y="1400"/>
                  </a:lnTo>
                  <a:lnTo>
                    <a:pt x="5280" y="1386"/>
                  </a:lnTo>
                  <a:lnTo>
                    <a:pt x="5182" y="1254"/>
                  </a:lnTo>
                  <a:lnTo>
                    <a:pt x="5068" y="1332"/>
                  </a:lnTo>
                  <a:lnTo>
                    <a:pt x="4806" y="1124"/>
                  </a:lnTo>
                  <a:lnTo>
                    <a:pt x="4603" y="1133"/>
                  </a:lnTo>
                  <a:lnTo>
                    <a:pt x="4428" y="1112"/>
                  </a:lnTo>
                  <a:lnTo>
                    <a:pt x="4213" y="1161"/>
                  </a:lnTo>
                  <a:lnTo>
                    <a:pt x="4015" y="1125"/>
                  </a:lnTo>
                  <a:lnTo>
                    <a:pt x="3880" y="1059"/>
                  </a:lnTo>
                  <a:lnTo>
                    <a:pt x="3795" y="977"/>
                  </a:lnTo>
                  <a:lnTo>
                    <a:pt x="3706" y="999"/>
                  </a:lnTo>
                  <a:lnTo>
                    <a:pt x="3612" y="1041"/>
                  </a:lnTo>
                  <a:lnTo>
                    <a:pt x="3532" y="1089"/>
                  </a:lnTo>
                  <a:lnTo>
                    <a:pt x="3400" y="1107"/>
                  </a:lnTo>
                  <a:lnTo>
                    <a:pt x="3363" y="1170"/>
                  </a:lnTo>
                  <a:lnTo>
                    <a:pt x="3262" y="1152"/>
                  </a:lnTo>
                  <a:lnTo>
                    <a:pt x="3118" y="1152"/>
                  </a:lnTo>
                  <a:lnTo>
                    <a:pt x="3090" y="1206"/>
                  </a:lnTo>
                  <a:lnTo>
                    <a:pt x="2925" y="1190"/>
                  </a:lnTo>
                  <a:lnTo>
                    <a:pt x="2842" y="1341"/>
                  </a:lnTo>
                  <a:lnTo>
                    <a:pt x="2736" y="1470"/>
                  </a:lnTo>
                  <a:lnTo>
                    <a:pt x="2524" y="1643"/>
                  </a:lnTo>
                  <a:lnTo>
                    <a:pt x="2431" y="1700"/>
                  </a:lnTo>
                  <a:lnTo>
                    <a:pt x="2314" y="1611"/>
                  </a:lnTo>
                  <a:lnTo>
                    <a:pt x="2248" y="1511"/>
                  </a:lnTo>
                  <a:lnTo>
                    <a:pt x="2145" y="1554"/>
                  </a:lnTo>
                  <a:lnTo>
                    <a:pt x="2064" y="1659"/>
                  </a:lnTo>
                  <a:lnTo>
                    <a:pt x="2083" y="1884"/>
                  </a:lnTo>
                  <a:lnTo>
                    <a:pt x="2002" y="1962"/>
                  </a:lnTo>
                  <a:lnTo>
                    <a:pt x="2004" y="2171"/>
                  </a:lnTo>
                  <a:lnTo>
                    <a:pt x="2038" y="2318"/>
                  </a:lnTo>
                  <a:lnTo>
                    <a:pt x="2139" y="2466"/>
                  </a:lnTo>
                  <a:lnTo>
                    <a:pt x="2250" y="2570"/>
                  </a:lnTo>
                  <a:lnTo>
                    <a:pt x="2256" y="2696"/>
                  </a:lnTo>
                  <a:lnTo>
                    <a:pt x="2295" y="2864"/>
                  </a:lnTo>
                  <a:lnTo>
                    <a:pt x="2368" y="3036"/>
                  </a:lnTo>
                  <a:lnTo>
                    <a:pt x="2386" y="3231"/>
                  </a:lnTo>
                  <a:lnTo>
                    <a:pt x="2473" y="3381"/>
                  </a:lnTo>
                  <a:lnTo>
                    <a:pt x="2577" y="3482"/>
                  </a:lnTo>
                  <a:lnTo>
                    <a:pt x="2575" y="3599"/>
                  </a:lnTo>
                  <a:lnTo>
                    <a:pt x="2311" y="3873"/>
                  </a:lnTo>
                  <a:lnTo>
                    <a:pt x="2136" y="3849"/>
                  </a:lnTo>
                  <a:lnTo>
                    <a:pt x="1546" y="4310"/>
                  </a:lnTo>
                  <a:lnTo>
                    <a:pt x="1335" y="4592"/>
                  </a:lnTo>
                  <a:lnTo>
                    <a:pt x="1131" y="4916"/>
                  </a:lnTo>
                  <a:lnTo>
                    <a:pt x="900" y="5123"/>
                  </a:lnTo>
                  <a:lnTo>
                    <a:pt x="837" y="5291"/>
                  </a:lnTo>
                  <a:lnTo>
                    <a:pt x="784" y="5444"/>
                  </a:lnTo>
                  <a:lnTo>
                    <a:pt x="829" y="5588"/>
                  </a:lnTo>
                  <a:lnTo>
                    <a:pt x="816" y="5777"/>
                  </a:lnTo>
                  <a:lnTo>
                    <a:pt x="828" y="5955"/>
                  </a:lnTo>
                  <a:lnTo>
                    <a:pt x="795" y="6081"/>
                  </a:lnTo>
                  <a:lnTo>
                    <a:pt x="880" y="6215"/>
                  </a:lnTo>
                  <a:lnTo>
                    <a:pt x="805" y="6306"/>
                  </a:lnTo>
                  <a:lnTo>
                    <a:pt x="576" y="6342"/>
                  </a:lnTo>
                  <a:lnTo>
                    <a:pt x="360" y="6525"/>
                  </a:lnTo>
                  <a:lnTo>
                    <a:pt x="301" y="6719"/>
                  </a:lnTo>
                  <a:lnTo>
                    <a:pt x="265" y="6896"/>
                  </a:lnTo>
                  <a:lnTo>
                    <a:pt x="156" y="7004"/>
                  </a:lnTo>
                  <a:lnTo>
                    <a:pt x="24" y="7062"/>
                  </a:lnTo>
                  <a:lnTo>
                    <a:pt x="0" y="7259"/>
                  </a:lnTo>
                  <a:lnTo>
                    <a:pt x="37" y="7446"/>
                  </a:lnTo>
                  <a:lnTo>
                    <a:pt x="193" y="7605"/>
                  </a:lnTo>
                  <a:lnTo>
                    <a:pt x="276" y="7817"/>
                  </a:lnTo>
                  <a:lnTo>
                    <a:pt x="400" y="7793"/>
                  </a:lnTo>
                  <a:lnTo>
                    <a:pt x="486" y="7887"/>
                  </a:lnTo>
                  <a:lnTo>
                    <a:pt x="565" y="8024"/>
                  </a:lnTo>
                  <a:lnTo>
                    <a:pt x="750" y="8037"/>
                  </a:lnTo>
                  <a:lnTo>
                    <a:pt x="804" y="8156"/>
                  </a:lnTo>
                  <a:lnTo>
                    <a:pt x="759" y="8277"/>
                  </a:lnTo>
                  <a:lnTo>
                    <a:pt x="855" y="8409"/>
                  </a:lnTo>
                  <a:lnTo>
                    <a:pt x="958" y="8267"/>
                  </a:lnTo>
                  <a:lnTo>
                    <a:pt x="1104" y="8154"/>
                  </a:lnTo>
                  <a:lnTo>
                    <a:pt x="1345" y="8165"/>
                  </a:lnTo>
                  <a:lnTo>
                    <a:pt x="1560" y="8288"/>
                  </a:lnTo>
                  <a:lnTo>
                    <a:pt x="1726" y="8309"/>
                  </a:lnTo>
                  <a:lnTo>
                    <a:pt x="1839" y="8432"/>
                  </a:lnTo>
                  <a:lnTo>
                    <a:pt x="2125" y="8429"/>
                  </a:lnTo>
                  <a:lnTo>
                    <a:pt x="2352" y="8549"/>
                  </a:lnTo>
                  <a:lnTo>
                    <a:pt x="2565" y="8553"/>
                  </a:lnTo>
                  <a:lnTo>
                    <a:pt x="2727" y="8430"/>
                  </a:lnTo>
                  <a:lnTo>
                    <a:pt x="2868" y="8454"/>
                  </a:lnTo>
                  <a:lnTo>
                    <a:pt x="3010" y="8454"/>
                  </a:lnTo>
                  <a:lnTo>
                    <a:pt x="3105" y="8609"/>
                  </a:lnTo>
                  <a:lnTo>
                    <a:pt x="3258" y="8787"/>
                  </a:lnTo>
                  <a:lnTo>
                    <a:pt x="3433" y="8766"/>
                  </a:lnTo>
                  <a:lnTo>
                    <a:pt x="3600" y="8646"/>
                  </a:lnTo>
                  <a:lnTo>
                    <a:pt x="3813" y="8553"/>
                  </a:lnTo>
                  <a:lnTo>
                    <a:pt x="4083" y="8405"/>
                  </a:lnTo>
                  <a:lnTo>
                    <a:pt x="4840" y="8406"/>
                  </a:lnTo>
                  <a:lnTo>
                    <a:pt x="4995" y="8238"/>
                  </a:lnTo>
                  <a:lnTo>
                    <a:pt x="5172" y="8085"/>
                  </a:lnTo>
                  <a:lnTo>
                    <a:pt x="5305" y="7988"/>
                  </a:lnTo>
                  <a:lnTo>
                    <a:pt x="5448" y="7914"/>
                  </a:lnTo>
                  <a:lnTo>
                    <a:pt x="5608" y="7950"/>
                  </a:lnTo>
                  <a:lnTo>
                    <a:pt x="5593" y="7733"/>
                  </a:lnTo>
                  <a:lnTo>
                    <a:pt x="5689" y="7641"/>
                  </a:lnTo>
                  <a:lnTo>
                    <a:pt x="5931" y="7710"/>
                  </a:lnTo>
                  <a:lnTo>
                    <a:pt x="6220" y="7710"/>
                  </a:lnTo>
                  <a:lnTo>
                    <a:pt x="6424" y="7589"/>
                  </a:lnTo>
                  <a:lnTo>
                    <a:pt x="6640" y="7542"/>
                  </a:lnTo>
                  <a:lnTo>
                    <a:pt x="6837" y="7578"/>
                  </a:lnTo>
                  <a:lnTo>
                    <a:pt x="6973" y="7650"/>
                  </a:lnTo>
                  <a:lnTo>
                    <a:pt x="7096" y="7773"/>
                  </a:lnTo>
                  <a:lnTo>
                    <a:pt x="7273" y="7877"/>
                  </a:lnTo>
                  <a:lnTo>
                    <a:pt x="7344" y="7998"/>
                  </a:lnTo>
                  <a:lnTo>
                    <a:pt x="7534" y="7974"/>
                  </a:lnTo>
                  <a:lnTo>
                    <a:pt x="7719" y="8193"/>
                  </a:lnTo>
                  <a:lnTo>
                    <a:pt x="7932" y="8154"/>
                  </a:lnTo>
                  <a:lnTo>
                    <a:pt x="8211" y="8249"/>
                  </a:lnTo>
                  <a:lnTo>
                    <a:pt x="8295" y="8406"/>
                  </a:lnTo>
                  <a:lnTo>
                    <a:pt x="8485" y="8454"/>
                  </a:lnTo>
                  <a:lnTo>
                    <a:pt x="8620" y="8444"/>
                  </a:lnTo>
                  <a:lnTo>
                    <a:pt x="8667" y="8622"/>
                  </a:lnTo>
                  <a:lnTo>
                    <a:pt x="8665" y="8955"/>
                  </a:lnTo>
                  <a:lnTo>
                    <a:pt x="8652" y="9314"/>
                  </a:lnTo>
                  <a:lnTo>
                    <a:pt x="8778" y="9455"/>
                  </a:lnTo>
                  <a:lnTo>
                    <a:pt x="8907" y="9618"/>
                  </a:lnTo>
                  <a:lnTo>
                    <a:pt x="9048" y="9570"/>
                  </a:lnTo>
                  <a:lnTo>
                    <a:pt x="9159" y="9582"/>
                  </a:lnTo>
                  <a:lnTo>
                    <a:pt x="9180" y="9702"/>
                  </a:lnTo>
                  <a:lnTo>
                    <a:pt x="9061" y="9798"/>
                  </a:lnTo>
                  <a:lnTo>
                    <a:pt x="9193" y="10026"/>
                  </a:lnTo>
                  <a:lnTo>
                    <a:pt x="9216" y="10251"/>
                  </a:lnTo>
                  <a:lnTo>
                    <a:pt x="9303" y="10397"/>
                  </a:lnTo>
                  <a:lnTo>
                    <a:pt x="9456" y="10436"/>
                  </a:lnTo>
                  <a:lnTo>
                    <a:pt x="9625" y="10601"/>
                  </a:lnTo>
                  <a:lnTo>
                    <a:pt x="9637" y="10883"/>
                  </a:lnTo>
                  <a:lnTo>
                    <a:pt x="9636" y="11120"/>
                  </a:lnTo>
                  <a:lnTo>
                    <a:pt x="9807" y="11190"/>
                  </a:lnTo>
                  <a:lnTo>
                    <a:pt x="9828" y="11334"/>
                  </a:lnTo>
                  <a:lnTo>
                    <a:pt x="9567" y="11372"/>
                  </a:lnTo>
                  <a:lnTo>
                    <a:pt x="9349" y="11228"/>
                  </a:lnTo>
                  <a:lnTo>
                    <a:pt x="9301" y="11360"/>
                  </a:lnTo>
                  <a:lnTo>
                    <a:pt x="9183" y="11346"/>
                  </a:lnTo>
                  <a:lnTo>
                    <a:pt x="9046" y="11213"/>
                  </a:lnTo>
                  <a:lnTo>
                    <a:pt x="8761" y="11252"/>
                  </a:lnTo>
                  <a:lnTo>
                    <a:pt x="8715" y="11034"/>
                  </a:lnTo>
                  <a:lnTo>
                    <a:pt x="8592" y="11045"/>
                  </a:lnTo>
                  <a:lnTo>
                    <a:pt x="8401" y="11264"/>
                  </a:lnTo>
                  <a:lnTo>
                    <a:pt x="8413" y="11463"/>
                  </a:lnTo>
                  <a:lnTo>
                    <a:pt x="8509" y="11597"/>
                  </a:lnTo>
                  <a:lnTo>
                    <a:pt x="8520" y="11814"/>
                  </a:lnTo>
                  <a:lnTo>
                    <a:pt x="8388" y="11838"/>
                  </a:lnTo>
                  <a:lnTo>
                    <a:pt x="8437" y="12017"/>
                  </a:lnTo>
                  <a:lnTo>
                    <a:pt x="8257" y="12078"/>
                  </a:lnTo>
                  <a:lnTo>
                    <a:pt x="8182" y="12285"/>
                  </a:lnTo>
                  <a:lnTo>
                    <a:pt x="8052" y="12414"/>
                  </a:lnTo>
                  <a:lnTo>
                    <a:pt x="7839" y="12522"/>
                  </a:lnTo>
                  <a:lnTo>
                    <a:pt x="7872" y="12857"/>
                  </a:lnTo>
                  <a:lnTo>
                    <a:pt x="7608" y="13112"/>
                  </a:lnTo>
                  <a:lnTo>
                    <a:pt x="7575" y="13233"/>
                  </a:lnTo>
                  <a:lnTo>
                    <a:pt x="7704" y="13326"/>
                  </a:lnTo>
                  <a:lnTo>
                    <a:pt x="7855" y="13376"/>
                  </a:lnTo>
                  <a:lnTo>
                    <a:pt x="7986" y="13460"/>
                  </a:lnTo>
                  <a:lnTo>
                    <a:pt x="8113" y="13445"/>
                  </a:lnTo>
                  <a:lnTo>
                    <a:pt x="8196" y="13376"/>
                  </a:lnTo>
                  <a:lnTo>
                    <a:pt x="8404" y="13350"/>
                  </a:lnTo>
                  <a:lnTo>
                    <a:pt x="8455" y="13209"/>
                  </a:lnTo>
                  <a:lnTo>
                    <a:pt x="8650" y="13110"/>
                  </a:lnTo>
                  <a:lnTo>
                    <a:pt x="8848" y="13097"/>
                  </a:lnTo>
                  <a:lnTo>
                    <a:pt x="9066" y="13148"/>
                  </a:lnTo>
                  <a:lnTo>
                    <a:pt x="9241" y="13239"/>
                  </a:lnTo>
                  <a:lnTo>
                    <a:pt x="9310" y="13397"/>
                  </a:lnTo>
                  <a:lnTo>
                    <a:pt x="9421" y="13386"/>
                  </a:lnTo>
                  <a:lnTo>
                    <a:pt x="9435" y="13113"/>
                  </a:lnTo>
                  <a:lnTo>
                    <a:pt x="9301" y="13061"/>
                  </a:lnTo>
                  <a:lnTo>
                    <a:pt x="9252" y="12857"/>
                  </a:lnTo>
                  <a:lnTo>
                    <a:pt x="9277" y="12399"/>
                  </a:lnTo>
                  <a:lnTo>
                    <a:pt x="9388" y="12462"/>
                  </a:lnTo>
                  <a:lnTo>
                    <a:pt x="9358" y="12594"/>
                  </a:lnTo>
                  <a:lnTo>
                    <a:pt x="9375" y="12689"/>
                  </a:lnTo>
                  <a:lnTo>
                    <a:pt x="9541" y="12654"/>
                  </a:lnTo>
                  <a:lnTo>
                    <a:pt x="9540" y="12525"/>
                  </a:lnTo>
                  <a:lnTo>
                    <a:pt x="9675" y="12473"/>
                  </a:lnTo>
                  <a:lnTo>
                    <a:pt x="9684" y="12225"/>
                  </a:lnTo>
                  <a:lnTo>
                    <a:pt x="9781" y="12282"/>
                  </a:lnTo>
                  <a:lnTo>
                    <a:pt x="9879" y="12257"/>
                  </a:lnTo>
                  <a:lnTo>
                    <a:pt x="9867" y="12389"/>
                  </a:lnTo>
                  <a:lnTo>
                    <a:pt x="10038" y="12216"/>
                  </a:lnTo>
                  <a:lnTo>
                    <a:pt x="10225" y="11999"/>
                  </a:lnTo>
                  <a:lnTo>
                    <a:pt x="10407" y="11777"/>
                  </a:lnTo>
                  <a:lnTo>
                    <a:pt x="10575" y="11511"/>
                  </a:lnTo>
                  <a:lnTo>
                    <a:pt x="10671" y="11310"/>
                  </a:lnTo>
                  <a:lnTo>
                    <a:pt x="10656" y="11106"/>
                  </a:lnTo>
                  <a:lnTo>
                    <a:pt x="10791" y="10973"/>
                  </a:lnTo>
                  <a:lnTo>
                    <a:pt x="11070" y="10853"/>
                  </a:lnTo>
                  <a:lnTo>
                    <a:pt x="11286" y="10842"/>
                  </a:lnTo>
                  <a:lnTo>
                    <a:pt x="11434" y="10820"/>
                  </a:lnTo>
                  <a:lnTo>
                    <a:pt x="11578" y="10818"/>
                  </a:lnTo>
                  <a:lnTo>
                    <a:pt x="11772" y="10770"/>
                  </a:lnTo>
                  <a:lnTo>
                    <a:pt x="11964" y="10745"/>
                  </a:lnTo>
                  <a:lnTo>
                    <a:pt x="12090" y="10769"/>
                  </a:lnTo>
                  <a:lnTo>
                    <a:pt x="12243" y="10697"/>
                  </a:lnTo>
                  <a:lnTo>
                    <a:pt x="12372" y="10854"/>
                  </a:lnTo>
                  <a:lnTo>
                    <a:pt x="12564" y="10890"/>
                  </a:lnTo>
                  <a:lnTo>
                    <a:pt x="12757" y="11069"/>
                  </a:lnTo>
                  <a:lnTo>
                    <a:pt x="12571" y="11073"/>
                  </a:lnTo>
                  <a:lnTo>
                    <a:pt x="12346" y="11021"/>
                  </a:lnTo>
                  <a:lnTo>
                    <a:pt x="12123" y="11048"/>
                  </a:lnTo>
                  <a:lnTo>
                    <a:pt x="11965" y="10914"/>
                  </a:lnTo>
                  <a:lnTo>
                    <a:pt x="11727" y="11022"/>
                  </a:lnTo>
                  <a:lnTo>
                    <a:pt x="11833" y="11156"/>
                  </a:lnTo>
                  <a:lnTo>
                    <a:pt x="11964" y="11105"/>
                  </a:lnTo>
                  <a:lnTo>
                    <a:pt x="12111" y="11153"/>
                  </a:lnTo>
                  <a:lnTo>
                    <a:pt x="12288" y="11189"/>
                  </a:lnTo>
                  <a:lnTo>
                    <a:pt x="12207" y="11336"/>
                  </a:lnTo>
                  <a:lnTo>
                    <a:pt x="11967" y="11396"/>
                  </a:lnTo>
                  <a:lnTo>
                    <a:pt x="11989" y="11463"/>
                  </a:lnTo>
                  <a:lnTo>
                    <a:pt x="12138" y="11465"/>
                  </a:lnTo>
                  <a:lnTo>
                    <a:pt x="12298" y="11526"/>
                  </a:lnTo>
                  <a:lnTo>
                    <a:pt x="12480" y="11666"/>
                  </a:lnTo>
                  <a:lnTo>
                    <a:pt x="12723" y="11814"/>
                  </a:lnTo>
                  <a:lnTo>
                    <a:pt x="12939" y="11912"/>
                  </a:lnTo>
                  <a:lnTo>
                    <a:pt x="13042" y="11792"/>
                  </a:lnTo>
                  <a:lnTo>
                    <a:pt x="13287" y="11754"/>
                  </a:lnTo>
                  <a:lnTo>
                    <a:pt x="13578" y="11729"/>
                  </a:lnTo>
                  <a:lnTo>
                    <a:pt x="13776" y="11682"/>
                  </a:lnTo>
                  <a:lnTo>
                    <a:pt x="13996" y="11781"/>
                  </a:lnTo>
                  <a:lnTo>
                    <a:pt x="14211" y="11814"/>
                  </a:lnTo>
                  <a:lnTo>
                    <a:pt x="14211" y="11685"/>
                  </a:lnTo>
                  <a:lnTo>
                    <a:pt x="14292" y="11646"/>
                  </a:lnTo>
                  <a:lnTo>
                    <a:pt x="14451" y="11742"/>
                  </a:lnTo>
                  <a:lnTo>
                    <a:pt x="14399" y="11784"/>
                  </a:lnTo>
                  <a:lnTo>
                    <a:pt x="14390" y="11949"/>
                  </a:lnTo>
                  <a:lnTo>
                    <a:pt x="14499" y="12022"/>
                  </a:lnTo>
                  <a:lnTo>
                    <a:pt x="14527" y="12113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tx2"/>
                </a:gs>
                <a:gs pos="50000">
                  <a:srgbClr val="FFFF00"/>
                </a:gs>
              </a:gsLst>
              <a:lin ang="5400000" scaled="1"/>
              <a:tileRect/>
            </a:gra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65560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47690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45595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D4A46-CBED-4768-973B-24A254F7AD67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6" name="Picture 2" descr="KEEE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1262"/>
            <a:ext cx="1152128" cy="1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198492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60325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44499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947271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378795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842409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13327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5626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28952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714508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430508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532136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8AEEE-09BD-4F47-9FD1-6D2EC69253B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786342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94303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10870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325063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3591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78746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564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6" name="Picture 5" descr="logo-palmos_dark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16216" y="6278324"/>
            <a:ext cx="2376264" cy="381494"/>
          </a:xfrm>
          <a:prstGeom prst="rect">
            <a:avLst/>
          </a:prstGeom>
        </p:spPr>
      </p:pic>
      <p:grpSp>
        <p:nvGrpSpPr>
          <p:cNvPr id="7" name="68 - Ομάδα"/>
          <p:cNvGrpSpPr/>
          <p:nvPr userDrawn="1"/>
        </p:nvGrpSpPr>
        <p:grpSpPr>
          <a:xfrm>
            <a:off x="6804248" y="116632"/>
            <a:ext cx="2232248" cy="1302740"/>
            <a:chOff x="827584" y="0"/>
            <a:chExt cx="7956376" cy="4587724"/>
          </a:xfrm>
        </p:grpSpPr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3779912" y="0"/>
              <a:ext cx="5004048" cy="3312368"/>
              <a:chOff x="503" y="622"/>
              <a:chExt cx="4317" cy="2633"/>
            </a:xfrm>
            <a:gradFill flip="none" rotWithShape="1">
              <a:gsLst>
                <a:gs pos="33000">
                  <a:schemeClr val="tx2"/>
                </a:gs>
                <a:gs pos="67000">
                  <a:schemeClr val="bg2"/>
                </a:gs>
                <a:gs pos="50000">
                  <a:srgbClr val="FF0000"/>
                </a:gs>
              </a:gsLst>
              <a:lin ang="16200000" scaled="1"/>
              <a:tileRect/>
            </a:gradFill>
          </p:grpSpPr>
          <p:sp>
            <p:nvSpPr>
              <p:cNvPr id="59" name="Freeform 18"/>
              <p:cNvSpPr>
                <a:spLocks/>
              </p:cNvSpPr>
              <p:nvPr/>
            </p:nvSpPr>
            <p:spPr bwMode="auto">
              <a:xfrm>
                <a:off x="503" y="622"/>
                <a:ext cx="4308" cy="2633"/>
              </a:xfrm>
              <a:custGeom>
                <a:avLst/>
                <a:gdLst>
                  <a:gd name="T0" fmla="*/ 21093 w 23609"/>
                  <a:gd name="T1" fmla="*/ 1154 h 14310"/>
                  <a:gd name="T2" fmla="*/ 21582 w 23609"/>
                  <a:gd name="T3" fmla="*/ 1889 h 14310"/>
                  <a:gd name="T4" fmla="*/ 21993 w 23609"/>
                  <a:gd name="T5" fmla="*/ 3630 h 14310"/>
                  <a:gd name="T6" fmla="*/ 21974 w 23609"/>
                  <a:gd name="T7" fmla="*/ 4983 h 14310"/>
                  <a:gd name="T8" fmla="*/ 22782 w 23609"/>
                  <a:gd name="T9" fmla="*/ 5580 h 14310"/>
                  <a:gd name="T10" fmla="*/ 23214 w 23609"/>
                  <a:gd name="T11" fmla="*/ 7199 h 14310"/>
                  <a:gd name="T12" fmla="*/ 21422 w 23609"/>
                  <a:gd name="T13" fmla="*/ 4713 h 14310"/>
                  <a:gd name="T14" fmla="*/ 21123 w 23609"/>
                  <a:gd name="T15" fmla="*/ 4892 h 14310"/>
                  <a:gd name="T16" fmla="*/ 21077 w 23609"/>
                  <a:gd name="T17" fmla="*/ 5912 h 14310"/>
                  <a:gd name="T18" fmla="*/ 20444 w 23609"/>
                  <a:gd name="T19" fmla="*/ 6741 h 14310"/>
                  <a:gd name="T20" fmla="*/ 19698 w 23609"/>
                  <a:gd name="T21" fmla="*/ 8432 h 14310"/>
                  <a:gd name="T22" fmla="*/ 20231 w 23609"/>
                  <a:gd name="T23" fmla="*/ 9666 h 14310"/>
                  <a:gd name="T24" fmla="*/ 21372 w 23609"/>
                  <a:gd name="T25" fmla="*/ 9989 h 14310"/>
                  <a:gd name="T26" fmla="*/ 21483 w 23609"/>
                  <a:gd name="T27" fmla="*/ 13328 h 14310"/>
                  <a:gd name="T28" fmla="*/ 21191 w 23609"/>
                  <a:gd name="T29" fmla="*/ 12687 h 14310"/>
                  <a:gd name="T30" fmla="*/ 20418 w 23609"/>
                  <a:gd name="T31" fmla="*/ 12017 h 14310"/>
                  <a:gd name="T32" fmla="*/ 18774 w 23609"/>
                  <a:gd name="T33" fmla="*/ 11367 h 14310"/>
                  <a:gd name="T34" fmla="*/ 17549 w 23609"/>
                  <a:gd name="T35" fmla="*/ 12203 h 14310"/>
                  <a:gd name="T36" fmla="*/ 16413 w 23609"/>
                  <a:gd name="T37" fmla="*/ 13368 h 14310"/>
                  <a:gd name="T38" fmla="*/ 14174 w 23609"/>
                  <a:gd name="T39" fmla="*/ 13557 h 14310"/>
                  <a:gd name="T40" fmla="*/ 12494 w 23609"/>
                  <a:gd name="T41" fmla="*/ 13790 h 14310"/>
                  <a:gd name="T42" fmla="*/ 10508 w 23609"/>
                  <a:gd name="T43" fmla="*/ 13938 h 14310"/>
                  <a:gd name="T44" fmla="*/ 9042 w 23609"/>
                  <a:gd name="T45" fmla="*/ 12258 h 14310"/>
                  <a:gd name="T46" fmla="*/ 7946 w 23609"/>
                  <a:gd name="T47" fmla="*/ 11691 h 14310"/>
                  <a:gd name="T48" fmla="*/ 5523 w 23609"/>
                  <a:gd name="T49" fmla="*/ 12093 h 14310"/>
                  <a:gd name="T50" fmla="*/ 4947 w 23609"/>
                  <a:gd name="T51" fmla="*/ 12129 h 14310"/>
                  <a:gd name="T52" fmla="*/ 3732 w 23609"/>
                  <a:gd name="T53" fmla="*/ 11238 h 14310"/>
                  <a:gd name="T54" fmla="*/ 2489 w 23609"/>
                  <a:gd name="T55" fmla="*/ 11583 h 14310"/>
                  <a:gd name="T56" fmla="*/ 1842 w 23609"/>
                  <a:gd name="T57" fmla="*/ 12729 h 14310"/>
                  <a:gd name="T58" fmla="*/ 1080 w 23609"/>
                  <a:gd name="T59" fmla="*/ 12999 h 14310"/>
                  <a:gd name="T60" fmla="*/ 225 w 23609"/>
                  <a:gd name="T61" fmla="*/ 11139 h 14310"/>
                  <a:gd name="T62" fmla="*/ 1401 w 23609"/>
                  <a:gd name="T63" fmla="*/ 10676 h 14310"/>
                  <a:gd name="T64" fmla="*/ 1119 w 23609"/>
                  <a:gd name="T65" fmla="*/ 9198 h 14310"/>
                  <a:gd name="T66" fmla="*/ 1442 w 23609"/>
                  <a:gd name="T67" fmla="*/ 8031 h 14310"/>
                  <a:gd name="T68" fmla="*/ 2177 w 23609"/>
                  <a:gd name="T69" fmla="*/ 6483 h 14310"/>
                  <a:gd name="T70" fmla="*/ 2925 w 23609"/>
                  <a:gd name="T71" fmla="*/ 6698 h 14310"/>
                  <a:gd name="T72" fmla="*/ 3804 w 23609"/>
                  <a:gd name="T73" fmla="*/ 5708 h 14310"/>
                  <a:gd name="T74" fmla="*/ 5216 w 23609"/>
                  <a:gd name="T75" fmla="*/ 4473 h 14310"/>
                  <a:gd name="T76" fmla="*/ 4772 w 23609"/>
                  <a:gd name="T77" fmla="*/ 5424 h 14310"/>
                  <a:gd name="T78" fmla="*/ 4562 w 23609"/>
                  <a:gd name="T79" fmla="*/ 6287 h 14310"/>
                  <a:gd name="T80" fmla="*/ 5597 w 23609"/>
                  <a:gd name="T81" fmla="*/ 6294 h 14310"/>
                  <a:gd name="T82" fmla="*/ 6042 w 23609"/>
                  <a:gd name="T83" fmla="*/ 6228 h 14310"/>
                  <a:gd name="T84" fmla="*/ 7275 w 23609"/>
                  <a:gd name="T85" fmla="*/ 6665 h 14310"/>
                  <a:gd name="T86" fmla="*/ 8420 w 23609"/>
                  <a:gd name="T87" fmla="*/ 6678 h 14310"/>
                  <a:gd name="T88" fmla="*/ 8943 w 23609"/>
                  <a:gd name="T89" fmla="*/ 6443 h 14310"/>
                  <a:gd name="T90" fmla="*/ 9521 w 23609"/>
                  <a:gd name="T91" fmla="*/ 7412 h 14310"/>
                  <a:gd name="T92" fmla="*/ 9656 w 23609"/>
                  <a:gd name="T93" fmla="*/ 7688 h 14310"/>
                  <a:gd name="T94" fmla="*/ 10046 w 23609"/>
                  <a:gd name="T95" fmla="*/ 7455 h 14310"/>
                  <a:gd name="T96" fmla="*/ 10050 w 23609"/>
                  <a:gd name="T97" fmla="*/ 6248 h 14310"/>
                  <a:gd name="T98" fmla="*/ 10232 w 23609"/>
                  <a:gd name="T99" fmla="*/ 6173 h 14310"/>
                  <a:gd name="T100" fmla="*/ 10826 w 23609"/>
                  <a:gd name="T101" fmla="*/ 6714 h 14310"/>
                  <a:gd name="T102" fmla="*/ 11342 w 23609"/>
                  <a:gd name="T103" fmla="*/ 5883 h 14310"/>
                  <a:gd name="T104" fmla="*/ 12356 w 23609"/>
                  <a:gd name="T105" fmla="*/ 4995 h 14310"/>
                  <a:gd name="T106" fmla="*/ 13038 w 23609"/>
                  <a:gd name="T107" fmla="*/ 4673 h 14310"/>
                  <a:gd name="T108" fmla="*/ 13425 w 23609"/>
                  <a:gd name="T109" fmla="*/ 5717 h 14310"/>
                  <a:gd name="T110" fmla="*/ 14352 w 23609"/>
                  <a:gd name="T111" fmla="*/ 5402 h 14310"/>
                  <a:gd name="T112" fmla="*/ 15387 w 23609"/>
                  <a:gd name="T113" fmla="*/ 4949 h 14310"/>
                  <a:gd name="T114" fmla="*/ 16392 w 23609"/>
                  <a:gd name="T115" fmla="*/ 4923 h 14310"/>
                  <a:gd name="T116" fmla="*/ 16847 w 23609"/>
                  <a:gd name="T117" fmla="*/ 4010 h 14310"/>
                  <a:gd name="T118" fmla="*/ 18752 w 23609"/>
                  <a:gd name="T119" fmla="*/ 3198 h 14310"/>
                  <a:gd name="T120" fmla="*/ 19307 w 23609"/>
                  <a:gd name="T121" fmla="*/ 2180 h 14310"/>
                  <a:gd name="T122" fmla="*/ 20669 w 23609"/>
                  <a:gd name="T123" fmla="*/ 453 h 14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09" h="14310">
                    <a:moveTo>
                      <a:pt x="21224" y="185"/>
                    </a:moveTo>
                    <a:lnTo>
                      <a:pt x="21251" y="276"/>
                    </a:lnTo>
                    <a:lnTo>
                      <a:pt x="21197" y="411"/>
                    </a:lnTo>
                    <a:lnTo>
                      <a:pt x="21294" y="420"/>
                    </a:lnTo>
                    <a:lnTo>
                      <a:pt x="21378" y="441"/>
                    </a:lnTo>
                    <a:lnTo>
                      <a:pt x="21422" y="530"/>
                    </a:lnTo>
                    <a:lnTo>
                      <a:pt x="21573" y="527"/>
                    </a:lnTo>
                    <a:lnTo>
                      <a:pt x="21587" y="651"/>
                    </a:lnTo>
                    <a:lnTo>
                      <a:pt x="21432" y="755"/>
                    </a:lnTo>
                    <a:lnTo>
                      <a:pt x="21351" y="885"/>
                    </a:lnTo>
                    <a:lnTo>
                      <a:pt x="21266" y="938"/>
                    </a:lnTo>
                    <a:lnTo>
                      <a:pt x="21165" y="948"/>
                    </a:lnTo>
                    <a:lnTo>
                      <a:pt x="21050" y="1040"/>
                    </a:lnTo>
                    <a:lnTo>
                      <a:pt x="21093" y="1154"/>
                    </a:lnTo>
                    <a:lnTo>
                      <a:pt x="20985" y="1236"/>
                    </a:lnTo>
                    <a:lnTo>
                      <a:pt x="20852" y="1266"/>
                    </a:lnTo>
                    <a:lnTo>
                      <a:pt x="20763" y="1218"/>
                    </a:lnTo>
                    <a:lnTo>
                      <a:pt x="20778" y="1386"/>
                    </a:lnTo>
                    <a:lnTo>
                      <a:pt x="20993" y="1422"/>
                    </a:lnTo>
                    <a:lnTo>
                      <a:pt x="21120" y="1503"/>
                    </a:lnTo>
                    <a:lnTo>
                      <a:pt x="21197" y="1770"/>
                    </a:lnTo>
                    <a:lnTo>
                      <a:pt x="21134" y="1850"/>
                    </a:lnTo>
                    <a:lnTo>
                      <a:pt x="21003" y="1911"/>
                    </a:lnTo>
                    <a:lnTo>
                      <a:pt x="21059" y="2030"/>
                    </a:lnTo>
                    <a:lnTo>
                      <a:pt x="21147" y="1925"/>
                    </a:lnTo>
                    <a:lnTo>
                      <a:pt x="21318" y="1845"/>
                    </a:lnTo>
                    <a:lnTo>
                      <a:pt x="21516" y="1808"/>
                    </a:lnTo>
                    <a:lnTo>
                      <a:pt x="21582" y="1889"/>
                    </a:lnTo>
                    <a:lnTo>
                      <a:pt x="21708" y="1821"/>
                    </a:lnTo>
                    <a:lnTo>
                      <a:pt x="21873" y="1823"/>
                    </a:lnTo>
                    <a:lnTo>
                      <a:pt x="21987" y="1940"/>
                    </a:lnTo>
                    <a:lnTo>
                      <a:pt x="21767" y="2208"/>
                    </a:lnTo>
                    <a:lnTo>
                      <a:pt x="21845" y="2316"/>
                    </a:lnTo>
                    <a:lnTo>
                      <a:pt x="21872" y="2655"/>
                    </a:lnTo>
                    <a:lnTo>
                      <a:pt x="21854" y="2817"/>
                    </a:lnTo>
                    <a:lnTo>
                      <a:pt x="21963" y="2903"/>
                    </a:lnTo>
                    <a:lnTo>
                      <a:pt x="21959" y="3009"/>
                    </a:lnTo>
                    <a:lnTo>
                      <a:pt x="22052" y="3225"/>
                    </a:lnTo>
                    <a:lnTo>
                      <a:pt x="22097" y="3443"/>
                    </a:lnTo>
                    <a:lnTo>
                      <a:pt x="22217" y="3557"/>
                    </a:lnTo>
                    <a:lnTo>
                      <a:pt x="22167" y="3603"/>
                    </a:lnTo>
                    <a:lnTo>
                      <a:pt x="21993" y="3630"/>
                    </a:lnTo>
                    <a:lnTo>
                      <a:pt x="21897" y="3741"/>
                    </a:lnTo>
                    <a:lnTo>
                      <a:pt x="21882" y="3905"/>
                    </a:lnTo>
                    <a:lnTo>
                      <a:pt x="21902" y="4055"/>
                    </a:lnTo>
                    <a:lnTo>
                      <a:pt x="21962" y="4155"/>
                    </a:lnTo>
                    <a:lnTo>
                      <a:pt x="21930" y="4217"/>
                    </a:lnTo>
                    <a:lnTo>
                      <a:pt x="21800" y="4158"/>
                    </a:lnTo>
                    <a:lnTo>
                      <a:pt x="21783" y="4274"/>
                    </a:lnTo>
                    <a:lnTo>
                      <a:pt x="21845" y="4419"/>
                    </a:lnTo>
                    <a:lnTo>
                      <a:pt x="21771" y="4446"/>
                    </a:lnTo>
                    <a:lnTo>
                      <a:pt x="21764" y="4503"/>
                    </a:lnTo>
                    <a:lnTo>
                      <a:pt x="21678" y="4536"/>
                    </a:lnTo>
                    <a:lnTo>
                      <a:pt x="21734" y="4640"/>
                    </a:lnTo>
                    <a:lnTo>
                      <a:pt x="21921" y="4811"/>
                    </a:lnTo>
                    <a:lnTo>
                      <a:pt x="21974" y="4983"/>
                    </a:lnTo>
                    <a:lnTo>
                      <a:pt x="22061" y="5124"/>
                    </a:lnTo>
                    <a:lnTo>
                      <a:pt x="22188" y="5163"/>
                    </a:lnTo>
                    <a:lnTo>
                      <a:pt x="22218" y="5079"/>
                    </a:lnTo>
                    <a:lnTo>
                      <a:pt x="22314" y="5043"/>
                    </a:lnTo>
                    <a:lnTo>
                      <a:pt x="22365" y="5033"/>
                    </a:lnTo>
                    <a:lnTo>
                      <a:pt x="22428" y="5175"/>
                    </a:lnTo>
                    <a:lnTo>
                      <a:pt x="22535" y="5228"/>
                    </a:lnTo>
                    <a:lnTo>
                      <a:pt x="22647" y="5198"/>
                    </a:lnTo>
                    <a:lnTo>
                      <a:pt x="22758" y="5258"/>
                    </a:lnTo>
                    <a:lnTo>
                      <a:pt x="22815" y="5328"/>
                    </a:lnTo>
                    <a:lnTo>
                      <a:pt x="22760" y="5378"/>
                    </a:lnTo>
                    <a:lnTo>
                      <a:pt x="22641" y="5343"/>
                    </a:lnTo>
                    <a:lnTo>
                      <a:pt x="22707" y="5439"/>
                    </a:lnTo>
                    <a:lnTo>
                      <a:pt x="22782" y="5580"/>
                    </a:lnTo>
                    <a:lnTo>
                      <a:pt x="22898" y="5675"/>
                    </a:lnTo>
                    <a:lnTo>
                      <a:pt x="23087" y="5717"/>
                    </a:lnTo>
                    <a:lnTo>
                      <a:pt x="23115" y="5822"/>
                    </a:lnTo>
                    <a:lnTo>
                      <a:pt x="23036" y="5951"/>
                    </a:lnTo>
                    <a:lnTo>
                      <a:pt x="23030" y="6069"/>
                    </a:lnTo>
                    <a:lnTo>
                      <a:pt x="23073" y="6186"/>
                    </a:lnTo>
                    <a:lnTo>
                      <a:pt x="23159" y="6287"/>
                    </a:lnTo>
                    <a:lnTo>
                      <a:pt x="23298" y="6360"/>
                    </a:lnTo>
                    <a:lnTo>
                      <a:pt x="23262" y="6467"/>
                    </a:lnTo>
                    <a:lnTo>
                      <a:pt x="23262" y="6650"/>
                    </a:lnTo>
                    <a:lnTo>
                      <a:pt x="23493" y="6858"/>
                    </a:lnTo>
                    <a:lnTo>
                      <a:pt x="23609" y="7341"/>
                    </a:lnTo>
                    <a:lnTo>
                      <a:pt x="23510" y="7359"/>
                    </a:lnTo>
                    <a:lnTo>
                      <a:pt x="23214" y="7199"/>
                    </a:lnTo>
                    <a:lnTo>
                      <a:pt x="22797" y="7007"/>
                    </a:lnTo>
                    <a:lnTo>
                      <a:pt x="22446" y="6783"/>
                    </a:lnTo>
                    <a:lnTo>
                      <a:pt x="22154" y="6608"/>
                    </a:lnTo>
                    <a:lnTo>
                      <a:pt x="21897" y="6323"/>
                    </a:lnTo>
                    <a:lnTo>
                      <a:pt x="21903" y="6185"/>
                    </a:lnTo>
                    <a:lnTo>
                      <a:pt x="21800" y="6047"/>
                    </a:lnTo>
                    <a:lnTo>
                      <a:pt x="21689" y="5988"/>
                    </a:lnTo>
                    <a:lnTo>
                      <a:pt x="21776" y="5928"/>
                    </a:lnTo>
                    <a:lnTo>
                      <a:pt x="21722" y="5823"/>
                    </a:lnTo>
                    <a:lnTo>
                      <a:pt x="21777" y="5751"/>
                    </a:lnTo>
                    <a:lnTo>
                      <a:pt x="21738" y="5508"/>
                    </a:lnTo>
                    <a:lnTo>
                      <a:pt x="21573" y="5088"/>
                    </a:lnTo>
                    <a:lnTo>
                      <a:pt x="21482" y="4785"/>
                    </a:lnTo>
                    <a:lnTo>
                      <a:pt x="21422" y="4713"/>
                    </a:lnTo>
                    <a:lnTo>
                      <a:pt x="21416" y="4485"/>
                    </a:lnTo>
                    <a:lnTo>
                      <a:pt x="21392" y="4403"/>
                    </a:lnTo>
                    <a:lnTo>
                      <a:pt x="21348" y="4322"/>
                    </a:lnTo>
                    <a:lnTo>
                      <a:pt x="21267" y="4298"/>
                    </a:lnTo>
                    <a:lnTo>
                      <a:pt x="21048" y="4103"/>
                    </a:lnTo>
                    <a:lnTo>
                      <a:pt x="21056" y="3963"/>
                    </a:lnTo>
                    <a:lnTo>
                      <a:pt x="20960" y="4007"/>
                    </a:lnTo>
                    <a:lnTo>
                      <a:pt x="20930" y="4191"/>
                    </a:lnTo>
                    <a:lnTo>
                      <a:pt x="21084" y="4304"/>
                    </a:lnTo>
                    <a:lnTo>
                      <a:pt x="21207" y="4383"/>
                    </a:lnTo>
                    <a:lnTo>
                      <a:pt x="21108" y="4401"/>
                    </a:lnTo>
                    <a:lnTo>
                      <a:pt x="21170" y="4667"/>
                    </a:lnTo>
                    <a:lnTo>
                      <a:pt x="21213" y="4928"/>
                    </a:lnTo>
                    <a:lnTo>
                      <a:pt x="21123" y="4892"/>
                    </a:lnTo>
                    <a:lnTo>
                      <a:pt x="21075" y="4911"/>
                    </a:lnTo>
                    <a:lnTo>
                      <a:pt x="20910" y="4710"/>
                    </a:lnTo>
                    <a:lnTo>
                      <a:pt x="20864" y="4755"/>
                    </a:lnTo>
                    <a:lnTo>
                      <a:pt x="20850" y="4832"/>
                    </a:lnTo>
                    <a:lnTo>
                      <a:pt x="20742" y="4853"/>
                    </a:lnTo>
                    <a:lnTo>
                      <a:pt x="20729" y="4980"/>
                    </a:lnTo>
                    <a:lnTo>
                      <a:pt x="20655" y="5123"/>
                    </a:lnTo>
                    <a:lnTo>
                      <a:pt x="20645" y="5240"/>
                    </a:lnTo>
                    <a:lnTo>
                      <a:pt x="20715" y="5345"/>
                    </a:lnTo>
                    <a:lnTo>
                      <a:pt x="20763" y="5505"/>
                    </a:lnTo>
                    <a:lnTo>
                      <a:pt x="20819" y="5762"/>
                    </a:lnTo>
                    <a:lnTo>
                      <a:pt x="20927" y="6050"/>
                    </a:lnTo>
                    <a:lnTo>
                      <a:pt x="21008" y="5939"/>
                    </a:lnTo>
                    <a:lnTo>
                      <a:pt x="21077" y="5912"/>
                    </a:lnTo>
                    <a:lnTo>
                      <a:pt x="21120" y="5987"/>
                    </a:lnTo>
                    <a:lnTo>
                      <a:pt x="21078" y="6083"/>
                    </a:lnTo>
                    <a:lnTo>
                      <a:pt x="21074" y="6144"/>
                    </a:lnTo>
                    <a:lnTo>
                      <a:pt x="20940" y="6171"/>
                    </a:lnTo>
                    <a:lnTo>
                      <a:pt x="20984" y="6341"/>
                    </a:lnTo>
                    <a:lnTo>
                      <a:pt x="20921" y="6455"/>
                    </a:lnTo>
                    <a:lnTo>
                      <a:pt x="20817" y="6527"/>
                    </a:lnTo>
                    <a:lnTo>
                      <a:pt x="20735" y="6500"/>
                    </a:lnTo>
                    <a:lnTo>
                      <a:pt x="20763" y="6407"/>
                    </a:lnTo>
                    <a:lnTo>
                      <a:pt x="20615" y="6333"/>
                    </a:lnTo>
                    <a:lnTo>
                      <a:pt x="20606" y="6513"/>
                    </a:lnTo>
                    <a:lnTo>
                      <a:pt x="20414" y="6570"/>
                    </a:lnTo>
                    <a:lnTo>
                      <a:pt x="20391" y="6648"/>
                    </a:lnTo>
                    <a:lnTo>
                      <a:pt x="20444" y="6741"/>
                    </a:lnTo>
                    <a:lnTo>
                      <a:pt x="20466" y="6828"/>
                    </a:lnTo>
                    <a:lnTo>
                      <a:pt x="20321" y="6858"/>
                    </a:lnTo>
                    <a:lnTo>
                      <a:pt x="20283" y="6953"/>
                    </a:lnTo>
                    <a:lnTo>
                      <a:pt x="20135" y="7014"/>
                    </a:lnTo>
                    <a:lnTo>
                      <a:pt x="20171" y="7115"/>
                    </a:lnTo>
                    <a:lnTo>
                      <a:pt x="20103" y="7185"/>
                    </a:lnTo>
                    <a:lnTo>
                      <a:pt x="20037" y="7142"/>
                    </a:lnTo>
                    <a:lnTo>
                      <a:pt x="19785" y="7404"/>
                    </a:lnTo>
                    <a:lnTo>
                      <a:pt x="19712" y="7560"/>
                    </a:lnTo>
                    <a:lnTo>
                      <a:pt x="19700" y="7704"/>
                    </a:lnTo>
                    <a:lnTo>
                      <a:pt x="19712" y="7892"/>
                    </a:lnTo>
                    <a:lnTo>
                      <a:pt x="19698" y="8028"/>
                    </a:lnTo>
                    <a:lnTo>
                      <a:pt x="19751" y="8234"/>
                    </a:lnTo>
                    <a:lnTo>
                      <a:pt x="19698" y="8432"/>
                    </a:lnTo>
                    <a:lnTo>
                      <a:pt x="19691" y="8775"/>
                    </a:lnTo>
                    <a:lnTo>
                      <a:pt x="19757" y="8948"/>
                    </a:lnTo>
                    <a:lnTo>
                      <a:pt x="19697" y="9138"/>
                    </a:lnTo>
                    <a:lnTo>
                      <a:pt x="19676" y="9299"/>
                    </a:lnTo>
                    <a:lnTo>
                      <a:pt x="19632" y="9485"/>
                    </a:lnTo>
                    <a:lnTo>
                      <a:pt x="19662" y="9623"/>
                    </a:lnTo>
                    <a:lnTo>
                      <a:pt x="19769" y="9606"/>
                    </a:lnTo>
                    <a:lnTo>
                      <a:pt x="19893" y="9486"/>
                    </a:lnTo>
                    <a:lnTo>
                      <a:pt x="20013" y="9563"/>
                    </a:lnTo>
                    <a:lnTo>
                      <a:pt x="20067" y="9711"/>
                    </a:lnTo>
                    <a:lnTo>
                      <a:pt x="20117" y="9651"/>
                    </a:lnTo>
                    <a:lnTo>
                      <a:pt x="20132" y="9575"/>
                    </a:lnTo>
                    <a:lnTo>
                      <a:pt x="20216" y="9528"/>
                    </a:lnTo>
                    <a:lnTo>
                      <a:pt x="20231" y="9666"/>
                    </a:lnTo>
                    <a:lnTo>
                      <a:pt x="20316" y="9602"/>
                    </a:lnTo>
                    <a:lnTo>
                      <a:pt x="20384" y="9512"/>
                    </a:lnTo>
                    <a:lnTo>
                      <a:pt x="20352" y="9438"/>
                    </a:lnTo>
                    <a:lnTo>
                      <a:pt x="20270" y="9323"/>
                    </a:lnTo>
                    <a:lnTo>
                      <a:pt x="20352" y="9275"/>
                    </a:lnTo>
                    <a:lnTo>
                      <a:pt x="20415" y="9182"/>
                    </a:lnTo>
                    <a:lnTo>
                      <a:pt x="20594" y="9227"/>
                    </a:lnTo>
                    <a:lnTo>
                      <a:pt x="20763" y="9227"/>
                    </a:lnTo>
                    <a:lnTo>
                      <a:pt x="20892" y="9219"/>
                    </a:lnTo>
                    <a:lnTo>
                      <a:pt x="20993" y="9360"/>
                    </a:lnTo>
                    <a:lnTo>
                      <a:pt x="21087" y="9483"/>
                    </a:lnTo>
                    <a:lnTo>
                      <a:pt x="21185" y="9548"/>
                    </a:lnTo>
                    <a:lnTo>
                      <a:pt x="21228" y="9773"/>
                    </a:lnTo>
                    <a:lnTo>
                      <a:pt x="21372" y="9989"/>
                    </a:lnTo>
                    <a:lnTo>
                      <a:pt x="21504" y="10175"/>
                    </a:lnTo>
                    <a:lnTo>
                      <a:pt x="21632" y="10314"/>
                    </a:lnTo>
                    <a:lnTo>
                      <a:pt x="21782" y="10622"/>
                    </a:lnTo>
                    <a:lnTo>
                      <a:pt x="21783" y="10910"/>
                    </a:lnTo>
                    <a:lnTo>
                      <a:pt x="21858" y="11070"/>
                    </a:lnTo>
                    <a:lnTo>
                      <a:pt x="21855" y="11301"/>
                    </a:lnTo>
                    <a:lnTo>
                      <a:pt x="21912" y="11553"/>
                    </a:lnTo>
                    <a:lnTo>
                      <a:pt x="21918" y="11798"/>
                    </a:lnTo>
                    <a:lnTo>
                      <a:pt x="21896" y="12312"/>
                    </a:lnTo>
                    <a:lnTo>
                      <a:pt x="21929" y="12737"/>
                    </a:lnTo>
                    <a:lnTo>
                      <a:pt x="21828" y="13050"/>
                    </a:lnTo>
                    <a:lnTo>
                      <a:pt x="21693" y="13278"/>
                    </a:lnTo>
                    <a:lnTo>
                      <a:pt x="21561" y="13283"/>
                    </a:lnTo>
                    <a:lnTo>
                      <a:pt x="21483" y="13328"/>
                    </a:lnTo>
                    <a:lnTo>
                      <a:pt x="21417" y="13203"/>
                    </a:lnTo>
                    <a:lnTo>
                      <a:pt x="21314" y="13332"/>
                    </a:lnTo>
                    <a:lnTo>
                      <a:pt x="21312" y="13553"/>
                    </a:lnTo>
                    <a:lnTo>
                      <a:pt x="21207" y="13581"/>
                    </a:lnTo>
                    <a:lnTo>
                      <a:pt x="21243" y="13445"/>
                    </a:lnTo>
                    <a:lnTo>
                      <a:pt x="21228" y="13245"/>
                    </a:lnTo>
                    <a:lnTo>
                      <a:pt x="21092" y="13179"/>
                    </a:lnTo>
                    <a:lnTo>
                      <a:pt x="21011" y="13023"/>
                    </a:lnTo>
                    <a:lnTo>
                      <a:pt x="20901" y="12932"/>
                    </a:lnTo>
                    <a:lnTo>
                      <a:pt x="20952" y="12827"/>
                    </a:lnTo>
                    <a:lnTo>
                      <a:pt x="20972" y="12722"/>
                    </a:lnTo>
                    <a:lnTo>
                      <a:pt x="21089" y="12819"/>
                    </a:lnTo>
                    <a:lnTo>
                      <a:pt x="21213" y="12830"/>
                    </a:lnTo>
                    <a:lnTo>
                      <a:pt x="21191" y="12687"/>
                    </a:lnTo>
                    <a:lnTo>
                      <a:pt x="21242" y="12605"/>
                    </a:lnTo>
                    <a:lnTo>
                      <a:pt x="21239" y="12459"/>
                    </a:lnTo>
                    <a:lnTo>
                      <a:pt x="21167" y="12309"/>
                    </a:lnTo>
                    <a:lnTo>
                      <a:pt x="21182" y="12155"/>
                    </a:lnTo>
                    <a:lnTo>
                      <a:pt x="21137" y="11996"/>
                    </a:lnTo>
                    <a:lnTo>
                      <a:pt x="21042" y="11820"/>
                    </a:lnTo>
                    <a:lnTo>
                      <a:pt x="21042" y="11634"/>
                    </a:lnTo>
                    <a:lnTo>
                      <a:pt x="20978" y="11526"/>
                    </a:lnTo>
                    <a:lnTo>
                      <a:pt x="20922" y="11421"/>
                    </a:lnTo>
                    <a:lnTo>
                      <a:pt x="20727" y="11456"/>
                    </a:lnTo>
                    <a:lnTo>
                      <a:pt x="20646" y="11637"/>
                    </a:lnTo>
                    <a:lnTo>
                      <a:pt x="20553" y="11799"/>
                    </a:lnTo>
                    <a:lnTo>
                      <a:pt x="20525" y="11904"/>
                    </a:lnTo>
                    <a:lnTo>
                      <a:pt x="20418" y="12017"/>
                    </a:lnTo>
                    <a:lnTo>
                      <a:pt x="20312" y="12063"/>
                    </a:lnTo>
                    <a:lnTo>
                      <a:pt x="20225" y="12033"/>
                    </a:lnTo>
                    <a:lnTo>
                      <a:pt x="20193" y="11949"/>
                    </a:lnTo>
                    <a:lnTo>
                      <a:pt x="20102" y="11855"/>
                    </a:lnTo>
                    <a:lnTo>
                      <a:pt x="20009" y="11814"/>
                    </a:lnTo>
                    <a:lnTo>
                      <a:pt x="19935" y="11837"/>
                    </a:lnTo>
                    <a:lnTo>
                      <a:pt x="19806" y="11784"/>
                    </a:lnTo>
                    <a:lnTo>
                      <a:pt x="19556" y="11813"/>
                    </a:lnTo>
                    <a:lnTo>
                      <a:pt x="19407" y="11898"/>
                    </a:lnTo>
                    <a:lnTo>
                      <a:pt x="19301" y="11898"/>
                    </a:lnTo>
                    <a:lnTo>
                      <a:pt x="19127" y="11681"/>
                    </a:lnTo>
                    <a:lnTo>
                      <a:pt x="19002" y="11627"/>
                    </a:lnTo>
                    <a:lnTo>
                      <a:pt x="18885" y="11466"/>
                    </a:lnTo>
                    <a:lnTo>
                      <a:pt x="18774" y="11367"/>
                    </a:lnTo>
                    <a:lnTo>
                      <a:pt x="18647" y="11238"/>
                    </a:lnTo>
                    <a:lnTo>
                      <a:pt x="18420" y="11138"/>
                    </a:lnTo>
                    <a:lnTo>
                      <a:pt x="18273" y="11136"/>
                    </a:lnTo>
                    <a:lnTo>
                      <a:pt x="18165" y="11198"/>
                    </a:lnTo>
                    <a:lnTo>
                      <a:pt x="18039" y="11180"/>
                    </a:lnTo>
                    <a:lnTo>
                      <a:pt x="17883" y="11184"/>
                    </a:lnTo>
                    <a:lnTo>
                      <a:pt x="17684" y="11345"/>
                    </a:lnTo>
                    <a:lnTo>
                      <a:pt x="17472" y="11529"/>
                    </a:lnTo>
                    <a:lnTo>
                      <a:pt x="17429" y="11718"/>
                    </a:lnTo>
                    <a:lnTo>
                      <a:pt x="17402" y="11792"/>
                    </a:lnTo>
                    <a:lnTo>
                      <a:pt x="17447" y="11873"/>
                    </a:lnTo>
                    <a:lnTo>
                      <a:pt x="17520" y="11858"/>
                    </a:lnTo>
                    <a:lnTo>
                      <a:pt x="17615" y="11934"/>
                    </a:lnTo>
                    <a:lnTo>
                      <a:pt x="17549" y="12203"/>
                    </a:lnTo>
                    <a:lnTo>
                      <a:pt x="17565" y="12522"/>
                    </a:lnTo>
                    <a:lnTo>
                      <a:pt x="17637" y="12668"/>
                    </a:lnTo>
                    <a:lnTo>
                      <a:pt x="17552" y="12734"/>
                    </a:lnTo>
                    <a:lnTo>
                      <a:pt x="17477" y="12860"/>
                    </a:lnTo>
                    <a:lnTo>
                      <a:pt x="17354" y="12963"/>
                    </a:lnTo>
                    <a:lnTo>
                      <a:pt x="17168" y="12938"/>
                    </a:lnTo>
                    <a:lnTo>
                      <a:pt x="17069" y="12896"/>
                    </a:lnTo>
                    <a:lnTo>
                      <a:pt x="17000" y="12953"/>
                    </a:lnTo>
                    <a:lnTo>
                      <a:pt x="16895" y="12945"/>
                    </a:lnTo>
                    <a:lnTo>
                      <a:pt x="16835" y="12993"/>
                    </a:lnTo>
                    <a:lnTo>
                      <a:pt x="16676" y="12966"/>
                    </a:lnTo>
                    <a:lnTo>
                      <a:pt x="16545" y="13052"/>
                    </a:lnTo>
                    <a:lnTo>
                      <a:pt x="16458" y="13203"/>
                    </a:lnTo>
                    <a:lnTo>
                      <a:pt x="16413" y="13368"/>
                    </a:lnTo>
                    <a:lnTo>
                      <a:pt x="16320" y="13389"/>
                    </a:lnTo>
                    <a:lnTo>
                      <a:pt x="16139" y="13476"/>
                    </a:lnTo>
                    <a:lnTo>
                      <a:pt x="16019" y="13595"/>
                    </a:lnTo>
                    <a:lnTo>
                      <a:pt x="15813" y="13652"/>
                    </a:lnTo>
                    <a:lnTo>
                      <a:pt x="15693" y="13640"/>
                    </a:lnTo>
                    <a:lnTo>
                      <a:pt x="15540" y="13670"/>
                    </a:lnTo>
                    <a:lnTo>
                      <a:pt x="15453" y="13625"/>
                    </a:lnTo>
                    <a:lnTo>
                      <a:pt x="15339" y="13503"/>
                    </a:lnTo>
                    <a:lnTo>
                      <a:pt x="15149" y="13463"/>
                    </a:lnTo>
                    <a:lnTo>
                      <a:pt x="14957" y="13428"/>
                    </a:lnTo>
                    <a:lnTo>
                      <a:pt x="14826" y="13448"/>
                    </a:lnTo>
                    <a:lnTo>
                      <a:pt x="14490" y="13640"/>
                    </a:lnTo>
                    <a:lnTo>
                      <a:pt x="14309" y="13629"/>
                    </a:lnTo>
                    <a:lnTo>
                      <a:pt x="14174" y="13557"/>
                    </a:lnTo>
                    <a:lnTo>
                      <a:pt x="14069" y="13328"/>
                    </a:lnTo>
                    <a:lnTo>
                      <a:pt x="13607" y="13241"/>
                    </a:lnTo>
                    <a:lnTo>
                      <a:pt x="13370" y="13163"/>
                    </a:lnTo>
                    <a:lnTo>
                      <a:pt x="13287" y="13283"/>
                    </a:lnTo>
                    <a:lnTo>
                      <a:pt x="13182" y="13344"/>
                    </a:lnTo>
                    <a:lnTo>
                      <a:pt x="13151" y="13517"/>
                    </a:lnTo>
                    <a:lnTo>
                      <a:pt x="13145" y="13689"/>
                    </a:lnTo>
                    <a:lnTo>
                      <a:pt x="13229" y="13794"/>
                    </a:lnTo>
                    <a:lnTo>
                      <a:pt x="13205" y="13943"/>
                    </a:lnTo>
                    <a:lnTo>
                      <a:pt x="13034" y="13950"/>
                    </a:lnTo>
                    <a:lnTo>
                      <a:pt x="12785" y="13943"/>
                    </a:lnTo>
                    <a:lnTo>
                      <a:pt x="12693" y="13997"/>
                    </a:lnTo>
                    <a:lnTo>
                      <a:pt x="12525" y="13920"/>
                    </a:lnTo>
                    <a:lnTo>
                      <a:pt x="12494" y="13790"/>
                    </a:lnTo>
                    <a:lnTo>
                      <a:pt x="12186" y="13734"/>
                    </a:lnTo>
                    <a:lnTo>
                      <a:pt x="11990" y="13715"/>
                    </a:lnTo>
                    <a:lnTo>
                      <a:pt x="11952" y="13790"/>
                    </a:lnTo>
                    <a:lnTo>
                      <a:pt x="11864" y="13788"/>
                    </a:lnTo>
                    <a:lnTo>
                      <a:pt x="11750" y="13904"/>
                    </a:lnTo>
                    <a:lnTo>
                      <a:pt x="11450" y="14078"/>
                    </a:lnTo>
                    <a:lnTo>
                      <a:pt x="11328" y="14198"/>
                    </a:lnTo>
                    <a:lnTo>
                      <a:pt x="11196" y="14193"/>
                    </a:lnTo>
                    <a:lnTo>
                      <a:pt x="11118" y="14225"/>
                    </a:lnTo>
                    <a:lnTo>
                      <a:pt x="11096" y="14310"/>
                    </a:lnTo>
                    <a:lnTo>
                      <a:pt x="10935" y="14285"/>
                    </a:lnTo>
                    <a:lnTo>
                      <a:pt x="10733" y="14156"/>
                    </a:lnTo>
                    <a:lnTo>
                      <a:pt x="10560" y="14115"/>
                    </a:lnTo>
                    <a:lnTo>
                      <a:pt x="10508" y="13938"/>
                    </a:lnTo>
                    <a:lnTo>
                      <a:pt x="10404" y="13866"/>
                    </a:lnTo>
                    <a:lnTo>
                      <a:pt x="10313" y="13683"/>
                    </a:lnTo>
                    <a:lnTo>
                      <a:pt x="10169" y="13598"/>
                    </a:lnTo>
                    <a:lnTo>
                      <a:pt x="10010" y="13671"/>
                    </a:lnTo>
                    <a:lnTo>
                      <a:pt x="9798" y="13656"/>
                    </a:lnTo>
                    <a:lnTo>
                      <a:pt x="9749" y="13557"/>
                    </a:lnTo>
                    <a:lnTo>
                      <a:pt x="9717" y="13461"/>
                    </a:lnTo>
                    <a:lnTo>
                      <a:pt x="9630" y="13449"/>
                    </a:lnTo>
                    <a:lnTo>
                      <a:pt x="9503" y="13563"/>
                    </a:lnTo>
                    <a:lnTo>
                      <a:pt x="9372" y="13184"/>
                    </a:lnTo>
                    <a:lnTo>
                      <a:pt x="9192" y="12666"/>
                    </a:lnTo>
                    <a:lnTo>
                      <a:pt x="9003" y="12455"/>
                    </a:lnTo>
                    <a:lnTo>
                      <a:pt x="9077" y="12336"/>
                    </a:lnTo>
                    <a:lnTo>
                      <a:pt x="9042" y="12258"/>
                    </a:lnTo>
                    <a:lnTo>
                      <a:pt x="8909" y="12288"/>
                    </a:lnTo>
                    <a:lnTo>
                      <a:pt x="8718" y="12320"/>
                    </a:lnTo>
                    <a:lnTo>
                      <a:pt x="8634" y="12377"/>
                    </a:lnTo>
                    <a:lnTo>
                      <a:pt x="8508" y="12438"/>
                    </a:lnTo>
                    <a:lnTo>
                      <a:pt x="8433" y="12393"/>
                    </a:lnTo>
                    <a:lnTo>
                      <a:pt x="8456" y="12276"/>
                    </a:lnTo>
                    <a:lnTo>
                      <a:pt x="8370" y="12260"/>
                    </a:lnTo>
                    <a:lnTo>
                      <a:pt x="8297" y="12204"/>
                    </a:lnTo>
                    <a:lnTo>
                      <a:pt x="8223" y="12227"/>
                    </a:lnTo>
                    <a:lnTo>
                      <a:pt x="8172" y="12068"/>
                    </a:lnTo>
                    <a:lnTo>
                      <a:pt x="7998" y="12123"/>
                    </a:lnTo>
                    <a:lnTo>
                      <a:pt x="8042" y="11942"/>
                    </a:lnTo>
                    <a:lnTo>
                      <a:pt x="8000" y="11783"/>
                    </a:lnTo>
                    <a:lnTo>
                      <a:pt x="7946" y="11691"/>
                    </a:lnTo>
                    <a:lnTo>
                      <a:pt x="7865" y="11696"/>
                    </a:lnTo>
                    <a:lnTo>
                      <a:pt x="7770" y="11613"/>
                    </a:lnTo>
                    <a:lnTo>
                      <a:pt x="7640" y="11567"/>
                    </a:lnTo>
                    <a:lnTo>
                      <a:pt x="7380" y="11627"/>
                    </a:lnTo>
                    <a:lnTo>
                      <a:pt x="7166" y="11649"/>
                    </a:lnTo>
                    <a:lnTo>
                      <a:pt x="6797" y="11618"/>
                    </a:lnTo>
                    <a:lnTo>
                      <a:pt x="6485" y="11621"/>
                    </a:lnTo>
                    <a:lnTo>
                      <a:pt x="6116" y="11508"/>
                    </a:lnTo>
                    <a:lnTo>
                      <a:pt x="5987" y="11597"/>
                    </a:lnTo>
                    <a:lnTo>
                      <a:pt x="5967" y="11810"/>
                    </a:lnTo>
                    <a:lnTo>
                      <a:pt x="5777" y="11859"/>
                    </a:lnTo>
                    <a:lnTo>
                      <a:pt x="5742" y="12008"/>
                    </a:lnTo>
                    <a:lnTo>
                      <a:pt x="5585" y="12032"/>
                    </a:lnTo>
                    <a:lnTo>
                      <a:pt x="5523" y="12093"/>
                    </a:lnTo>
                    <a:lnTo>
                      <a:pt x="5589" y="12141"/>
                    </a:lnTo>
                    <a:lnTo>
                      <a:pt x="5597" y="12246"/>
                    </a:lnTo>
                    <a:lnTo>
                      <a:pt x="5681" y="12308"/>
                    </a:lnTo>
                    <a:lnTo>
                      <a:pt x="5745" y="12425"/>
                    </a:lnTo>
                    <a:lnTo>
                      <a:pt x="5670" y="12531"/>
                    </a:lnTo>
                    <a:lnTo>
                      <a:pt x="5531" y="12486"/>
                    </a:lnTo>
                    <a:lnTo>
                      <a:pt x="5447" y="12393"/>
                    </a:lnTo>
                    <a:lnTo>
                      <a:pt x="5384" y="12393"/>
                    </a:lnTo>
                    <a:lnTo>
                      <a:pt x="5349" y="12453"/>
                    </a:lnTo>
                    <a:lnTo>
                      <a:pt x="5205" y="12350"/>
                    </a:lnTo>
                    <a:lnTo>
                      <a:pt x="5214" y="12237"/>
                    </a:lnTo>
                    <a:lnTo>
                      <a:pt x="5192" y="12156"/>
                    </a:lnTo>
                    <a:lnTo>
                      <a:pt x="5052" y="12096"/>
                    </a:lnTo>
                    <a:lnTo>
                      <a:pt x="4947" y="12129"/>
                    </a:lnTo>
                    <a:lnTo>
                      <a:pt x="4938" y="12047"/>
                    </a:lnTo>
                    <a:lnTo>
                      <a:pt x="4764" y="12017"/>
                    </a:lnTo>
                    <a:lnTo>
                      <a:pt x="4571" y="12056"/>
                    </a:lnTo>
                    <a:lnTo>
                      <a:pt x="4514" y="11873"/>
                    </a:lnTo>
                    <a:lnTo>
                      <a:pt x="4395" y="11823"/>
                    </a:lnTo>
                    <a:lnTo>
                      <a:pt x="4352" y="11706"/>
                    </a:lnTo>
                    <a:lnTo>
                      <a:pt x="4299" y="11523"/>
                    </a:lnTo>
                    <a:lnTo>
                      <a:pt x="4179" y="11499"/>
                    </a:lnTo>
                    <a:lnTo>
                      <a:pt x="4196" y="11348"/>
                    </a:lnTo>
                    <a:lnTo>
                      <a:pt x="4080" y="11327"/>
                    </a:lnTo>
                    <a:lnTo>
                      <a:pt x="3987" y="11349"/>
                    </a:lnTo>
                    <a:lnTo>
                      <a:pt x="3962" y="11253"/>
                    </a:lnTo>
                    <a:lnTo>
                      <a:pt x="3873" y="11183"/>
                    </a:lnTo>
                    <a:lnTo>
                      <a:pt x="3732" y="11238"/>
                    </a:lnTo>
                    <a:lnTo>
                      <a:pt x="3585" y="11253"/>
                    </a:lnTo>
                    <a:lnTo>
                      <a:pt x="3482" y="11195"/>
                    </a:lnTo>
                    <a:lnTo>
                      <a:pt x="3359" y="11288"/>
                    </a:lnTo>
                    <a:lnTo>
                      <a:pt x="3282" y="11240"/>
                    </a:lnTo>
                    <a:lnTo>
                      <a:pt x="3237" y="11297"/>
                    </a:lnTo>
                    <a:lnTo>
                      <a:pt x="3188" y="11448"/>
                    </a:lnTo>
                    <a:lnTo>
                      <a:pt x="3120" y="11447"/>
                    </a:lnTo>
                    <a:lnTo>
                      <a:pt x="3117" y="11312"/>
                    </a:lnTo>
                    <a:lnTo>
                      <a:pt x="3092" y="11183"/>
                    </a:lnTo>
                    <a:lnTo>
                      <a:pt x="2981" y="11165"/>
                    </a:lnTo>
                    <a:lnTo>
                      <a:pt x="2889" y="11244"/>
                    </a:lnTo>
                    <a:lnTo>
                      <a:pt x="2696" y="11366"/>
                    </a:lnTo>
                    <a:lnTo>
                      <a:pt x="2624" y="11513"/>
                    </a:lnTo>
                    <a:lnTo>
                      <a:pt x="2489" y="11583"/>
                    </a:lnTo>
                    <a:lnTo>
                      <a:pt x="2462" y="11667"/>
                    </a:lnTo>
                    <a:lnTo>
                      <a:pt x="2490" y="11766"/>
                    </a:lnTo>
                    <a:lnTo>
                      <a:pt x="2459" y="11861"/>
                    </a:lnTo>
                    <a:lnTo>
                      <a:pt x="2454" y="11951"/>
                    </a:lnTo>
                    <a:lnTo>
                      <a:pt x="2610" y="12065"/>
                    </a:lnTo>
                    <a:lnTo>
                      <a:pt x="2579" y="12332"/>
                    </a:lnTo>
                    <a:lnTo>
                      <a:pt x="2507" y="12336"/>
                    </a:lnTo>
                    <a:lnTo>
                      <a:pt x="2475" y="12428"/>
                    </a:lnTo>
                    <a:lnTo>
                      <a:pt x="2507" y="12549"/>
                    </a:lnTo>
                    <a:lnTo>
                      <a:pt x="2565" y="12632"/>
                    </a:lnTo>
                    <a:lnTo>
                      <a:pt x="2403" y="12578"/>
                    </a:lnTo>
                    <a:lnTo>
                      <a:pt x="2298" y="12633"/>
                    </a:lnTo>
                    <a:lnTo>
                      <a:pt x="2145" y="12591"/>
                    </a:lnTo>
                    <a:lnTo>
                      <a:pt x="1842" y="12729"/>
                    </a:lnTo>
                    <a:lnTo>
                      <a:pt x="1767" y="12756"/>
                    </a:lnTo>
                    <a:lnTo>
                      <a:pt x="1752" y="12858"/>
                    </a:lnTo>
                    <a:lnTo>
                      <a:pt x="1784" y="12957"/>
                    </a:lnTo>
                    <a:lnTo>
                      <a:pt x="1784" y="13071"/>
                    </a:lnTo>
                    <a:lnTo>
                      <a:pt x="1590" y="13382"/>
                    </a:lnTo>
                    <a:lnTo>
                      <a:pt x="1590" y="13553"/>
                    </a:lnTo>
                    <a:lnTo>
                      <a:pt x="1646" y="13764"/>
                    </a:lnTo>
                    <a:lnTo>
                      <a:pt x="1469" y="13778"/>
                    </a:lnTo>
                    <a:lnTo>
                      <a:pt x="1365" y="13848"/>
                    </a:lnTo>
                    <a:lnTo>
                      <a:pt x="1305" y="13689"/>
                    </a:lnTo>
                    <a:lnTo>
                      <a:pt x="1232" y="13449"/>
                    </a:lnTo>
                    <a:lnTo>
                      <a:pt x="1151" y="13293"/>
                    </a:lnTo>
                    <a:lnTo>
                      <a:pt x="1167" y="13160"/>
                    </a:lnTo>
                    <a:lnTo>
                      <a:pt x="1080" y="12999"/>
                    </a:lnTo>
                    <a:lnTo>
                      <a:pt x="866" y="12875"/>
                    </a:lnTo>
                    <a:lnTo>
                      <a:pt x="834" y="12765"/>
                    </a:lnTo>
                    <a:lnTo>
                      <a:pt x="723" y="12534"/>
                    </a:lnTo>
                    <a:lnTo>
                      <a:pt x="567" y="12387"/>
                    </a:lnTo>
                    <a:lnTo>
                      <a:pt x="482" y="12203"/>
                    </a:lnTo>
                    <a:lnTo>
                      <a:pt x="410" y="12086"/>
                    </a:lnTo>
                    <a:lnTo>
                      <a:pt x="284" y="12002"/>
                    </a:lnTo>
                    <a:lnTo>
                      <a:pt x="192" y="12015"/>
                    </a:lnTo>
                    <a:lnTo>
                      <a:pt x="206" y="11768"/>
                    </a:lnTo>
                    <a:lnTo>
                      <a:pt x="78" y="11283"/>
                    </a:lnTo>
                    <a:lnTo>
                      <a:pt x="0" y="11031"/>
                    </a:lnTo>
                    <a:lnTo>
                      <a:pt x="114" y="11010"/>
                    </a:lnTo>
                    <a:lnTo>
                      <a:pt x="146" y="11106"/>
                    </a:lnTo>
                    <a:lnTo>
                      <a:pt x="225" y="11139"/>
                    </a:lnTo>
                    <a:lnTo>
                      <a:pt x="311" y="11075"/>
                    </a:lnTo>
                    <a:lnTo>
                      <a:pt x="524" y="11106"/>
                    </a:lnTo>
                    <a:lnTo>
                      <a:pt x="543" y="10923"/>
                    </a:lnTo>
                    <a:lnTo>
                      <a:pt x="630" y="10883"/>
                    </a:lnTo>
                    <a:lnTo>
                      <a:pt x="708" y="10944"/>
                    </a:lnTo>
                    <a:lnTo>
                      <a:pt x="794" y="10937"/>
                    </a:lnTo>
                    <a:lnTo>
                      <a:pt x="926" y="10943"/>
                    </a:lnTo>
                    <a:lnTo>
                      <a:pt x="873" y="10865"/>
                    </a:lnTo>
                    <a:lnTo>
                      <a:pt x="767" y="10824"/>
                    </a:lnTo>
                    <a:lnTo>
                      <a:pt x="849" y="10760"/>
                    </a:lnTo>
                    <a:lnTo>
                      <a:pt x="1002" y="10772"/>
                    </a:lnTo>
                    <a:lnTo>
                      <a:pt x="1167" y="10878"/>
                    </a:lnTo>
                    <a:lnTo>
                      <a:pt x="1314" y="10775"/>
                    </a:lnTo>
                    <a:lnTo>
                      <a:pt x="1401" y="10676"/>
                    </a:lnTo>
                    <a:lnTo>
                      <a:pt x="1449" y="10593"/>
                    </a:lnTo>
                    <a:lnTo>
                      <a:pt x="1572" y="10578"/>
                    </a:lnTo>
                    <a:lnTo>
                      <a:pt x="1650" y="10466"/>
                    </a:lnTo>
                    <a:lnTo>
                      <a:pt x="1577" y="10376"/>
                    </a:lnTo>
                    <a:lnTo>
                      <a:pt x="1530" y="10214"/>
                    </a:lnTo>
                    <a:lnTo>
                      <a:pt x="1398" y="9971"/>
                    </a:lnTo>
                    <a:lnTo>
                      <a:pt x="1344" y="9825"/>
                    </a:lnTo>
                    <a:lnTo>
                      <a:pt x="1242" y="9773"/>
                    </a:lnTo>
                    <a:lnTo>
                      <a:pt x="1170" y="9615"/>
                    </a:lnTo>
                    <a:lnTo>
                      <a:pt x="1031" y="9590"/>
                    </a:lnTo>
                    <a:lnTo>
                      <a:pt x="1142" y="9488"/>
                    </a:lnTo>
                    <a:lnTo>
                      <a:pt x="1200" y="9384"/>
                    </a:lnTo>
                    <a:lnTo>
                      <a:pt x="1194" y="9294"/>
                    </a:lnTo>
                    <a:lnTo>
                      <a:pt x="1119" y="9198"/>
                    </a:lnTo>
                    <a:lnTo>
                      <a:pt x="1197" y="9068"/>
                    </a:lnTo>
                    <a:lnTo>
                      <a:pt x="1274" y="8979"/>
                    </a:lnTo>
                    <a:lnTo>
                      <a:pt x="1319" y="8873"/>
                    </a:lnTo>
                    <a:lnTo>
                      <a:pt x="1260" y="8766"/>
                    </a:lnTo>
                    <a:lnTo>
                      <a:pt x="1155" y="8720"/>
                    </a:lnTo>
                    <a:lnTo>
                      <a:pt x="1091" y="8601"/>
                    </a:lnTo>
                    <a:lnTo>
                      <a:pt x="980" y="8604"/>
                    </a:lnTo>
                    <a:lnTo>
                      <a:pt x="1016" y="8478"/>
                    </a:lnTo>
                    <a:lnTo>
                      <a:pt x="1124" y="8343"/>
                    </a:lnTo>
                    <a:lnTo>
                      <a:pt x="1197" y="8433"/>
                    </a:lnTo>
                    <a:lnTo>
                      <a:pt x="1322" y="8447"/>
                    </a:lnTo>
                    <a:lnTo>
                      <a:pt x="1425" y="8420"/>
                    </a:lnTo>
                    <a:lnTo>
                      <a:pt x="1427" y="8216"/>
                    </a:lnTo>
                    <a:lnTo>
                      <a:pt x="1442" y="8031"/>
                    </a:lnTo>
                    <a:lnTo>
                      <a:pt x="1518" y="7851"/>
                    </a:lnTo>
                    <a:lnTo>
                      <a:pt x="1623" y="7787"/>
                    </a:lnTo>
                    <a:lnTo>
                      <a:pt x="1707" y="7688"/>
                    </a:lnTo>
                    <a:lnTo>
                      <a:pt x="1721" y="7593"/>
                    </a:lnTo>
                    <a:lnTo>
                      <a:pt x="1694" y="7494"/>
                    </a:lnTo>
                    <a:lnTo>
                      <a:pt x="1607" y="7416"/>
                    </a:lnTo>
                    <a:lnTo>
                      <a:pt x="1616" y="7304"/>
                    </a:lnTo>
                    <a:lnTo>
                      <a:pt x="1556" y="7128"/>
                    </a:lnTo>
                    <a:lnTo>
                      <a:pt x="1689" y="6945"/>
                    </a:lnTo>
                    <a:lnTo>
                      <a:pt x="1811" y="6827"/>
                    </a:lnTo>
                    <a:lnTo>
                      <a:pt x="1812" y="6744"/>
                    </a:lnTo>
                    <a:lnTo>
                      <a:pt x="1983" y="6705"/>
                    </a:lnTo>
                    <a:lnTo>
                      <a:pt x="2042" y="6584"/>
                    </a:lnTo>
                    <a:lnTo>
                      <a:pt x="2177" y="6483"/>
                    </a:lnTo>
                    <a:lnTo>
                      <a:pt x="2354" y="6368"/>
                    </a:lnTo>
                    <a:lnTo>
                      <a:pt x="2516" y="6407"/>
                    </a:lnTo>
                    <a:lnTo>
                      <a:pt x="2613" y="6422"/>
                    </a:lnTo>
                    <a:lnTo>
                      <a:pt x="2697" y="6609"/>
                    </a:lnTo>
                    <a:lnTo>
                      <a:pt x="2741" y="6533"/>
                    </a:lnTo>
                    <a:lnTo>
                      <a:pt x="2669" y="6359"/>
                    </a:lnTo>
                    <a:lnTo>
                      <a:pt x="2639" y="6257"/>
                    </a:lnTo>
                    <a:lnTo>
                      <a:pt x="2700" y="6168"/>
                    </a:lnTo>
                    <a:lnTo>
                      <a:pt x="2871" y="6168"/>
                    </a:lnTo>
                    <a:lnTo>
                      <a:pt x="3018" y="6189"/>
                    </a:lnTo>
                    <a:lnTo>
                      <a:pt x="2982" y="6423"/>
                    </a:lnTo>
                    <a:lnTo>
                      <a:pt x="2808" y="6698"/>
                    </a:lnTo>
                    <a:lnTo>
                      <a:pt x="2892" y="6759"/>
                    </a:lnTo>
                    <a:lnTo>
                      <a:pt x="2925" y="6698"/>
                    </a:lnTo>
                    <a:lnTo>
                      <a:pt x="3018" y="6768"/>
                    </a:lnTo>
                    <a:lnTo>
                      <a:pt x="3144" y="6783"/>
                    </a:lnTo>
                    <a:lnTo>
                      <a:pt x="3251" y="6666"/>
                    </a:lnTo>
                    <a:lnTo>
                      <a:pt x="3221" y="6450"/>
                    </a:lnTo>
                    <a:lnTo>
                      <a:pt x="3257" y="6333"/>
                    </a:lnTo>
                    <a:lnTo>
                      <a:pt x="3242" y="6225"/>
                    </a:lnTo>
                    <a:lnTo>
                      <a:pt x="3032" y="6227"/>
                    </a:lnTo>
                    <a:lnTo>
                      <a:pt x="3020" y="6189"/>
                    </a:lnTo>
                    <a:lnTo>
                      <a:pt x="3147" y="6141"/>
                    </a:lnTo>
                    <a:lnTo>
                      <a:pt x="3480" y="6125"/>
                    </a:lnTo>
                    <a:lnTo>
                      <a:pt x="3644" y="6068"/>
                    </a:lnTo>
                    <a:lnTo>
                      <a:pt x="3693" y="5883"/>
                    </a:lnTo>
                    <a:lnTo>
                      <a:pt x="3678" y="5736"/>
                    </a:lnTo>
                    <a:lnTo>
                      <a:pt x="3804" y="5708"/>
                    </a:lnTo>
                    <a:lnTo>
                      <a:pt x="3855" y="5646"/>
                    </a:lnTo>
                    <a:lnTo>
                      <a:pt x="3857" y="5549"/>
                    </a:lnTo>
                    <a:lnTo>
                      <a:pt x="3939" y="5498"/>
                    </a:lnTo>
                    <a:lnTo>
                      <a:pt x="3959" y="5375"/>
                    </a:lnTo>
                    <a:lnTo>
                      <a:pt x="4088" y="5312"/>
                    </a:lnTo>
                    <a:lnTo>
                      <a:pt x="4229" y="5258"/>
                    </a:lnTo>
                    <a:lnTo>
                      <a:pt x="4331" y="5081"/>
                    </a:lnTo>
                    <a:lnTo>
                      <a:pt x="4407" y="4925"/>
                    </a:lnTo>
                    <a:lnTo>
                      <a:pt x="4662" y="4817"/>
                    </a:lnTo>
                    <a:lnTo>
                      <a:pt x="4755" y="4646"/>
                    </a:lnTo>
                    <a:lnTo>
                      <a:pt x="4730" y="4536"/>
                    </a:lnTo>
                    <a:lnTo>
                      <a:pt x="4877" y="4431"/>
                    </a:lnTo>
                    <a:lnTo>
                      <a:pt x="5112" y="4370"/>
                    </a:lnTo>
                    <a:lnTo>
                      <a:pt x="5216" y="4473"/>
                    </a:lnTo>
                    <a:lnTo>
                      <a:pt x="5342" y="4448"/>
                    </a:lnTo>
                    <a:lnTo>
                      <a:pt x="5414" y="4470"/>
                    </a:lnTo>
                    <a:lnTo>
                      <a:pt x="5430" y="4563"/>
                    </a:lnTo>
                    <a:lnTo>
                      <a:pt x="5340" y="4595"/>
                    </a:lnTo>
                    <a:lnTo>
                      <a:pt x="5472" y="4842"/>
                    </a:lnTo>
                    <a:lnTo>
                      <a:pt x="5565" y="5046"/>
                    </a:lnTo>
                    <a:lnTo>
                      <a:pt x="5625" y="5466"/>
                    </a:lnTo>
                    <a:lnTo>
                      <a:pt x="5699" y="5829"/>
                    </a:lnTo>
                    <a:lnTo>
                      <a:pt x="5610" y="5991"/>
                    </a:lnTo>
                    <a:lnTo>
                      <a:pt x="5493" y="6075"/>
                    </a:lnTo>
                    <a:lnTo>
                      <a:pt x="5283" y="6083"/>
                    </a:lnTo>
                    <a:lnTo>
                      <a:pt x="5102" y="6021"/>
                    </a:lnTo>
                    <a:lnTo>
                      <a:pt x="4886" y="5735"/>
                    </a:lnTo>
                    <a:lnTo>
                      <a:pt x="4772" y="5424"/>
                    </a:lnTo>
                    <a:lnTo>
                      <a:pt x="4674" y="5354"/>
                    </a:lnTo>
                    <a:lnTo>
                      <a:pt x="4695" y="5540"/>
                    </a:lnTo>
                    <a:lnTo>
                      <a:pt x="4661" y="5732"/>
                    </a:lnTo>
                    <a:lnTo>
                      <a:pt x="4574" y="5745"/>
                    </a:lnTo>
                    <a:lnTo>
                      <a:pt x="4436" y="5838"/>
                    </a:lnTo>
                    <a:lnTo>
                      <a:pt x="4431" y="5960"/>
                    </a:lnTo>
                    <a:lnTo>
                      <a:pt x="4376" y="6000"/>
                    </a:lnTo>
                    <a:lnTo>
                      <a:pt x="4338" y="6093"/>
                    </a:lnTo>
                    <a:lnTo>
                      <a:pt x="4391" y="6164"/>
                    </a:lnTo>
                    <a:lnTo>
                      <a:pt x="4383" y="6335"/>
                    </a:lnTo>
                    <a:lnTo>
                      <a:pt x="4452" y="6473"/>
                    </a:lnTo>
                    <a:lnTo>
                      <a:pt x="4547" y="6482"/>
                    </a:lnTo>
                    <a:lnTo>
                      <a:pt x="4620" y="6378"/>
                    </a:lnTo>
                    <a:lnTo>
                      <a:pt x="4562" y="6287"/>
                    </a:lnTo>
                    <a:lnTo>
                      <a:pt x="4577" y="6134"/>
                    </a:lnTo>
                    <a:lnTo>
                      <a:pt x="4605" y="6090"/>
                    </a:lnTo>
                    <a:lnTo>
                      <a:pt x="4709" y="6092"/>
                    </a:lnTo>
                    <a:lnTo>
                      <a:pt x="4767" y="6155"/>
                    </a:lnTo>
                    <a:lnTo>
                      <a:pt x="4766" y="6263"/>
                    </a:lnTo>
                    <a:lnTo>
                      <a:pt x="4830" y="6384"/>
                    </a:lnTo>
                    <a:lnTo>
                      <a:pt x="4842" y="6489"/>
                    </a:lnTo>
                    <a:lnTo>
                      <a:pt x="4932" y="6528"/>
                    </a:lnTo>
                    <a:lnTo>
                      <a:pt x="5009" y="6462"/>
                    </a:lnTo>
                    <a:lnTo>
                      <a:pt x="5096" y="6245"/>
                    </a:lnTo>
                    <a:lnTo>
                      <a:pt x="5291" y="6242"/>
                    </a:lnTo>
                    <a:lnTo>
                      <a:pt x="5444" y="6257"/>
                    </a:lnTo>
                    <a:lnTo>
                      <a:pt x="5564" y="6216"/>
                    </a:lnTo>
                    <a:lnTo>
                      <a:pt x="5597" y="6294"/>
                    </a:lnTo>
                    <a:lnTo>
                      <a:pt x="5667" y="6321"/>
                    </a:lnTo>
                    <a:lnTo>
                      <a:pt x="5642" y="6420"/>
                    </a:lnTo>
                    <a:lnTo>
                      <a:pt x="5678" y="6485"/>
                    </a:lnTo>
                    <a:lnTo>
                      <a:pt x="5910" y="6287"/>
                    </a:lnTo>
                    <a:lnTo>
                      <a:pt x="5892" y="6140"/>
                    </a:lnTo>
                    <a:lnTo>
                      <a:pt x="5996" y="6078"/>
                    </a:lnTo>
                    <a:lnTo>
                      <a:pt x="6132" y="5933"/>
                    </a:lnTo>
                    <a:lnTo>
                      <a:pt x="6161" y="5795"/>
                    </a:lnTo>
                    <a:lnTo>
                      <a:pt x="6257" y="5858"/>
                    </a:lnTo>
                    <a:lnTo>
                      <a:pt x="6371" y="5978"/>
                    </a:lnTo>
                    <a:lnTo>
                      <a:pt x="6344" y="6213"/>
                    </a:lnTo>
                    <a:lnTo>
                      <a:pt x="6182" y="6153"/>
                    </a:lnTo>
                    <a:lnTo>
                      <a:pt x="6093" y="6180"/>
                    </a:lnTo>
                    <a:lnTo>
                      <a:pt x="6042" y="6228"/>
                    </a:lnTo>
                    <a:lnTo>
                      <a:pt x="6026" y="6323"/>
                    </a:lnTo>
                    <a:lnTo>
                      <a:pt x="6057" y="6428"/>
                    </a:lnTo>
                    <a:lnTo>
                      <a:pt x="6119" y="6498"/>
                    </a:lnTo>
                    <a:lnTo>
                      <a:pt x="6219" y="6533"/>
                    </a:lnTo>
                    <a:lnTo>
                      <a:pt x="6401" y="6383"/>
                    </a:lnTo>
                    <a:lnTo>
                      <a:pt x="6596" y="6398"/>
                    </a:lnTo>
                    <a:lnTo>
                      <a:pt x="6902" y="6368"/>
                    </a:lnTo>
                    <a:lnTo>
                      <a:pt x="7050" y="6459"/>
                    </a:lnTo>
                    <a:lnTo>
                      <a:pt x="7098" y="6392"/>
                    </a:lnTo>
                    <a:lnTo>
                      <a:pt x="7286" y="6383"/>
                    </a:lnTo>
                    <a:lnTo>
                      <a:pt x="7247" y="6468"/>
                    </a:lnTo>
                    <a:lnTo>
                      <a:pt x="7202" y="6533"/>
                    </a:lnTo>
                    <a:lnTo>
                      <a:pt x="7110" y="6557"/>
                    </a:lnTo>
                    <a:lnTo>
                      <a:pt x="7275" y="6665"/>
                    </a:lnTo>
                    <a:lnTo>
                      <a:pt x="7394" y="6609"/>
                    </a:lnTo>
                    <a:lnTo>
                      <a:pt x="7592" y="6677"/>
                    </a:lnTo>
                    <a:lnTo>
                      <a:pt x="7683" y="6681"/>
                    </a:lnTo>
                    <a:lnTo>
                      <a:pt x="7826" y="6668"/>
                    </a:lnTo>
                    <a:lnTo>
                      <a:pt x="7872" y="6729"/>
                    </a:lnTo>
                    <a:lnTo>
                      <a:pt x="7802" y="6860"/>
                    </a:lnTo>
                    <a:lnTo>
                      <a:pt x="7863" y="6917"/>
                    </a:lnTo>
                    <a:lnTo>
                      <a:pt x="7934" y="6831"/>
                    </a:lnTo>
                    <a:lnTo>
                      <a:pt x="7989" y="6842"/>
                    </a:lnTo>
                    <a:lnTo>
                      <a:pt x="8099" y="6771"/>
                    </a:lnTo>
                    <a:lnTo>
                      <a:pt x="8072" y="6696"/>
                    </a:lnTo>
                    <a:lnTo>
                      <a:pt x="8099" y="6560"/>
                    </a:lnTo>
                    <a:lnTo>
                      <a:pt x="8189" y="6528"/>
                    </a:lnTo>
                    <a:lnTo>
                      <a:pt x="8420" y="6678"/>
                    </a:lnTo>
                    <a:lnTo>
                      <a:pt x="8580" y="6843"/>
                    </a:lnTo>
                    <a:lnTo>
                      <a:pt x="8673" y="7023"/>
                    </a:lnTo>
                    <a:lnTo>
                      <a:pt x="8808" y="7175"/>
                    </a:lnTo>
                    <a:lnTo>
                      <a:pt x="8865" y="7358"/>
                    </a:lnTo>
                    <a:lnTo>
                      <a:pt x="8942" y="7307"/>
                    </a:lnTo>
                    <a:lnTo>
                      <a:pt x="9009" y="7178"/>
                    </a:lnTo>
                    <a:lnTo>
                      <a:pt x="8937" y="7082"/>
                    </a:lnTo>
                    <a:lnTo>
                      <a:pt x="8949" y="6953"/>
                    </a:lnTo>
                    <a:lnTo>
                      <a:pt x="8907" y="6888"/>
                    </a:lnTo>
                    <a:lnTo>
                      <a:pt x="8831" y="6917"/>
                    </a:lnTo>
                    <a:lnTo>
                      <a:pt x="8817" y="6782"/>
                    </a:lnTo>
                    <a:lnTo>
                      <a:pt x="8918" y="6729"/>
                    </a:lnTo>
                    <a:lnTo>
                      <a:pt x="9011" y="6530"/>
                    </a:lnTo>
                    <a:lnTo>
                      <a:pt x="8943" y="6443"/>
                    </a:lnTo>
                    <a:lnTo>
                      <a:pt x="8996" y="6308"/>
                    </a:lnTo>
                    <a:lnTo>
                      <a:pt x="9150" y="6263"/>
                    </a:lnTo>
                    <a:lnTo>
                      <a:pt x="9287" y="6110"/>
                    </a:lnTo>
                    <a:lnTo>
                      <a:pt x="9435" y="5858"/>
                    </a:lnTo>
                    <a:lnTo>
                      <a:pt x="9575" y="5904"/>
                    </a:lnTo>
                    <a:lnTo>
                      <a:pt x="9705" y="5928"/>
                    </a:lnTo>
                    <a:lnTo>
                      <a:pt x="9777" y="6062"/>
                    </a:lnTo>
                    <a:lnTo>
                      <a:pt x="9656" y="6365"/>
                    </a:lnTo>
                    <a:lnTo>
                      <a:pt x="9582" y="6411"/>
                    </a:lnTo>
                    <a:lnTo>
                      <a:pt x="9627" y="6591"/>
                    </a:lnTo>
                    <a:lnTo>
                      <a:pt x="9540" y="6876"/>
                    </a:lnTo>
                    <a:lnTo>
                      <a:pt x="9431" y="7194"/>
                    </a:lnTo>
                    <a:lnTo>
                      <a:pt x="9435" y="7323"/>
                    </a:lnTo>
                    <a:lnTo>
                      <a:pt x="9521" y="7412"/>
                    </a:lnTo>
                    <a:lnTo>
                      <a:pt x="9434" y="7578"/>
                    </a:lnTo>
                    <a:lnTo>
                      <a:pt x="9422" y="7685"/>
                    </a:lnTo>
                    <a:lnTo>
                      <a:pt x="9305" y="7733"/>
                    </a:lnTo>
                    <a:lnTo>
                      <a:pt x="9137" y="7889"/>
                    </a:lnTo>
                    <a:lnTo>
                      <a:pt x="9017" y="7989"/>
                    </a:lnTo>
                    <a:lnTo>
                      <a:pt x="8912" y="7923"/>
                    </a:lnTo>
                    <a:lnTo>
                      <a:pt x="8816" y="7892"/>
                    </a:lnTo>
                    <a:lnTo>
                      <a:pt x="8762" y="7940"/>
                    </a:lnTo>
                    <a:lnTo>
                      <a:pt x="8900" y="8037"/>
                    </a:lnTo>
                    <a:lnTo>
                      <a:pt x="9104" y="8108"/>
                    </a:lnTo>
                    <a:lnTo>
                      <a:pt x="9207" y="8103"/>
                    </a:lnTo>
                    <a:lnTo>
                      <a:pt x="9392" y="7982"/>
                    </a:lnTo>
                    <a:lnTo>
                      <a:pt x="9497" y="7832"/>
                    </a:lnTo>
                    <a:lnTo>
                      <a:pt x="9656" y="7688"/>
                    </a:lnTo>
                    <a:lnTo>
                      <a:pt x="9617" y="7518"/>
                    </a:lnTo>
                    <a:lnTo>
                      <a:pt x="9662" y="7398"/>
                    </a:lnTo>
                    <a:lnTo>
                      <a:pt x="9902" y="7353"/>
                    </a:lnTo>
                    <a:lnTo>
                      <a:pt x="9962" y="7515"/>
                    </a:lnTo>
                    <a:lnTo>
                      <a:pt x="9944" y="7689"/>
                    </a:lnTo>
                    <a:lnTo>
                      <a:pt x="9902" y="7794"/>
                    </a:lnTo>
                    <a:lnTo>
                      <a:pt x="9975" y="7883"/>
                    </a:lnTo>
                    <a:lnTo>
                      <a:pt x="10109" y="7928"/>
                    </a:lnTo>
                    <a:lnTo>
                      <a:pt x="10139" y="7845"/>
                    </a:lnTo>
                    <a:lnTo>
                      <a:pt x="10014" y="7832"/>
                    </a:lnTo>
                    <a:lnTo>
                      <a:pt x="9987" y="7748"/>
                    </a:lnTo>
                    <a:lnTo>
                      <a:pt x="10022" y="7674"/>
                    </a:lnTo>
                    <a:lnTo>
                      <a:pt x="10076" y="7643"/>
                    </a:lnTo>
                    <a:lnTo>
                      <a:pt x="10046" y="7455"/>
                    </a:lnTo>
                    <a:lnTo>
                      <a:pt x="9977" y="7323"/>
                    </a:lnTo>
                    <a:lnTo>
                      <a:pt x="9839" y="7269"/>
                    </a:lnTo>
                    <a:lnTo>
                      <a:pt x="9729" y="7281"/>
                    </a:lnTo>
                    <a:lnTo>
                      <a:pt x="9612" y="7238"/>
                    </a:lnTo>
                    <a:lnTo>
                      <a:pt x="9630" y="6986"/>
                    </a:lnTo>
                    <a:lnTo>
                      <a:pt x="9776" y="6753"/>
                    </a:lnTo>
                    <a:lnTo>
                      <a:pt x="9747" y="6600"/>
                    </a:lnTo>
                    <a:lnTo>
                      <a:pt x="9716" y="6470"/>
                    </a:lnTo>
                    <a:lnTo>
                      <a:pt x="9782" y="6321"/>
                    </a:lnTo>
                    <a:lnTo>
                      <a:pt x="9930" y="6276"/>
                    </a:lnTo>
                    <a:lnTo>
                      <a:pt x="10002" y="6123"/>
                    </a:lnTo>
                    <a:lnTo>
                      <a:pt x="10002" y="6036"/>
                    </a:lnTo>
                    <a:lnTo>
                      <a:pt x="10050" y="6048"/>
                    </a:lnTo>
                    <a:lnTo>
                      <a:pt x="10050" y="6248"/>
                    </a:lnTo>
                    <a:lnTo>
                      <a:pt x="9989" y="6353"/>
                    </a:lnTo>
                    <a:lnTo>
                      <a:pt x="9945" y="6525"/>
                    </a:lnTo>
                    <a:lnTo>
                      <a:pt x="10005" y="6575"/>
                    </a:lnTo>
                    <a:lnTo>
                      <a:pt x="10148" y="6653"/>
                    </a:lnTo>
                    <a:lnTo>
                      <a:pt x="10206" y="6699"/>
                    </a:lnTo>
                    <a:lnTo>
                      <a:pt x="10263" y="6755"/>
                    </a:lnTo>
                    <a:lnTo>
                      <a:pt x="10275" y="6623"/>
                    </a:lnTo>
                    <a:lnTo>
                      <a:pt x="10082" y="6482"/>
                    </a:lnTo>
                    <a:lnTo>
                      <a:pt x="10068" y="6351"/>
                    </a:lnTo>
                    <a:lnTo>
                      <a:pt x="10166" y="6333"/>
                    </a:lnTo>
                    <a:lnTo>
                      <a:pt x="10257" y="6396"/>
                    </a:lnTo>
                    <a:lnTo>
                      <a:pt x="10286" y="6345"/>
                    </a:lnTo>
                    <a:lnTo>
                      <a:pt x="10190" y="6243"/>
                    </a:lnTo>
                    <a:lnTo>
                      <a:pt x="10232" y="6173"/>
                    </a:lnTo>
                    <a:lnTo>
                      <a:pt x="10307" y="6168"/>
                    </a:lnTo>
                    <a:lnTo>
                      <a:pt x="10340" y="6252"/>
                    </a:lnTo>
                    <a:lnTo>
                      <a:pt x="10413" y="6261"/>
                    </a:lnTo>
                    <a:lnTo>
                      <a:pt x="10581" y="6386"/>
                    </a:lnTo>
                    <a:lnTo>
                      <a:pt x="10638" y="6518"/>
                    </a:lnTo>
                    <a:lnTo>
                      <a:pt x="10796" y="6563"/>
                    </a:lnTo>
                    <a:lnTo>
                      <a:pt x="10724" y="6708"/>
                    </a:lnTo>
                    <a:lnTo>
                      <a:pt x="10668" y="6905"/>
                    </a:lnTo>
                    <a:lnTo>
                      <a:pt x="10757" y="6834"/>
                    </a:lnTo>
                    <a:lnTo>
                      <a:pt x="10788" y="6891"/>
                    </a:lnTo>
                    <a:lnTo>
                      <a:pt x="10739" y="7028"/>
                    </a:lnTo>
                    <a:lnTo>
                      <a:pt x="10772" y="7098"/>
                    </a:lnTo>
                    <a:lnTo>
                      <a:pt x="10847" y="6983"/>
                    </a:lnTo>
                    <a:lnTo>
                      <a:pt x="10826" y="6714"/>
                    </a:lnTo>
                    <a:lnTo>
                      <a:pt x="10887" y="6603"/>
                    </a:lnTo>
                    <a:lnTo>
                      <a:pt x="10847" y="6518"/>
                    </a:lnTo>
                    <a:lnTo>
                      <a:pt x="10772" y="6455"/>
                    </a:lnTo>
                    <a:lnTo>
                      <a:pt x="10743" y="6362"/>
                    </a:lnTo>
                    <a:lnTo>
                      <a:pt x="10653" y="6308"/>
                    </a:lnTo>
                    <a:lnTo>
                      <a:pt x="10614" y="6225"/>
                    </a:lnTo>
                    <a:lnTo>
                      <a:pt x="10568" y="5954"/>
                    </a:lnTo>
                    <a:lnTo>
                      <a:pt x="10652" y="5882"/>
                    </a:lnTo>
                    <a:lnTo>
                      <a:pt x="10848" y="5901"/>
                    </a:lnTo>
                    <a:lnTo>
                      <a:pt x="11042" y="5880"/>
                    </a:lnTo>
                    <a:lnTo>
                      <a:pt x="11160" y="5856"/>
                    </a:lnTo>
                    <a:lnTo>
                      <a:pt x="11232" y="5859"/>
                    </a:lnTo>
                    <a:lnTo>
                      <a:pt x="11274" y="5942"/>
                    </a:lnTo>
                    <a:lnTo>
                      <a:pt x="11342" y="5883"/>
                    </a:lnTo>
                    <a:lnTo>
                      <a:pt x="11204" y="5693"/>
                    </a:lnTo>
                    <a:lnTo>
                      <a:pt x="11265" y="5642"/>
                    </a:lnTo>
                    <a:lnTo>
                      <a:pt x="11192" y="5537"/>
                    </a:lnTo>
                    <a:lnTo>
                      <a:pt x="11298" y="5537"/>
                    </a:lnTo>
                    <a:lnTo>
                      <a:pt x="11391" y="5382"/>
                    </a:lnTo>
                    <a:lnTo>
                      <a:pt x="11670" y="5205"/>
                    </a:lnTo>
                    <a:lnTo>
                      <a:pt x="11852" y="5123"/>
                    </a:lnTo>
                    <a:lnTo>
                      <a:pt x="11781" y="5088"/>
                    </a:lnTo>
                    <a:lnTo>
                      <a:pt x="11936" y="5043"/>
                    </a:lnTo>
                    <a:lnTo>
                      <a:pt x="12044" y="5057"/>
                    </a:lnTo>
                    <a:lnTo>
                      <a:pt x="12030" y="5108"/>
                    </a:lnTo>
                    <a:lnTo>
                      <a:pt x="12168" y="5075"/>
                    </a:lnTo>
                    <a:lnTo>
                      <a:pt x="12221" y="4982"/>
                    </a:lnTo>
                    <a:lnTo>
                      <a:pt x="12356" y="4995"/>
                    </a:lnTo>
                    <a:lnTo>
                      <a:pt x="12258" y="4896"/>
                    </a:lnTo>
                    <a:lnTo>
                      <a:pt x="12434" y="4838"/>
                    </a:lnTo>
                    <a:lnTo>
                      <a:pt x="12435" y="4727"/>
                    </a:lnTo>
                    <a:lnTo>
                      <a:pt x="12453" y="4568"/>
                    </a:lnTo>
                    <a:lnTo>
                      <a:pt x="12606" y="4373"/>
                    </a:lnTo>
                    <a:lnTo>
                      <a:pt x="12744" y="4431"/>
                    </a:lnTo>
                    <a:lnTo>
                      <a:pt x="12809" y="4448"/>
                    </a:lnTo>
                    <a:lnTo>
                      <a:pt x="12753" y="4577"/>
                    </a:lnTo>
                    <a:lnTo>
                      <a:pt x="12825" y="4595"/>
                    </a:lnTo>
                    <a:lnTo>
                      <a:pt x="12899" y="4554"/>
                    </a:lnTo>
                    <a:lnTo>
                      <a:pt x="12957" y="4608"/>
                    </a:lnTo>
                    <a:lnTo>
                      <a:pt x="12929" y="4769"/>
                    </a:lnTo>
                    <a:lnTo>
                      <a:pt x="13053" y="4734"/>
                    </a:lnTo>
                    <a:lnTo>
                      <a:pt x="13038" y="4673"/>
                    </a:lnTo>
                    <a:lnTo>
                      <a:pt x="13158" y="4604"/>
                    </a:lnTo>
                    <a:lnTo>
                      <a:pt x="13278" y="4581"/>
                    </a:lnTo>
                    <a:lnTo>
                      <a:pt x="13392" y="4598"/>
                    </a:lnTo>
                    <a:lnTo>
                      <a:pt x="13517" y="4727"/>
                    </a:lnTo>
                    <a:lnTo>
                      <a:pt x="13623" y="4802"/>
                    </a:lnTo>
                    <a:lnTo>
                      <a:pt x="13662" y="4971"/>
                    </a:lnTo>
                    <a:lnTo>
                      <a:pt x="13557" y="5183"/>
                    </a:lnTo>
                    <a:lnTo>
                      <a:pt x="13406" y="5418"/>
                    </a:lnTo>
                    <a:lnTo>
                      <a:pt x="13331" y="5598"/>
                    </a:lnTo>
                    <a:lnTo>
                      <a:pt x="13137" y="5840"/>
                    </a:lnTo>
                    <a:lnTo>
                      <a:pt x="13112" y="6006"/>
                    </a:lnTo>
                    <a:lnTo>
                      <a:pt x="13199" y="5900"/>
                    </a:lnTo>
                    <a:lnTo>
                      <a:pt x="13382" y="5793"/>
                    </a:lnTo>
                    <a:lnTo>
                      <a:pt x="13425" y="5717"/>
                    </a:lnTo>
                    <a:lnTo>
                      <a:pt x="13511" y="5646"/>
                    </a:lnTo>
                    <a:lnTo>
                      <a:pt x="13560" y="5553"/>
                    </a:lnTo>
                    <a:lnTo>
                      <a:pt x="13428" y="5571"/>
                    </a:lnTo>
                    <a:lnTo>
                      <a:pt x="13455" y="5493"/>
                    </a:lnTo>
                    <a:lnTo>
                      <a:pt x="13608" y="5523"/>
                    </a:lnTo>
                    <a:lnTo>
                      <a:pt x="13698" y="5510"/>
                    </a:lnTo>
                    <a:lnTo>
                      <a:pt x="13736" y="5423"/>
                    </a:lnTo>
                    <a:lnTo>
                      <a:pt x="13797" y="5495"/>
                    </a:lnTo>
                    <a:lnTo>
                      <a:pt x="13830" y="5603"/>
                    </a:lnTo>
                    <a:lnTo>
                      <a:pt x="13904" y="5598"/>
                    </a:lnTo>
                    <a:lnTo>
                      <a:pt x="13901" y="5507"/>
                    </a:lnTo>
                    <a:lnTo>
                      <a:pt x="13989" y="5436"/>
                    </a:lnTo>
                    <a:lnTo>
                      <a:pt x="14354" y="5315"/>
                    </a:lnTo>
                    <a:lnTo>
                      <a:pt x="14352" y="5402"/>
                    </a:lnTo>
                    <a:lnTo>
                      <a:pt x="14415" y="5466"/>
                    </a:lnTo>
                    <a:lnTo>
                      <a:pt x="14507" y="5408"/>
                    </a:lnTo>
                    <a:lnTo>
                      <a:pt x="14628" y="5421"/>
                    </a:lnTo>
                    <a:lnTo>
                      <a:pt x="14730" y="5378"/>
                    </a:lnTo>
                    <a:lnTo>
                      <a:pt x="14759" y="5327"/>
                    </a:lnTo>
                    <a:lnTo>
                      <a:pt x="14837" y="5313"/>
                    </a:lnTo>
                    <a:lnTo>
                      <a:pt x="14834" y="5229"/>
                    </a:lnTo>
                    <a:lnTo>
                      <a:pt x="14792" y="5163"/>
                    </a:lnTo>
                    <a:lnTo>
                      <a:pt x="14757" y="5087"/>
                    </a:lnTo>
                    <a:lnTo>
                      <a:pt x="14831" y="4994"/>
                    </a:lnTo>
                    <a:lnTo>
                      <a:pt x="15012" y="5025"/>
                    </a:lnTo>
                    <a:lnTo>
                      <a:pt x="15102" y="4940"/>
                    </a:lnTo>
                    <a:lnTo>
                      <a:pt x="15189" y="4922"/>
                    </a:lnTo>
                    <a:lnTo>
                      <a:pt x="15387" y="4949"/>
                    </a:lnTo>
                    <a:lnTo>
                      <a:pt x="15375" y="5045"/>
                    </a:lnTo>
                    <a:lnTo>
                      <a:pt x="15410" y="5031"/>
                    </a:lnTo>
                    <a:lnTo>
                      <a:pt x="15452" y="5102"/>
                    </a:lnTo>
                    <a:lnTo>
                      <a:pt x="15449" y="5148"/>
                    </a:lnTo>
                    <a:lnTo>
                      <a:pt x="15498" y="5151"/>
                    </a:lnTo>
                    <a:lnTo>
                      <a:pt x="15581" y="5256"/>
                    </a:lnTo>
                    <a:lnTo>
                      <a:pt x="15470" y="5298"/>
                    </a:lnTo>
                    <a:lnTo>
                      <a:pt x="15747" y="5490"/>
                    </a:lnTo>
                    <a:lnTo>
                      <a:pt x="16034" y="5528"/>
                    </a:lnTo>
                    <a:lnTo>
                      <a:pt x="15914" y="5106"/>
                    </a:lnTo>
                    <a:lnTo>
                      <a:pt x="16061" y="5132"/>
                    </a:lnTo>
                    <a:lnTo>
                      <a:pt x="16212" y="5108"/>
                    </a:lnTo>
                    <a:lnTo>
                      <a:pt x="16218" y="4971"/>
                    </a:lnTo>
                    <a:lnTo>
                      <a:pt x="16392" y="4923"/>
                    </a:lnTo>
                    <a:lnTo>
                      <a:pt x="16563" y="4997"/>
                    </a:lnTo>
                    <a:lnTo>
                      <a:pt x="16520" y="4877"/>
                    </a:lnTo>
                    <a:lnTo>
                      <a:pt x="16395" y="4860"/>
                    </a:lnTo>
                    <a:lnTo>
                      <a:pt x="16490" y="4761"/>
                    </a:lnTo>
                    <a:lnTo>
                      <a:pt x="16604" y="4772"/>
                    </a:lnTo>
                    <a:lnTo>
                      <a:pt x="16619" y="4701"/>
                    </a:lnTo>
                    <a:lnTo>
                      <a:pt x="16541" y="4610"/>
                    </a:lnTo>
                    <a:lnTo>
                      <a:pt x="16488" y="4521"/>
                    </a:lnTo>
                    <a:lnTo>
                      <a:pt x="16398" y="4548"/>
                    </a:lnTo>
                    <a:lnTo>
                      <a:pt x="16377" y="4463"/>
                    </a:lnTo>
                    <a:lnTo>
                      <a:pt x="16473" y="4352"/>
                    </a:lnTo>
                    <a:lnTo>
                      <a:pt x="16382" y="4265"/>
                    </a:lnTo>
                    <a:lnTo>
                      <a:pt x="16539" y="4193"/>
                    </a:lnTo>
                    <a:lnTo>
                      <a:pt x="16847" y="4010"/>
                    </a:lnTo>
                    <a:lnTo>
                      <a:pt x="16982" y="3974"/>
                    </a:lnTo>
                    <a:lnTo>
                      <a:pt x="17144" y="3785"/>
                    </a:lnTo>
                    <a:lnTo>
                      <a:pt x="17292" y="3767"/>
                    </a:lnTo>
                    <a:lnTo>
                      <a:pt x="17298" y="3863"/>
                    </a:lnTo>
                    <a:lnTo>
                      <a:pt x="17448" y="3861"/>
                    </a:lnTo>
                    <a:lnTo>
                      <a:pt x="17577" y="3780"/>
                    </a:lnTo>
                    <a:lnTo>
                      <a:pt x="17762" y="3816"/>
                    </a:lnTo>
                    <a:lnTo>
                      <a:pt x="17882" y="3569"/>
                    </a:lnTo>
                    <a:lnTo>
                      <a:pt x="18059" y="3290"/>
                    </a:lnTo>
                    <a:lnTo>
                      <a:pt x="18210" y="3155"/>
                    </a:lnTo>
                    <a:lnTo>
                      <a:pt x="18437" y="3156"/>
                    </a:lnTo>
                    <a:lnTo>
                      <a:pt x="18530" y="3290"/>
                    </a:lnTo>
                    <a:lnTo>
                      <a:pt x="18695" y="3215"/>
                    </a:lnTo>
                    <a:lnTo>
                      <a:pt x="18752" y="3198"/>
                    </a:lnTo>
                    <a:lnTo>
                      <a:pt x="18782" y="3078"/>
                    </a:lnTo>
                    <a:lnTo>
                      <a:pt x="18887" y="2829"/>
                    </a:lnTo>
                    <a:lnTo>
                      <a:pt x="18993" y="2724"/>
                    </a:lnTo>
                    <a:lnTo>
                      <a:pt x="19080" y="2586"/>
                    </a:lnTo>
                    <a:lnTo>
                      <a:pt x="19008" y="2370"/>
                    </a:lnTo>
                    <a:lnTo>
                      <a:pt x="19115" y="2282"/>
                    </a:lnTo>
                    <a:lnTo>
                      <a:pt x="19167" y="2346"/>
                    </a:lnTo>
                    <a:lnTo>
                      <a:pt x="19097" y="2415"/>
                    </a:lnTo>
                    <a:lnTo>
                      <a:pt x="19205" y="2463"/>
                    </a:lnTo>
                    <a:lnTo>
                      <a:pt x="19274" y="2451"/>
                    </a:lnTo>
                    <a:lnTo>
                      <a:pt x="19350" y="2391"/>
                    </a:lnTo>
                    <a:lnTo>
                      <a:pt x="19488" y="2393"/>
                    </a:lnTo>
                    <a:lnTo>
                      <a:pt x="19469" y="2228"/>
                    </a:lnTo>
                    <a:lnTo>
                      <a:pt x="19307" y="2180"/>
                    </a:lnTo>
                    <a:lnTo>
                      <a:pt x="19175" y="2193"/>
                    </a:lnTo>
                    <a:lnTo>
                      <a:pt x="19112" y="2108"/>
                    </a:lnTo>
                    <a:lnTo>
                      <a:pt x="19241" y="1892"/>
                    </a:lnTo>
                    <a:lnTo>
                      <a:pt x="19391" y="1668"/>
                    </a:lnTo>
                    <a:lnTo>
                      <a:pt x="19383" y="1520"/>
                    </a:lnTo>
                    <a:lnTo>
                      <a:pt x="19673" y="1242"/>
                    </a:lnTo>
                    <a:lnTo>
                      <a:pt x="20097" y="911"/>
                    </a:lnTo>
                    <a:lnTo>
                      <a:pt x="20487" y="650"/>
                    </a:lnTo>
                    <a:lnTo>
                      <a:pt x="20721" y="674"/>
                    </a:lnTo>
                    <a:lnTo>
                      <a:pt x="20894" y="630"/>
                    </a:lnTo>
                    <a:lnTo>
                      <a:pt x="20877" y="560"/>
                    </a:lnTo>
                    <a:lnTo>
                      <a:pt x="20789" y="587"/>
                    </a:lnTo>
                    <a:lnTo>
                      <a:pt x="20672" y="546"/>
                    </a:lnTo>
                    <a:lnTo>
                      <a:pt x="20669" y="453"/>
                    </a:lnTo>
                    <a:lnTo>
                      <a:pt x="20733" y="380"/>
                    </a:lnTo>
                    <a:lnTo>
                      <a:pt x="20744" y="270"/>
                    </a:lnTo>
                    <a:lnTo>
                      <a:pt x="20988" y="105"/>
                    </a:lnTo>
                    <a:lnTo>
                      <a:pt x="21095" y="0"/>
                    </a:lnTo>
                    <a:lnTo>
                      <a:pt x="21107" y="108"/>
                    </a:lnTo>
                    <a:lnTo>
                      <a:pt x="21224" y="18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19"/>
              <p:cNvSpPr>
                <a:spLocks/>
              </p:cNvSpPr>
              <p:nvPr/>
            </p:nvSpPr>
            <p:spPr bwMode="auto">
              <a:xfrm>
                <a:off x="516" y="1746"/>
                <a:ext cx="87" cy="97"/>
              </a:xfrm>
              <a:custGeom>
                <a:avLst/>
                <a:gdLst>
                  <a:gd name="T0" fmla="*/ 0 w 96"/>
                  <a:gd name="T1" fmla="*/ 6 h 105"/>
                  <a:gd name="T2" fmla="*/ 31 w 96"/>
                  <a:gd name="T3" fmla="*/ 66 h 105"/>
                  <a:gd name="T4" fmla="*/ 56 w 96"/>
                  <a:gd name="T5" fmla="*/ 105 h 105"/>
                  <a:gd name="T6" fmla="*/ 96 w 96"/>
                  <a:gd name="T7" fmla="*/ 83 h 105"/>
                  <a:gd name="T8" fmla="*/ 85 w 96"/>
                  <a:gd name="T9" fmla="*/ 53 h 105"/>
                  <a:gd name="T10" fmla="*/ 79 w 96"/>
                  <a:gd name="T11" fmla="*/ 20 h 105"/>
                  <a:gd name="T12" fmla="*/ 51 w 96"/>
                  <a:gd name="T13" fmla="*/ 17 h 105"/>
                  <a:gd name="T14" fmla="*/ 37 w 96"/>
                  <a:gd name="T15" fmla="*/ 0 h 105"/>
                  <a:gd name="T16" fmla="*/ 0 w 96"/>
                  <a:gd name="T17" fmla="*/ 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05">
                    <a:moveTo>
                      <a:pt x="0" y="6"/>
                    </a:moveTo>
                    <a:lnTo>
                      <a:pt x="31" y="66"/>
                    </a:lnTo>
                    <a:lnTo>
                      <a:pt x="56" y="105"/>
                    </a:lnTo>
                    <a:lnTo>
                      <a:pt x="96" y="83"/>
                    </a:lnTo>
                    <a:lnTo>
                      <a:pt x="85" y="53"/>
                    </a:lnTo>
                    <a:lnTo>
                      <a:pt x="79" y="20"/>
                    </a:lnTo>
                    <a:lnTo>
                      <a:pt x="51" y="17"/>
                    </a:lnTo>
                    <a:lnTo>
                      <a:pt x="3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20"/>
              <p:cNvSpPr>
                <a:spLocks/>
              </p:cNvSpPr>
              <p:nvPr/>
            </p:nvSpPr>
            <p:spPr bwMode="auto">
              <a:xfrm>
                <a:off x="4302" y="2234"/>
                <a:ext cx="362" cy="411"/>
              </a:xfrm>
              <a:custGeom>
                <a:avLst/>
                <a:gdLst>
                  <a:gd name="T0" fmla="*/ 0 w 396"/>
                  <a:gd name="T1" fmla="*/ 16 h 447"/>
                  <a:gd name="T2" fmla="*/ 27 w 396"/>
                  <a:gd name="T3" fmla="*/ 25 h 447"/>
                  <a:gd name="T4" fmla="*/ 43 w 396"/>
                  <a:gd name="T5" fmla="*/ 45 h 447"/>
                  <a:gd name="T6" fmla="*/ 42 w 396"/>
                  <a:gd name="T7" fmla="*/ 57 h 447"/>
                  <a:gd name="T8" fmla="*/ 30 w 396"/>
                  <a:gd name="T9" fmla="*/ 63 h 447"/>
                  <a:gd name="T10" fmla="*/ 24 w 396"/>
                  <a:gd name="T11" fmla="*/ 76 h 447"/>
                  <a:gd name="T12" fmla="*/ 58 w 396"/>
                  <a:gd name="T13" fmla="*/ 111 h 447"/>
                  <a:gd name="T14" fmla="*/ 81 w 396"/>
                  <a:gd name="T15" fmla="*/ 151 h 447"/>
                  <a:gd name="T16" fmla="*/ 118 w 396"/>
                  <a:gd name="T17" fmla="*/ 169 h 447"/>
                  <a:gd name="T18" fmla="*/ 139 w 396"/>
                  <a:gd name="T19" fmla="*/ 178 h 447"/>
                  <a:gd name="T20" fmla="*/ 162 w 396"/>
                  <a:gd name="T21" fmla="*/ 217 h 447"/>
                  <a:gd name="T22" fmla="*/ 187 w 396"/>
                  <a:gd name="T23" fmla="*/ 234 h 447"/>
                  <a:gd name="T24" fmla="*/ 223 w 396"/>
                  <a:gd name="T25" fmla="*/ 277 h 447"/>
                  <a:gd name="T26" fmla="*/ 237 w 396"/>
                  <a:gd name="T27" fmla="*/ 312 h 447"/>
                  <a:gd name="T28" fmla="*/ 277 w 396"/>
                  <a:gd name="T29" fmla="*/ 331 h 447"/>
                  <a:gd name="T30" fmla="*/ 298 w 396"/>
                  <a:gd name="T31" fmla="*/ 373 h 447"/>
                  <a:gd name="T32" fmla="*/ 319 w 396"/>
                  <a:gd name="T33" fmla="*/ 388 h 447"/>
                  <a:gd name="T34" fmla="*/ 334 w 396"/>
                  <a:gd name="T35" fmla="*/ 412 h 447"/>
                  <a:gd name="T36" fmla="*/ 343 w 396"/>
                  <a:gd name="T37" fmla="*/ 430 h 447"/>
                  <a:gd name="T38" fmla="*/ 366 w 396"/>
                  <a:gd name="T39" fmla="*/ 447 h 447"/>
                  <a:gd name="T40" fmla="*/ 381 w 396"/>
                  <a:gd name="T41" fmla="*/ 439 h 447"/>
                  <a:gd name="T42" fmla="*/ 367 w 396"/>
                  <a:gd name="T43" fmla="*/ 420 h 447"/>
                  <a:gd name="T44" fmla="*/ 357 w 396"/>
                  <a:gd name="T45" fmla="*/ 396 h 447"/>
                  <a:gd name="T46" fmla="*/ 387 w 396"/>
                  <a:gd name="T47" fmla="*/ 379 h 447"/>
                  <a:gd name="T48" fmla="*/ 396 w 396"/>
                  <a:gd name="T49" fmla="*/ 363 h 447"/>
                  <a:gd name="T50" fmla="*/ 370 w 396"/>
                  <a:gd name="T51" fmla="*/ 355 h 447"/>
                  <a:gd name="T52" fmla="*/ 352 w 396"/>
                  <a:gd name="T53" fmla="*/ 348 h 447"/>
                  <a:gd name="T54" fmla="*/ 318 w 396"/>
                  <a:gd name="T55" fmla="*/ 346 h 447"/>
                  <a:gd name="T56" fmla="*/ 297 w 396"/>
                  <a:gd name="T57" fmla="*/ 325 h 447"/>
                  <a:gd name="T58" fmla="*/ 279 w 396"/>
                  <a:gd name="T59" fmla="*/ 292 h 447"/>
                  <a:gd name="T60" fmla="*/ 270 w 396"/>
                  <a:gd name="T61" fmla="*/ 270 h 447"/>
                  <a:gd name="T62" fmla="*/ 258 w 396"/>
                  <a:gd name="T63" fmla="*/ 255 h 447"/>
                  <a:gd name="T64" fmla="*/ 267 w 396"/>
                  <a:gd name="T65" fmla="*/ 231 h 447"/>
                  <a:gd name="T66" fmla="*/ 303 w 396"/>
                  <a:gd name="T67" fmla="*/ 217 h 447"/>
                  <a:gd name="T68" fmla="*/ 208 w 396"/>
                  <a:gd name="T69" fmla="*/ 157 h 447"/>
                  <a:gd name="T70" fmla="*/ 177 w 396"/>
                  <a:gd name="T71" fmla="*/ 133 h 447"/>
                  <a:gd name="T72" fmla="*/ 133 w 396"/>
                  <a:gd name="T73" fmla="*/ 109 h 447"/>
                  <a:gd name="T74" fmla="*/ 82 w 396"/>
                  <a:gd name="T75" fmla="*/ 55 h 447"/>
                  <a:gd name="T76" fmla="*/ 60 w 396"/>
                  <a:gd name="T77" fmla="*/ 39 h 447"/>
                  <a:gd name="T78" fmla="*/ 9 w 396"/>
                  <a:gd name="T79" fmla="*/ 0 h 447"/>
                  <a:gd name="T80" fmla="*/ 0 w 396"/>
                  <a:gd name="T81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6" h="447">
                    <a:moveTo>
                      <a:pt x="0" y="16"/>
                    </a:moveTo>
                    <a:lnTo>
                      <a:pt x="27" y="25"/>
                    </a:lnTo>
                    <a:lnTo>
                      <a:pt x="43" y="45"/>
                    </a:lnTo>
                    <a:lnTo>
                      <a:pt x="42" y="57"/>
                    </a:lnTo>
                    <a:lnTo>
                      <a:pt x="30" y="63"/>
                    </a:lnTo>
                    <a:lnTo>
                      <a:pt x="24" y="76"/>
                    </a:lnTo>
                    <a:lnTo>
                      <a:pt x="58" y="111"/>
                    </a:lnTo>
                    <a:lnTo>
                      <a:pt x="81" y="151"/>
                    </a:lnTo>
                    <a:lnTo>
                      <a:pt x="118" y="169"/>
                    </a:lnTo>
                    <a:lnTo>
                      <a:pt x="139" y="178"/>
                    </a:lnTo>
                    <a:lnTo>
                      <a:pt x="162" y="217"/>
                    </a:lnTo>
                    <a:lnTo>
                      <a:pt x="187" y="234"/>
                    </a:lnTo>
                    <a:lnTo>
                      <a:pt x="223" y="277"/>
                    </a:lnTo>
                    <a:lnTo>
                      <a:pt x="237" y="312"/>
                    </a:lnTo>
                    <a:lnTo>
                      <a:pt x="277" y="331"/>
                    </a:lnTo>
                    <a:lnTo>
                      <a:pt x="298" y="373"/>
                    </a:lnTo>
                    <a:lnTo>
                      <a:pt x="319" y="388"/>
                    </a:lnTo>
                    <a:lnTo>
                      <a:pt x="334" y="412"/>
                    </a:lnTo>
                    <a:lnTo>
                      <a:pt x="343" y="430"/>
                    </a:lnTo>
                    <a:lnTo>
                      <a:pt x="366" y="447"/>
                    </a:lnTo>
                    <a:lnTo>
                      <a:pt x="381" y="439"/>
                    </a:lnTo>
                    <a:lnTo>
                      <a:pt x="367" y="420"/>
                    </a:lnTo>
                    <a:lnTo>
                      <a:pt x="357" y="396"/>
                    </a:lnTo>
                    <a:lnTo>
                      <a:pt x="387" y="379"/>
                    </a:lnTo>
                    <a:lnTo>
                      <a:pt x="396" y="363"/>
                    </a:lnTo>
                    <a:lnTo>
                      <a:pt x="370" y="355"/>
                    </a:lnTo>
                    <a:lnTo>
                      <a:pt x="352" y="348"/>
                    </a:lnTo>
                    <a:lnTo>
                      <a:pt x="318" y="346"/>
                    </a:lnTo>
                    <a:lnTo>
                      <a:pt x="297" y="325"/>
                    </a:lnTo>
                    <a:lnTo>
                      <a:pt x="279" y="292"/>
                    </a:lnTo>
                    <a:lnTo>
                      <a:pt x="270" y="270"/>
                    </a:lnTo>
                    <a:lnTo>
                      <a:pt x="258" y="255"/>
                    </a:lnTo>
                    <a:lnTo>
                      <a:pt x="267" y="231"/>
                    </a:lnTo>
                    <a:lnTo>
                      <a:pt x="303" y="217"/>
                    </a:lnTo>
                    <a:lnTo>
                      <a:pt x="208" y="157"/>
                    </a:lnTo>
                    <a:lnTo>
                      <a:pt x="177" y="133"/>
                    </a:lnTo>
                    <a:lnTo>
                      <a:pt x="133" y="109"/>
                    </a:lnTo>
                    <a:lnTo>
                      <a:pt x="82" y="55"/>
                    </a:lnTo>
                    <a:lnTo>
                      <a:pt x="60" y="39"/>
                    </a:lnTo>
                    <a:lnTo>
                      <a:pt x="9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23"/>
              <p:cNvSpPr>
                <a:spLocks/>
              </p:cNvSpPr>
              <p:nvPr/>
            </p:nvSpPr>
            <p:spPr bwMode="auto">
              <a:xfrm>
                <a:off x="4519" y="1462"/>
                <a:ext cx="19" cy="43"/>
              </a:xfrm>
              <a:custGeom>
                <a:avLst/>
                <a:gdLst>
                  <a:gd name="T0" fmla="*/ 2 w 20"/>
                  <a:gd name="T1" fmla="*/ 0 h 47"/>
                  <a:gd name="T2" fmla="*/ 0 w 20"/>
                  <a:gd name="T3" fmla="*/ 21 h 47"/>
                  <a:gd name="T4" fmla="*/ 6 w 20"/>
                  <a:gd name="T5" fmla="*/ 38 h 47"/>
                  <a:gd name="T6" fmla="*/ 20 w 20"/>
                  <a:gd name="T7" fmla="*/ 47 h 47"/>
                  <a:gd name="T8" fmla="*/ 17 w 20"/>
                  <a:gd name="T9" fmla="*/ 24 h 47"/>
                  <a:gd name="T10" fmla="*/ 18 w 20"/>
                  <a:gd name="T11" fmla="*/ 5 h 47"/>
                  <a:gd name="T12" fmla="*/ 2 w 20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7">
                    <a:moveTo>
                      <a:pt x="2" y="0"/>
                    </a:moveTo>
                    <a:lnTo>
                      <a:pt x="0" y="21"/>
                    </a:lnTo>
                    <a:lnTo>
                      <a:pt x="6" y="38"/>
                    </a:lnTo>
                    <a:lnTo>
                      <a:pt x="20" y="47"/>
                    </a:lnTo>
                    <a:lnTo>
                      <a:pt x="17" y="24"/>
                    </a:lnTo>
                    <a:lnTo>
                      <a:pt x="18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24"/>
              <p:cNvSpPr>
                <a:spLocks/>
              </p:cNvSpPr>
              <p:nvPr/>
            </p:nvSpPr>
            <p:spPr bwMode="auto">
              <a:xfrm>
                <a:off x="4806" y="1997"/>
                <a:ext cx="14" cy="55"/>
              </a:xfrm>
              <a:custGeom>
                <a:avLst/>
                <a:gdLst>
                  <a:gd name="T0" fmla="*/ 1 w 16"/>
                  <a:gd name="T1" fmla="*/ 0 h 60"/>
                  <a:gd name="T2" fmla="*/ 0 w 16"/>
                  <a:gd name="T3" fmla="*/ 27 h 60"/>
                  <a:gd name="T4" fmla="*/ 0 w 16"/>
                  <a:gd name="T5" fmla="*/ 60 h 60"/>
                  <a:gd name="T6" fmla="*/ 16 w 16"/>
                  <a:gd name="T7" fmla="*/ 60 h 60"/>
                  <a:gd name="T8" fmla="*/ 13 w 16"/>
                  <a:gd name="T9" fmla="*/ 21 h 60"/>
                  <a:gd name="T10" fmla="*/ 1 w 16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0">
                    <a:moveTo>
                      <a:pt x="1" y="0"/>
                    </a:moveTo>
                    <a:lnTo>
                      <a:pt x="0" y="27"/>
                    </a:lnTo>
                    <a:lnTo>
                      <a:pt x="0" y="60"/>
                    </a:lnTo>
                    <a:lnTo>
                      <a:pt x="16" y="60"/>
                    </a:lnTo>
                    <a:lnTo>
                      <a:pt x="13" y="2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25"/>
              <p:cNvSpPr>
                <a:spLocks/>
              </p:cNvSpPr>
              <p:nvPr/>
            </p:nvSpPr>
            <p:spPr bwMode="auto">
              <a:xfrm>
                <a:off x="1869" y="1439"/>
                <a:ext cx="415" cy="309"/>
              </a:xfrm>
              <a:custGeom>
                <a:avLst/>
                <a:gdLst>
                  <a:gd name="T0" fmla="*/ 90 w 455"/>
                  <a:gd name="T1" fmla="*/ 336 h 336"/>
                  <a:gd name="T2" fmla="*/ 50 w 455"/>
                  <a:gd name="T3" fmla="*/ 310 h 336"/>
                  <a:gd name="T4" fmla="*/ 20 w 455"/>
                  <a:gd name="T5" fmla="*/ 277 h 336"/>
                  <a:gd name="T6" fmla="*/ 27 w 455"/>
                  <a:gd name="T7" fmla="*/ 259 h 336"/>
                  <a:gd name="T8" fmla="*/ 26 w 455"/>
                  <a:gd name="T9" fmla="*/ 235 h 336"/>
                  <a:gd name="T10" fmla="*/ 8 w 455"/>
                  <a:gd name="T11" fmla="*/ 214 h 336"/>
                  <a:gd name="T12" fmla="*/ 0 w 455"/>
                  <a:gd name="T13" fmla="*/ 193 h 336"/>
                  <a:gd name="T14" fmla="*/ 23 w 455"/>
                  <a:gd name="T15" fmla="*/ 180 h 336"/>
                  <a:gd name="T16" fmla="*/ 36 w 455"/>
                  <a:gd name="T17" fmla="*/ 181 h 336"/>
                  <a:gd name="T18" fmla="*/ 59 w 455"/>
                  <a:gd name="T19" fmla="*/ 168 h 336"/>
                  <a:gd name="T20" fmla="*/ 56 w 455"/>
                  <a:gd name="T21" fmla="*/ 148 h 336"/>
                  <a:gd name="T22" fmla="*/ 115 w 455"/>
                  <a:gd name="T23" fmla="*/ 122 h 336"/>
                  <a:gd name="T24" fmla="*/ 116 w 455"/>
                  <a:gd name="T25" fmla="*/ 100 h 336"/>
                  <a:gd name="T26" fmla="*/ 150 w 455"/>
                  <a:gd name="T27" fmla="*/ 97 h 336"/>
                  <a:gd name="T28" fmla="*/ 188 w 455"/>
                  <a:gd name="T29" fmla="*/ 60 h 336"/>
                  <a:gd name="T30" fmla="*/ 212 w 455"/>
                  <a:gd name="T31" fmla="*/ 39 h 336"/>
                  <a:gd name="T32" fmla="*/ 263 w 455"/>
                  <a:gd name="T33" fmla="*/ 24 h 336"/>
                  <a:gd name="T34" fmla="*/ 321 w 455"/>
                  <a:gd name="T35" fmla="*/ 15 h 336"/>
                  <a:gd name="T36" fmla="*/ 362 w 455"/>
                  <a:gd name="T37" fmla="*/ 25 h 336"/>
                  <a:gd name="T38" fmla="*/ 405 w 455"/>
                  <a:gd name="T39" fmla="*/ 21 h 336"/>
                  <a:gd name="T40" fmla="*/ 443 w 455"/>
                  <a:gd name="T41" fmla="*/ 0 h 336"/>
                  <a:gd name="T42" fmla="*/ 453 w 455"/>
                  <a:gd name="T43" fmla="*/ 10 h 336"/>
                  <a:gd name="T44" fmla="*/ 455 w 455"/>
                  <a:gd name="T45" fmla="*/ 39 h 336"/>
                  <a:gd name="T46" fmla="*/ 440 w 455"/>
                  <a:gd name="T47" fmla="*/ 49 h 336"/>
                  <a:gd name="T48" fmla="*/ 387 w 455"/>
                  <a:gd name="T49" fmla="*/ 66 h 336"/>
                  <a:gd name="T50" fmla="*/ 321 w 455"/>
                  <a:gd name="T51" fmla="*/ 64 h 336"/>
                  <a:gd name="T52" fmla="*/ 276 w 455"/>
                  <a:gd name="T53" fmla="*/ 79 h 336"/>
                  <a:gd name="T54" fmla="*/ 248 w 455"/>
                  <a:gd name="T55" fmla="*/ 103 h 336"/>
                  <a:gd name="T56" fmla="*/ 227 w 455"/>
                  <a:gd name="T57" fmla="*/ 106 h 336"/>
                  <a:gd name="T58" fmla="*/ 206 w 455"/>
                  <a:gd name="T59" fmla="*/ 122 h 336"/>
                  <a:gd name="T60" fmla="*/ 147 w 455"/>
                  <a:gd name="T61" fmla="*/ 166 h 336"/>
                  <a:gd name="T62" fmla="*/ 90 w 455"/>
                  <a:gd name="T63" fmla="*/ 217 h 336"/>
                  <a:gd name="T64" fmla="*/ 81 w 455"/>
                  <a:gd name="T65" fmla="*/ 267 h 336"/>
                  <a:gd name="T66" fmla="*/ 96 w 455"/>
                  <a:gd name="T67" fmla="*/ 321 h 336"/>
                  <a:gd name="T68" fmla="*/ 90 w 455"/>
                  <a:gd name="T69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5" h="336">
                    <a:moveTo>
                      <a:pt x="90" y="336"/>
                    </a:moveTo>
                    <a:lnTo>
                      <a:pt x="50" y="310"/>
                    </a:lnTo>
                    <a:lnTo>
                      <a:pt x="20" y="277"/>
                    </a:lnTo>
                    <a:lnTo>
                      <a:pt x="27" y="259"/>
                    </a:lnTo>
                    <a:lnTo>
                      <a:pt x="26" y="235"/>
                    </a:lnTo>
                    <a:lnTo>
                      <a:pt x="8" y="214"/>
                    </a:lnTo>
                    <a:lnTo>
                      <a:pt x="0" y="193"/>
                    </a:lnTo>
                    <a:lnTo>
                      <a:pt x="23" y="180"/>
                    </a:lnTo>
                    <a:lnTo>
                      <a:pt x="36" y="181"/>
                    </a:lnTo>
                    <a:lnTo>
                      <a:pt x="59" y="168"/>
                    </a:lnTo>
                    <a:lnTo>
                      <a:pt x="56" y="148"/>
                    </a:lnTo>
                    <a:lnTo>
                      <a:pt x="115" y="122"/>
                    </a:lnTo>
                    <a:lnTo>
                      <a:pt x="116" y="100"/>
                    </a:lnTo>
                    <a:lnTo>
                      <a:pt x="150" y="97"/>
                    </a:lnTo>
                    <a:lnTo>
                      <a:pt x="188" y="60"/>
                    </a:lnTo>
                    <a:lnTo>
                      <a:pt x="212" y="39"/>
                    </a:lnTo>
                    <a:lnTo>
                      <a:pt x="263" y="24"/>
                    </a:lnTo>
                    <a:lnTo>
                      <a:pt x="321" y="15"/>
                    </a:lnTo>
                    <a:lnTo>
                      <a:pt x="362" y="25"/>
                    </a:lnTo>
                    <a:lnTo>
                      <a:pt x="405" y="21"/>
                    </a:lnTo>
                    <a:lnTo>
                      <a:pt x="443" y="0"/>
                    </a:lnTo>
                    <a:lnTo>
                      <a:pt x="453" y="10"/>
                    </a:lnTo>
                    <a:lnTo>
                      <a:pt x="455" y="39"/>
                    </a:lnTo>
                    <a:lnTo>
                      <a:pt x="440" y="49"/>
                    </a:lnTo>
                    <a:lnTo>
                      <a:pt x="387" y="66"/>
                    </a:lnTo>
                    <a:lnTo>
                      <a:pt x="321" y="64"/>
                    </a:lnTo>
                    <a:lnTo>
                      <a:pt x="276" y="79"/>
                    </a:lnTo>
                    <a:lnTo>
                      <a:pt x="248" y="103"/>
                    </a:lnTo>
                    <a:lnTo>
                      <a:pt x="227" y="106"/>
                    </a:lnTo>
                    <a:lnTo>
                      <a:pt x="206" y="122"/>
                    </a:lnTo>
                    <a:lnTo>
                      <a:pt x="147" y="166"/>
                    </a:lnTo>
                    <a:lnTo>
                      <a:pt x="90" y="217"/>
                    </a:lnTo>
                    <a:lnTo>
                      <a:pt x="81" y="267"/>
                    </a:lnTo>
                    <a:lnTo>
                      <a:pt x="96" y="321"/>
                    </a:lnTo>
                    <a:lnTo>
                      <a:pt x="90" y="3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26"/>
              <p:cNvSpPr>
                <a:spLocks/>
              </p:cNvSpPr>
              <p:nvPr/>
            </p:nvSpPr>
            <p:spPr bwMode="auto">
              <a:xfrm>
                <a:off x="3325" y="1224"/>
                <a:ext cx="127" cy="122"/>
              </a:xfrm>
              <a:custGeom>
                <a:avLst/>
                <a:gdLst>
                  <a:gd name="T0" fmla="*/ 17 w 139"/>
                  <a:gd name="T1" fmla="*/ 129 h 133"/>
                  <a:gd name="T2" fmla="*/ 19 w 139"/>
                  <a:gd name="T3" fmla="*/ 112 h 133"/>
                  <a:gd name="T4" fmla="*/ 0 w 139"/>
                  <a:gd name="T5" fmla="*/ 82 h 133"/>
                  <a:gd name="T6" fmla="*/ 6 w 139"/>
                  <a:gd name="T7" fmla="*/ 52 h 133"/>
                  <a:gd name="T8" fmla="*/ 33 w 139"/>
                  <a:gd name="T9" fmla="*/ 54 h 133"/>
                  <a:gd name="T10" fmla="*/ 48 w 139"/>
                  <a:gd name="T11" fmla="*/ 55 h 133"/>
                  <a:gd name="T12" fmla="*/ 61 w 139"/>
                  <a:gd name="T13" fmla="*/ 63 h 133"/>
                  <a:gd name="T14" fmla="*/ 67 w 139"/>
                  <a:gd name="T15" fmla="*/ 52 h 133"/>
                  <a:gd name="T16" fmla="*/ 45 w 139"/>
                  <a:gd name="T17" fmla="*/ 36 h 133"/>
                  <a:gd name="T18" fmla="*/ 52 w 139"/>
                  <a:gd name="T19" fmla="*/ 24 h 133"/>
                  <a:gd name="T20" fmla="*/ 72 w 139"/>
                  <a:gd name="T21" fmla="*/ 21 h 133"/>
                  <a:gd name="T22" fmla="*/ 94 w 139"/>
                  <a:gd name="T23" fmla="*/ 7 h 133"/>
                  <a:gd name="T24" fmla="*/ 126 w 139"/>
                  <a:gd name="T25" fmla="*/ 0 h 133"/>
                  <a:gd name="T26" fmla="*/ 124 w 139"/>
                  <a:gd name="T27" fmla="*/ 16 h 133"/>
                  <a:gd name="T28" fmla="*/ 139 w 139"/>
                  <a:gd name="T29" fmla="*/ 36 h 133"/>
                  <a:gd name="T30" fmla="*/ 120 w 139"/>
                  <a:gd name="T31" fmla="*/ 51 h 133"/>
                  <a:gd name="T32" fmla="*/ 100 w 139"/>
                  <a:gd name="T33" fmla="*/ 45 h 133"/>
                  <a:gd name="T34" fmla="*/ 90 w 139"/>
                  <a:gd name="T35" fmla="*/ 30 h 133"/>
                  <a:gd name="T36" fmla="*/ 81 w 139"/>
                  <a:gd name="T37" fmla="*/ 33 h 133"/>
                  <a:gd name="T38" fmla="*/ 82 w 139"/>
                  <a:gd name="T39" fmla="*/ 45 h 133"/>
                  <a:gd name="T40" fmla="*/ 97 w 139"/>
                  <a:gd name="T41" fmla="*/ 61 h 133"/>
                  <a:gd name="T42" fmla="*/ 130 w 139"/>
                  <a:gd name="T43" fmla="*/ 61 h 133"/>
                  <a:gd name="T44" fmla="*/ 127 w 139"/>
                  <a:gd name="T45" fmla="*/ 81 h 133"/>
                  <a:gd name="T46" fmla="*/ 108 w 139"/>
                  <a:gd name="T47" fmla="*/ 79 h 133"/>
                  <a:gd name="T48" fmla="*/ 93 w 139"/>
                  <a:gd name="T49" fmla="*/ 100 h 133"/>
                  <a:gd name="T50" fmla="*/ 75 w 139"/>
                  <a:gd name="T51" fmla="*/ 111 h 133"/>
                  <a:gd name="T52" fmla="*/ 82 w 139"/>
                  <a:gd name="T53" fmla="*/ 129 h 133"/>
                  <a:gd name="T54" fmla="*/ 55 w 139"/>
                  <a:gd name="T55" fmla="*/ 133 h 133"/>
                  <a:gd name="T56" fmla="*/ 17 w 139"/>
                  <a:gd name="T57" fmla="*/ 1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9" h="133">
                    <a:moveTo>
                      <a:pt x="17" y="129"/>
                    </a:moveTo>
                    <a:lnTo>
                      <a:pt x="19" y="112"/>
                    </a:lnTo>
                    <a:lnTo>
                      <a:pt x="0" y="82"/>
                    </a:lnTo>
                    <a:lnTo>
                      <a:pt x="6" y="52"/>
                    </a:lnTo>
                    <a:lnTo>
                      <a:pt x="33" y="54"/>
                    </a:lnTo>
                    <a:lnTo>
                      <a:pt x="48" y="55"/>
                    </a:lnTo>
                    <a:lnTo>
                      <a:pt x="61" y="63"/>
                    </a:lnTo>
                    <a:lnTo>
                      <a:pt x="67" y="52"/>
                    </a:lnTo>
                    <a:lnTo>
                      <a:pt x="45" y="36"/>
                    </a:lnTo>
                    <a:lnTo>
                      <a:pt x="52" y="24"/>
                    </a:lnTo>
                    <a:lnTo>
                      <a:pt x="72" y="21"/>
                    </a:lnTo>
                    <a:lnTo>
                      <a:pt x="94" y="7"/>
                    </a:lnTo>
                    <a:lnTo>
                      <a:pt x="126" y="0"/>
                    </a:lnTo>
                    <a:lnTo>
                      <a:pt x="124" y="16"/>
                    </a:lnTo>
                    <a:lnTo>
                      <a:pt x="139" y="36"/>
                    </a:lnTo>
                    <a:lnTo>
                      <a:pt x="120" y="51"/>
                    </a:lnTo>
                    <a:lnTo>
                      <a:pt x="100" y="45"/>
                    </a:lnTo>
                    <a:lnTo>
                      <a:pt x="90" y="30"/>
                    </a:lnTo>
                    <a:lnTo>
                      <a:pt x="81" y="33"/>
                    </a:lnTo>
                    <a:lnTo>
                      <a:pt x="82" y="45"/>
                    </a:lnTo>
                    <a:lnTo>
                      <a:pt x="97" y="61"/>
                    </a:lnTo>
                    <a:lnTo>
                      <a:pt x="130" y="61"/>
                    </a:lnTo>
                    <a:lnTo>
                      <a:pt x="127" y="81"/>
                    </a:lnTo>
                    <a:lnTo>
                      <a:pt x="108" y="79"/>
                    </a:lnTo>
                    <a:lnTo>
                      <a:pt x="93" y="100"/>
                    </a:lnTo>
                    <a:lnTo>
                      <a:pt x="75" y="111"/>
                    </a:lnTo>
                    <a:lnTo>
                      <a:pt x="82" y="129"/>
                    </a:lnTo>
                    <a:lnTo>
                      <a:pt x="55" y="133"/>
                    </a:lnTo>
                    <a:lnTo>
                      <a:pt x="17" y="1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27"/>
              <p:cNvSpPr>
                <a:spLocks/>
              </p:cNvSpPr>
              <p:nvPr/>
            </p:nvSpPr>
            <p:spPr bwMode="auto">
              <a:xfrm>
                <a:off x="3453" y="1175"/>
                <a:ext cx="75" cy="61"/>
              </a:xfrm>
              <a:custGeom>
                <a:avLst/>
                <a:gdLst>
                  <a:gd name="T0" fmla="*/ 0 w 82"/>
                  <a:gd name="T1" fmla="*/ 42 h 66"/>
                  <a:gd name="T2" fmla="*/ 13 w 82"/>
                  <a:gd name="T3" fmla="*/ 66 h 66"/>
                  <a:gd name="T4" fmla="*/ 42 w 82"/>
                  <a:gd name="T5" fmla="*/ 62 h 66"/>
                  <a:gd name="T6" fmla="*/ 70 w 82"/>
                  <a:gd name="T7" fmla="*/ 47 h 66"/>
                  <a:gd name="T8" fmla="*/ 82 w 82"/>
                  <a:gd name="T9" fmla="*/ 23 h 66"/>
                  <a:gd name="T10" fmla="*/ 75 w 82"/>
                  <a:gd name="T11" fmla="*/ 0 h 66"/>
                  <a:gd name="T12" fmla="*/ 51 w 82"/>
                  <a:gd name="T13" fmla="*/ 11 h 66"/>
                  <a:gd name="T14" fmla="*/ 46 w 82"/>
                  <a:gd name="T15" fmla="*/ 24 h 66"/>
                  <a:gd name="T16" fmla="*/ 31 w 82"/>
                  <a:gd name="T17" fmla="*/ 23 h 66"/>
                  <a:gd name="T18" fmla="*/ 19 w 82"/>
                  <a:gd name="T19" fmla="*/ 39 h 66"/>
                  <a:gd name="T20" fmla="*/ 0 w 82"/>
                  <a:gd name="T21" fmla="*/ 4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66">
                    <a:moveTo>
                      <a:pt x="0" y="42"/>
                    </a:moveTo>
                    <a:lnTo>
                      <a:pt x="13" y="66"/>
                    </a:lnTo>
                    <a:lnTo>
                      <a:pt x="42" y="62"/>
                    </a:lnTo>
                    <a:lnTo>
                      <a:pt x="70" y="47"/>
                    </a:lnTo>
                    <a:lnTo>
                      <a:pt x="82" y="23"/>
                    </a:lnTo>
                    <a:lnTo>
                      <a:pt x="75" y="0"/>
                    </a:lnTo>
                    <a:lnTo>
                      <a:pt x="51" y="11"/>
                    </a:lnTo>
                    <a:lnTo>
                      <a:pt x="46" y="24"/>
                    </a:lnTo>
                    <a:lnTo>
                      <a:pt x="31" y="23"/>
                    </a:lnTo>
                    <a:lnTo>
                      <a:pt x="19" y="39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28"/>
              <p:cNvSpPr>
                <a:spLocks/>
              </p:cNvSpPr>
              <p:nvPr/>
            </p:nvSpPr>
            <p:spPr bwMode="auto">
              <a:xfrm>
                <a:off x="3463" y="1342"/>
                <a:ext cx="56" cy="42"/>
              </a:xfrm>
              <a:custGeom>
                <a:avLst/>
                <a:gdLst>
                  <a:gd name="T0" fmla="*/ 2 w 62"/>
                  <a:gd name="T1" fmla="*/ 45 h 45"/>
                  <a:gd name="T2" fmla="*/ 0 w 62"/>
                  <a:gd name="T3" fmla="*/ 15 h 45"/>
                  <a:gd name="T4" fmla="*/ 8 w 62"/>
                  <a:gd name="T5" fmla="*/ 1 h 45"/>
                  <a:gd name="T6" fmla="*/ 47 w 62"/>
                  <a:gd name="T7" fmla="*/ 0 h 45"/>
                  <a:gd name="T8" fmla="*/ 62 w 62"/>
                  <a:gd name="T9" fmla="*/ 16 h 45"/>
                  <a:gd name="T10" fmla="*/ 33 w 62"/>
                  <a:gd name="T11" fmla="*/ 36 h 45"/>
                  <a:gd name="T12" fmla="*/ 2 w 62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5">
                    <a:moveTo>
                      <a:pt x="2" y="45"/>
                    </a:moveTo>
                    <a:lnTo>
                      <a:pt x="0" y="15"/>
                    </a:lnTo>
                    <a:lnTo>
                      <a:pt x="8" y="1"/>
                    </a:lnTo>
                    <a:lnTo>
                      <a:pt x="47" y="0"/>
                    </a:lnTo>
                    <a:lnTo>
                      <a:pt x="62" y="16"/>
                    </a:lnTo>
                    <a:lnTo>
                      <a:pt x="33" y="36"/>
                    </a:lnTo>
                    <a:lnTo>
                      <a:pt x="2" y="4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Freeform 29"/>
              <p:cNvSpPr>
                <a:spLocks/>
              </p:cNvSpPr>
              <p:nvPr/>
            </p:nvSpPr>
            <p:spPr bwMode="auto">
              <a:xfrm>
                <a:off x="2649" y="1296"/>
                <a:ext cx="91" cy="80"/>
              </a:xfrm>
              <a:custGeom>
                <a:avLst/>
                <a:gdLst>
                  <a:gd name="T0" fmla="*/ 13 w 99"/>
                  <a:gd name="T1" fmla="*/ 52 h 87"/>
                  <a:gd name="T2" fmla="*/ 0 w 99"/>
                  <a:gd name="T3" fmla="*/ 35 h 87"/>
                  <a:gd name="T4" fmla="*/ 19 w 99"/>
                  <a:gd name="T5" fmla="*/ 8 h 87"/>
                  <a:gd name="T6" fmla="*/ 42 w 99"/>
                  <a:gd name="T7" fmla="*/ 2 h 87"/>
                  <a:gd name="T8" fmla="*/ 62 w 99"/>
                  <a:gd name="T9" fmla="*/ 9 h 87"/>
                  <a:gd name="T10" fmla="*/ 80 w 99"/>
                  <a:gd name="T11" fmla="*/ 0 h 87"/>
                  <a:gd name="T12" fmla="*/ 89 w 99"/>
                  <a:gd name="T13" fmla="*/ 24 h 87"/>
                  <a:gd name="T14" fmla="*/ 84 w 99"/>
                  <a:gd name="T15" fmla="*/ 54 h 87"/>
                  <a:gd name="T16" fmla="*/ 99 w 99"/>
                  <a:gd name="T17" fmla="*/ 78 h 87"/>
                  <a:gd name="T18" fmla="*/ 62 w 99"/>
                  <a:gd name="T19" fmla="*/ 87 h 87"/>
                  <a:gd name="T20" fmla="*/ 33 w 99"/>
                  <a:gd name="T21" fmla="*/ 77 h 87"/>
                  <a:gd name="T22" fmla="*/ 13 w 99"/>
                  <a:gd name="T23" fmla="*/ 5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87">
                    <a:moveTo>
                      <a:pt x="13" y="52"/>
                    </a:moveTo>
                    <a:lnTo>
                      <a:pt x="0" y="35"/>
                    </a:lnTo>
                    <a:lnTo>
                      <a:pt x="19" y="8"/>
                    </a:lnTo>
                    <a:lnTo>
                      <a:pt x="42" y="2"/>
                    </a:lnTo>
                    <a:lnTo>
                      <a:pt x="62" y="9"/>
                    </a:lnTo>
                    <a:lnTo>
                      <a:pt x="80" y="0"/>
                    </a:lnTo>
                    <a:lnTo>
                      <a:pt x="89" y="24"/>
                    </a:lnTo>
                    <a:lnTo>
                      <a:pt x="84" y="54"/>
                    </a:lnTo>
                    <a:lnTo>
                      <a:pt x="99" y="78"/>
                    </a:lnTo>
                    <a:lnTo>
                      <a:pt x="62" y="87"/>
                    </a:lnTo>
                    <a:lnTo>
                      <a:pt x="33" y="77"/>
                    </a:lnTo>
                    <a:lnTo>
                      <a:pt x="13" y="5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Freeform 30"/>
              <p:cNvSpPr>
                <a:spLocks/>
              </p:cNvSpPr>
              <p:nvPr/>
            </p:nvSpPr>
            <p:spPr bwMode="auto">
              <a:xfrm>
                <a:off x="2624" y="1218"/>
                <a:ext cx="71" cy="87"/>
              </a:xfrm>
              <a:custGeom>
                <a:avLst/>
                <a:gdLst>
                  <a:gd name="T0" fmla="*/ 0 w 78"/>
                  <a:gd name="T1" fmla="*/ 73 h 94"/>
                  <a:gd name="T2" fmla="*/ 18 w 78"/>
                  <a:gd name="T3" fmla="*/ 55 h 94"/>
                  <a:gd name="T4" fmla="*/ 12 w 78"/>
                  <a:gd name="T5" fmla="*/ 34 h 94"/>
                  <a:gd name="T6" fmla="*/ 20 w 78"/>
                  <a:gd name="T7" fmla="*/ 20 h 94"/>
                  <a:gd name="T8" fmla="*/ 39 w 78"/>
                  <a:gd name="T9" fmla="*/ 19 h 94"/>
                  <a:gd name="T10" fmla="*/ 40 w 78"/>
                  <a:gd name="T11" fmla="*/ 0 h 94"/>
                  <a:gd name="T12" fmla="*/ 59 w 78"/>
                  <a:gd name="T13" fmla="*/ 19 h 94"/>
                  <a:gd name="T14" fmla="*/ 74 w 78"/>
                  <a:gd name="T15" fmla="*/ 35 h 94"/>
                  <a:gd name="T16" fmla="*/ 66 w 78"/>
                  <a:gd name="T17" fmla="*/ 54 h 94"/>
                  <a:gd name="T18" fmla="*/ 78 w 78"/>
                  <a:gd name="T19" fmla="*/ 73 h 94"/>
                  <a:gd name="T20" fmla="*/ 57 w 78"/>
                  <a:gd name="T21" fmla="*/ 76 h 94"/>
                  <a:gd name="T22" fmla="*/ 27 w 78"/>
                  <a:gd name="T23" fmla="*/ 94 h 94"/>
                  <a:gd name="T24" fmla="*/ 0 w 78"/>
                  <a:gd name="T25" fmla="*/ 7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94">
                    <a:moveTo>
                      <a:pt x="0" y="73"/>
                    </a:moveTo>
                    <a:lnTo>
                      <a:pt x="18" y="55"/>
                    </a:lnTo>
                    <a:lnTo>
                      <a:pt x="12" y="34"/>
                    </a:lnTo>
                    <a:lnTo>
                      <a:pt x="20" y="20"/>
                    </a:lnTo>
                    <a:lnTo>
                      <a:pt x="39" y="19"/>
                    </a:lnTo>
                    <a:lnTo>
                      <a:pt x="40" y="0"/>
                    </a:lnTo>
                    <a:lnTo>
                      <a:pt x="59" y="19"/>
                    </a:lnTo>
                    <a:lnTo>
                      <a:pt x="74" y="35"/>
                    </a:lnTo>
                    <a:lnTo>
                      <a:pt x="66" y="54"/>
                    </a:lnTo>
                    <a:lnTo>
                      <a:pt x="78" y="73"/>
                    </a:lnTo>
                    <a:lnTo>
                      <a:pt x="57" y="76"/>
                    </a:lnTo>
                    <a:lnTo>
                      <a:pt x="27" y="94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Freeform 31"/>
              <p:cNvSpPr>
                <a:spLocks/>
              </p:cNvSpPr>
              <p:nvPr/>
            </p:nvSpPr>
            <p:spPr bwMode="auto">
              <a:xfrm>
                <a:off x="2733" y="1332"/>
                <a:ext cx="82" cy="96"/>
              </a:xfrm>
              <a:custGeom>
                <a:avLst/>
                <a:gdLst>
                  <a:gd name="T0" fmla="*/ 0 w 90"/>
                  <a:gd name="T1" fmla="*/ 98 h 104"/>
                  <a:gd name="T2" fmla="*/ 15 w 90"/>
                  <a:gd name="T3" fmla="*/ 63 h 104"/>
                  <a:gd name="T4" fmla="*/ 18 w 90"/>
                  <a:gd name="T5" fmla="*/ 24 h 104"/>
                  <a:gd name="T6" fmla="*/ 24 w 90"/>
                  <a:gd name="T7" fmla="*/ 6 h 104"/>
                  <a:gd name="T8" fmla="*/ 36 w 90"/>
                  <a:gd name="T9" fmla="*/ 0 h 104"/>
                  <a:gd name="T10" fmla="*/ 39 w 90"/>
                  <a:gd name="T11" fmla="*/ 38 h 104"/>
                  <a:gd name="T12" fmla="*/ 54 w 90"/>
                  <a:gd name="T13" fmla="*/ 17 h 104"/>
                  <a:gd name="T14" fmla="*/ 67 w 90"/>
                  <a:gd name="T15" fmla="*/ 13 h 104"/>
                  <a:gd name="T16" fmla="*/ 82 w 90"/>
                  <a:gd name="T17" fmla="*/ 29 h 104"/>
                  <a:gd name="T18" fmla="*/ 90 w 90"/>
                  <a:gd name="T19" fmla="*/ 48 h 104"/>
                  <a:gd name="T20" fmla="*/ 76 w 90"/>
                  <a:gd name="T21" fmla="*/ 68 h 104"/>
                  <a:gd name="T22" fmla="*/ 40 w 90"/>
                  <a:gd name="T23" fmla="*/ 78 h 104"/>
                  <a:gd name="T24" fmla="*/ 15 w 90"/>
                  <a:gd name="T25" fmla="*/ 104 h 104"/>
                  <a:gd name="T26" fmla="*/ 0 w 90"/>
                  <a:gd name="T27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04">
                    <a:moveTo>
                      <a:pt x="0" y="98"/>
                    </a:moveTo>
                    <a:lnTo>
                      <a:pt x="15" y="63"/>
                    </a:lnTo>
                    <a:lnTo>
                      <a:pt x="18" y="24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39" y="38"/>
                    </a:lnTo>
                    <a:lnTo>
                      <a:pt x="54" y="17"/>
                    </a:lnTo>
                    <a:lnTo>
                      <a:pt x="67" y="13"/>
                    </a:lnTo>
                    <a:lnTo>
                      <a:pt x="82" y="29"/>
                    </a:lnTo>
                    <a:lnTo>
                      <a:pt x="90" y="48"/>
                    </a:lnTo>
                    <a:lnTo>
                      <a:pt x="76" y="68"/>
                    </a:lnTo>
                    <a:lnTo>
                      <a:pt x="40" y="78"/>
                    </a:lnTo>
                    <a:lnTo>
                      <a:pt x="15" y="104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1" name="Freeform 32"/>
              <p:cNvSpPr>
                <a:spLocks/>
              </p:cNvSpPr>
              <p:nvPr/>
            </p:nvSpPr>
            <p:spPr bwMode="auto">
              <a:xfrm>
                <a:off x="1718" y="1710"/>
                <a:ext cx="53" cy="42"/>
              </a:xfrm>
              <a:custGeom>
                <a:avLst/>
                <a:gdLst>
                  <a:gd name="T0" fmla="*/ 6 w 58"/>
                  <a:gd name="T1" fmla="*/ 46 h 46"/>
                  <a:gd name="T2" fmla="*/ 58 w 58"/>
                  <a:gd name="T3" fmla="*/ 43 h 46"/>
                  <a:gd name="T4" fmla="*/ 58 w 58"/>
                  <a:gd name="T5" fmla="*/ 27 h 46"/>
                  <a:gd name="T6" fmla="*/ 43 w 58"/>
                  <a:gd name="T7" fmla="*/ 6 h 46"/>
                  <a:gd name="T8" fmla="*/ 30 w 58"/>
                  <a:gd name="T9" fmla="*/ 0 h 46"/>
                  <a:gd name="T10" fmla="*/ 0 w 58"/>
                  <a:gd name="T11" fmla="*/ 24 h 46"/>
                  <a:gd name="T12" fmla="*/ 6 w 5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6">
                    <a:moveTo>
                      <a:pt x="6" y="46"/>
                    </a:moveTo>
                    <a:lnTo>
                      <a:pt x="58" y="43"/>
                    </a:lnTo>
                    <a:lnTo>
                      <a:pt x="58" y="27"/>
                    </a:lnTo>
                    <a:lnTo>
                      <a:pt x="43" y="6"/>
                    </a:lnTo>
                    <a:lnTo>
                      <a:pt x="30" y="0"/>
                    </a:lnTo>
                    <a:lnTo>
                      <a:pt x="0" y="24"/>
                    </a:lnTo>
                    <a:lnTo>
                      <a:pt x="6" y="4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2" name="Freeform 33"/>
              <p:cNvSpPr>
                <a:spLocks/>
              </p:cNvSpPr>
              <p:nvPr/>
            </p:nvSpPr>
            <p:spPr bwMode="auto">
              <a:xfrm>
                <a:off x="1957" y="1760"/>
                <a:ext cx="30" cy="58"/>
              </a:xfrm>
              <a:custGeom>
                <a:avLst/>
                <a:gdLst>
                  <a:gd name="T0" fmla="*/ 19 w 33"/>
                  <a:gd name="T1" fmla="*/ 0 h 63"/>
                  <a:gd name="T2" fmla="*/ 6 w 33"/>
                  <a:gd name="T3" fmla="*/ 18 h 63"/>
                  <a:gd name="T4" fmla="*/ 0 w 33"/>
                  <a:gd name="T5" fmla="*/ 33 h 63"/>
                  <a:gd name="T6" fmla="*/ 26 w 33"/>
                  <a:gd name="T7" fmla="*/ 63 h 63"/>
                  <a:gd name="T8" fmla="*/ 33 w 33"/>
                  <a:gd name="T9" fmla="*/ 53 h 63"/>
                  <a:gd name="T10" fmla="*/ 26 w 33"/>
                  <a:gd name="T11" fmla="*/ 30 h 63"/>
                  <a:gd name="T12" fmla="*/ 19 w 3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3">
                    <a:moveTo>
                      <a:pt x="19" y="0"/>
                    </a:moveTo>
                    <a:lnTo>
                      <a:pt x="6" y="18"/>
                    </a:lnTo>
                    <a:lnTo>
                      <a:pt x="0" y="33"/>
                    </a:lnTo>
                    <a:lnTo>
                      <a:pt x="26" y="63"/>
                    </a:lnTo>
                    <a:lnTo>
                      <a:pt x="33" y="53"/>
                    </a:lnTo>
                    <a:lnTo>
                      <a:pt x="26" y="3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827584" y="836712"/>
              <a:ext cx="2594917" cy="3028290"/>
              <a:chOff x="1134" y="914"/>
              <a:chExt cx="2948" cy="3002"/>
            </a:xfrm>
            <a:gradFill flip="none" rotWithShape="1">
              <a:gsLst>
                <a:gs pos="50000">
                  <a:schemeClr val="bg2"/>
                </a:gs>
                <a:gs pos="13000">
                  <a:srgbClr val="00B0F0"/>
                </a:gs>
              </a:gsLst>
              <a:lin ang="0" scaled="0"/>
              <a:tileRect/>
            </a:gradFill>
          </p:grpSpPr>
          <p:sp>
            <p:nvSpPr>
              <p:cNvPr id="11" name="Freeform 37"/>
              <p:cNvSpPr>
                <a:spLocks/>
              </p:cNvSpPr>
              <p:nvPr/>
            </p:nvSpPr>
            <p:spPr bwMode="auto">
              <a:xfrm>
                <a:off x="1283" y="914"/>
                <a:ext cx="2208" cy="2352"/>
              </a:xfrm>
              <a:custGeom>
                <a:avLst/>
                <a:gdLst/>
                <a:ahLst/>
                <a:cxnLst>
                  <a:cxn ang="0">
                    <a:pos x="598" y="5496"/>
                  </a:cxn>
                  <a:cxn ang="0">
                    <a:pos x="1323" y="5880"/>
                  </a:cxn>
                  <a:cxn ang="0">
                    <a:pos x="1654" y="6222"/>
                  </a:cxn>
                  <a:cxn ang="0">
                    <a:pos x="1021" y="6402"/>
                  </a:cxn>
                  <a:cxn ang="0">
                    <a:pos x="1471" y="7306"/>
                  </a:cxn>
                  <a:cxn ang="0">
                    <a:pos x="2319" y="7578"/>
                  </a:cxn>
                  <a:cxn ang="0">
                    <a:pos x="3483" y="7560"/>
                  </a:cxn>
                  <a:cxn ang="0">
                    <a:pos x="4144" y="7642"/>
                  </a:cxn>
                  <a:cxn ang="0">
                    <a:pos x="4776" y="7797"/>
                  </a:cxn>
                  <a:cxn ang="0">
                    <a:pos x="4650" y="8139"/>
                  </a:cxn>
                  <a:cxn ang="0">
                    <a:pos x="3840" y="7965"/>
                  </a:cxn>
                  <a:cxn ang="0">
                    <a:pos x="2268" y="7809"/>
                  </a:cxn>
                  <a:cxn ang="0">
                    <a:pos x="1912" y="8710"/>
                  </a:cxn>
                  <a:cxn ang="0">
                    <a:pos x="2431" y="10354"/>
                  </a:cxn>
                  <a:cxn ang="0">
                    <a:pos x="2971" y="10537"/>
                  </a:cxn>
                  <a:cxn ang="0">
                    <a:pos x="3735" y="11269"/>
                  </a:cxn>
                  <a:cxn ang="0">
                    <a:pos x="4072" y="11176"/>
                  </a:cxn>
                  <a:cxn ang="0">
                    <a:pos x="4788" y="11527"/>
                  </a:cxn>
                  <a:cxn ang="0">
                    <a:pos x="5107" y="11565"/>
                  </a:cxn>
                  <a:cxn ang="0">
                    <a:pos x="4821" y="10365"/>
                  </a:cxn>
                  <a:cxn ang="0">
                    <a:pos x="4648" y="9327"/>
                  </a:cxn>
                  <a:cxn ang="0">
                    <a:pos x="5328" y="9715"/>
                  </a:cxn>
                  <a:cxn ang="0">
                    <a:pos x="5374" y="9196"/>
                  </a:cxn>
                  <a:cxn ang="0">
                    <a:pos x="4933" y="8440"/>
                  </a:cxn>
                  <a:cxn ang="0">
                    <a:pos x="6073" y="8487"/>
                  </a:cxn>
                  <a:cxn ang="0">
                    <a:pos x="6684" y="8637"/>
                  </a:cxn>
                  <a:cxn ang="0">
                    <a:pos x="6511" y="7678"/>
                  </a:cxn>
                  <a:cxn ang="0">
                    <a:pos x="5047" y="6855"/>
                  </a:cxn>
                  <a:cxn ang="0">
                    <a:pos x="4335" y="6343"/>
                  </a:cxn>
                  <a:cxn ang="0">
                    <a:pos x="4875" y="6028"/>
                  </a:cxn>
                  <a:cxn ang="0">
                    <a:pos x="4624" y="5412"/>
                  </a:cxn>
                  <a:cxn ang="0">
                    <a:pos x="5151" y="5818"/>
                  </a:cxn>
                  <a:cxn ang="0">
                    <a:pos x="5419" y="5548"/>
                  </a:cxn>
                  <a:cxn ang="0">
                    <a:pos x="4221" y="3840"/>
                  </a:cxn>
                  <a:cxn ang="0">
                    <a:pos x="4356" y="2844"/>
                  </a:cxn>
                  <a:cxn ang="0">
                    <a:pos x="4800" y="2758"/>
                  </a:cxn>
                  <a:cxn ang="0">
                    <a:pos x="5416" y="3672"/>
                  </a:cxn>
                  <a:cxn ang="0">
                    <a:pos x="6021" y="3885"/>
                  </a:cxn>
                  <a:cxn ang="0">
                    <a:pos x="6036" y="3382"/>
                  </a:cxn>
                  <a:cxn ang="0">
                    <a:pos x="6558" y="3625"/>
                  </a:cxn>
                  <a:cxn ang="0">
                    <a:pos x="7275" y="3504"/>
                  </a:cxn>
                  <a:cxn ang="0">
                    <a:pos x="6393" y="2731"/>
                  </a:cxn>
                  <a:cxn ang="0">
                    <a:pos x="6757" y="2304"/>
                  </a:cxn>
                  <a:cxn ang="0">
                    <a:pos x="7950" y="1993"/>
                  </a:cxn>
                  <a:cxn ang="0">
                    <a:pos x="8481" y="1794"/>
                  </a:cxn>
                  <a:cxn ang="0">
                    <a:pos x="9960" y="2038"/>
                  </a:cxn>
                  <a:cxn ang="0">
                    <a:pos x="10644" y="1117"/>
                  </a:cxn>
                  <a:cxn ang="0">
                    <a:pos x="10431" y="118"/>
                  </a:cxn>
                  <a:cxn ang="0">
                    <a:pos x="9970" y="919"/>
                  </a:cxn>
                  <a:cxn ang="0">
                    <a:pos x="8421" y="879"/>
                  </a:cxn>
                  <a:cxn ang="0">
                    <a:pos x="7251" y="523"/>
                  </a:cxn>
                  <a:cxn ang="0">
                    <a:pos x="6274" y="691"/>
                  </a:cxn>
                  <a:cxn ang="0">
                    <a:pos x="5346" y="915"/>
                  </a:cxn>
                  <a:cxn ang="0">
                    <a:pos x="3816" y="1348"/>
                  </a:cxn>
                  <a:cxn ang="0">
                    <a:pos x="2572" y="1927"/>
                  </a:cxn>
                  <a:cxn ang="0">
                    <a:pos x="1536" y="2161"/>
                  </a:cxn>
                  <a:cxn ang="0">
                    <a:pos x="1149" y="3067"/>
                  </a:cxn>
                  <a:cxn ang="0">
                    <a:pos x="405" y="3967"/>
                  </a:cxn>
                </a:cxnLst>
                <a:rect l="0" t="0" r="r" b="b"/>
                <a:pathLst>
                  <a:path w="11040" h="11761">
                    <a:moveTo>
                      <a:pt x="0" y="4672"/>
                    </a:moveTo>
                    <a:lnTo>
                      <a:pt x="123" y="4873"/>
                    </a:lnTo>
                    <a:lnTo>
                      <a:pt x="243" y="4914"/>
                    </a:lnTo>
                    <a:lnTo>
                      <a:pt x="169" y="5112"/>
                    </a:lnTo>
                    <a:lnTo>
                      <a:pt x="289" y="5169"/>
                    </a:lnTo>
                    <a:lnTo>
                      <a:pt x="274" y="5310"/>
                    </a:lnTo>
                    <a:lnTo>
                      <a:pt x="433" y="5364"/>
                    </a:lnTo>
                    <a:lnTo>
                      <a:pt x="555" y="5364"/>
                    </a:lnTo>
                    <a:lnTo>
                      <a:pt x="598" y="5496"/>
                    </a:lnTo>
                    <a:lnTo>
                      <a:pt x="976" y="5910"/>
                    </a:lnTo>
                    <a:lnTo>
                      <a:pt x="997" y="6055"/>
                    </a:lnTo>
                    <a:lnTo>
                      <a:pt x="1126" y="6070"/>
                    </a:lnTo>
                    <a:lnTo>
                      <a:pt x="1101" y="5923"/>
                    </a:lnTo>
                    <a:lnTo>
                      <a:pt x="1099" y="5820"/>
                    </a:lnTo>
                    <a:lnTo>
                      <a:pt x="1149" y="5751"/>
                    </a:lnTo>
                    <a:lnTo>
                      <a:pt x="1201" y="5824"/>
                    </a:lnTo>
                    <a:lnTo>
                      <a:pt x="1246" y="5935"/>
                    </a:lnTo>
                    <a:lnTo>
                      <a:pt x="1323" y="5880"/>
                    </a:lnTo>
                    <a:lnTo>
                      <a:pt x="1453" y="5998"/>
                    </a:lnTo>
                    <a:lnTo>
                      <a:pt x="1521" y="6015"/>
                    </a:lnTo>
                    <a:lnTo>
                      <a:pt x="1573" y="5941"/>
                    </a:lnTo>
                    <a:lnTo>
                      <a:pt x="1683" y="5907"/>
                    </a:lnTo>
                    <a:lnTo>
                      <a:pt x="1716" y="6034"/>
                    </a:lnTo>
                    <a:lnTo>
                      <a:pt x="1732" y="6210"/>
                    </a:lnTo>
                    <a:lnTo>
                      <a:pt x="1789" y="6279"/>
                    </a:lnTo>
                    <a:lnTo>
                      <a:pt x="1761" y="6330"/>
                    </a:lnTo>
                    <a:lnTo>
                      <a:pt x="1654" y="6222"/>
                    </a:lnTo>
                    <a:lnTo>
                      <a:pt x="1552" y="6282"/>
                    </a:lnTo>
                    <a:lnTo>
                      <a:pt x="1545" y="6178"/>
                    </a:lnTo>
                    <a:lnTo>
                      <a:pt x="1443" y="6150"/>
                    </a:lnTo>
                    <a:lnTo>
                      <a:pt x="1291" y="6159"/>
                    </a:lnTo>
                    <a:lnTo>
                      <a:pt x="1231" y="6117"/>
                    </a:lnTo>
                    <a:lnTo>
                      <a:pt x="1144" y="6174"/>
                    </a:lnTo>
                    <a:lnTo>
                      <a:pt x="1053" y="6138"/>
                    </a:lnTo>
                    <a:lnTo>
                      <a:pt x="1108" y="6315"/>
                    </a:lnTo>
                    <a:lnTo>
                      <a:pt x="1021" y="6402"/>
                    </a:lnTo>
                    <a:lnTo>
                      <a:pt x="1080" y="6522"/>
                    </a:lnTo>
                    <a:lnTo>
                      <a:pt x="1188" y="6451"/>
                    </a:lnTo>
                    <a:lnTo>
                      <a:pt x="1266" y="6489"/>
                    </a:lnTo>
                    <a:lnTo>
                      <a:pt x="1266" y="6571"/>
                    </a:lnTo>
                    <a:lnTo>
                      <a:pt x="1401" y="6624"/>
                    </a:lnTo>
                    <a:lnTo>
                      <a:pt x="1458" y="6787"/>
                    </a:lnTo>
                    <a:lnTo>
                      <a:pt x="1503" y="7030"/>
                    </a:lnTo>
                    <a:lnTo>
                      <a:pt x="1635" y="7134"/>
                    </a:lnTo>
                    <a:lnTo>
                      <a:pt x="1471" y="7306"/>
                    </a:lnTo>
                    <a:lnTo>
                      <a:pt x="1651" y="7360"/>
                    </a:lnTo>
                    <a:lnTo>
                      <a:pt x="1620" y="7485"/>
                    </a:lnTo>
                    <a:lnTo>
                      <a:pt x="1710" y="7560"/>
                    </a:lnTo>
                    <a:lnTo>
                      <a:pt x="1875" y="7554"/>
                    </a:lnTo>
                    <a:lnTo>
                      <a:pt x="1875" y="7450"/>
                    </a:lnTo>
                    <a:lnTo>
                      <a:pt x="2085" y="7350"/>
                    </a:lnTo>
                    <a:lnTo>
                      <a:pt x="2253" y="7465"/>
                    </a:lnTo>
                    <a:lnTo>
                      <a:pt x="2241" y="7572"/>
                    </a:lnTo>
                    <a:lnTo>
                      <a:pt x="2319" y="7578"/>
                    </a:lnTo>
                    <a:lnTo>
                      <a:pt x="2511" y="7471"/>
                    </a:lnTo>
                    <a:lnTo>
                      <a:pt x="2655" y="7453"/>
                    </a:lnTo>
                    <a:lnTo>
                      <a:pt x="2745" y="7524"/>
                    </a:lnTo>
                    <a:lnTo>
                      <a:pt x="2863" y="7396"/>
                    </a:lnTo>
                    <a:lnTo>
                      <a:pt x="2947" y="7395"/>
                    </a:lnTo>
                    <a:lnTo>
                      <a:pt x="3090" y="7350"/>
                    </a:lnTo>
                    <a:lnTo>
                      <a:pt x="3151" y="7405"/>
                    </a:lnTo>
                    <a:lnTo>
                      <a:pt x="3351" y="7411"/>
                    </a:lnTo>
                    <a:lnTo>
                      <a:pt x="3483" y="7560"/>
                    </a:lnTo>
                    <a:lnTo>
                      <a:pt x="3525" y="7467"/>
                    </a:lnTo>
                    <a:lnTo>
                      <a:pt x="3649" y="7530"/>
                    </a:lnTo>
                    <a:lnTo>
                      <a:pt x="3778" y="7560"/>
                    </a:lnTo>
                    <a:lnTo>
                      <a:pt x="3828" y="7510"/>
                    </a:lnTo>
                    <a:lnTo>
                      <a:pt x="3831" y="7425"/>
                    </a:lnTo>
                    <a:lnTo>
                      <a:pt x="3858" y="7312"/>
                    </a:lnTo>
                    <a:lnTo>
                      <a:pt x="4020" y="7395"/>
                    </a:lnTo>
                    <a:lnTo>
                      <a:pt x="4063" y="7554"/>
                    </a:lnTo>
                    <a:lnTo>
                      <a:pt x="4144" y="7642"/>
                    </a:lnTo>
                    <a:lnTo>
                      <a:pt x="4155" y="7545"/>
                    </a:lnTo>
                    <a:lnTo>
                      <a:pt x="4233" y="7480"/>
                    </a:lnTo>
                    <a:lnTo>
                      <a:pt x="4320" y="7434"/>
                    </a:lnTo>
                    <a:lnTo>
                      <a:pt x="4354" y="7578"/>
                    </a:lnTo>
                    <a:lnTo>
                      <a:pt x="4519" y="7677"/>
                    </a:lnTo>
                    <a:lnTo>
                      <a:pt x="4473" y="7764"/>
                    </a:lnTo>
                    <a:lnTo>
                      <a:pt x="4591" y="7756"/>
                    </a:lnTo>
                    <a:lnTo>
                      <a:pt x="4761" y="7872"/>
                    </a:lnTo>
                    <a:lnTo>
                      <a:pt x="4776" y="7797"/>
                    </a:lnTo>
                    <a:lnTo>
                      <a:pt x="4909" y="7839"/>
                    </a:lnTo>
                    <a:lnTo>
                      <a:pt x="4972" y="7935"/>
                    </a:lnTo>
                    <a:lnTo>
                      <a:pt x="5040" y="7824"/>
                    </a:lnTo>
                    <a:lnTo>
                      <a:pt x="5133" y="7903"/>
                    </a:lnTo>
                    <a:lnTo>
                      <a:pt x="5284" y="7917"/>
                    </a:lnTo>
                    <a:lnTo>
                      <a:pt x="5100" y="8130"/>
                    </a:lnTo>
                    <a:lnTo>
                      <a:pt x="4953" y="8131"/>
                    </a:lnTo>
                    <a:lnTo>
                      <a:pt x="4800" y="8086"/>
                    </a:lnTo>
                    <a:lnTo>
                      <a:pt x="4650" y="8139"/>
                    </a:lnTo>
                    <a:lnTo>
                      <a:pt x="4567" y="8217"/>
                    </a:lnTo>
                    <a:lnTo>
                      <a:pt x="4660" y="8275"/>
                    </a:lnTo>
                    <a:lnTo>
                      <a:pt x="4842" y="8305"/>
                    </a:lnTo>
                    <a:lnTo>
                      <a:pt x="4720" y="8352"/>
                    </a:lnTo>
                    <a:lnTo>
                      <a:pt x="4536" y="8401"/>
                    </a:lnTo>
                    <a:lnTo>
                      <a:pt x="4441" y="8190"/>
                    </a:lnTo>
                    <a:lnTo>
                      <a:pt x="4216" y="8092"/>
                    </a:lnTo>
                    <a:lnTo>
                      <a:pt x="4014" y="7965"/>
                    </a:lnTo>
                    <a:lnTo>
                      <a:pt x="3840" y="7965"/>
                    </a:lnTo>
                    <a:lnTo>
                      <a:pt x="3588" y="7873"/>
                    </a:lnTo>
                    <a:lnTo>
                      <a:pt x="3378" y="7699"/>
                    </a:lnTo>
                    <a:lnTo>
                      <a:pt x="3049" y="7542"/>
                    </a:lnTo>
                    <a:lnTo>
                      <a:pt x="2961" y="7545"/>
                    </a:lnTo>
                    <a:lnTo>
                      <a:pt x="2898" y="7485"/>
                    </a:lnTo>
                    <a:lnTo>
                      <a:pt x="2752" y="7633"/>
                    </a:lnTo>
                    <a:lnTo>
                      <a:pt x="2631" y="7837"/>
                    </a:lnTo>
                    <a:lnTo>
                      <a:pt x="2451" y="7930"/>
                    </a:lnTo>
                    <a:lnTo>
                      <a:pt x="2268" y="7809"/>
                    </a:lnTo>
                    <a:lnTo>
                      <a:pt x="2074" y="7782"/>
                    </a:lnTo>
                    <a:lnTo>
                      <a:pt x="2061" y="8017"/>
                    </a:lnTo>
                    <a:lnTo>
                      <a:pt x="1980" y="8100"/>
                    </a:lnTo>
                    <a:lnTo>
                      <a:pt x="1969" y="8185"/>
                    </a:lnTo>
                    <a:lnTo>
                      <a:pt x="1747" y="8380"/>
                    </a:lnTo>
                    <a:lnTo>
                      <a:pt x="1626" y="8356"/>
                    </a:lnTo>
                    <a:lnTo>
                      <a:pt x="1611" y="8577"/>
                    </a:lnTo>
                    <a:lnTo>
                      <a:pt x="1768" y="8617"/>
                    </a:lnTo>
                    <a:lnTo>
                      <a:pt x="1912" y="8710"/>
                    </a:lnTo>
                    <a:lnTo>
                      <a:pt x="1948" y="8836"/>
                    </a:lnTo>
                    <a:lnTo>
                      <a:pt x="1951" y="9000"/>
                    </a:lnTo>
                    <a:lnTo>
                      <a:pt x="2104" y="9016"/>
                    </a:lnTo>
                    <a:lnTo>
                      <a:pt x="2296" y="9177"/>
                    </a:lnTo>
                    <a:lnTo>
                      <a:pt x="2467" y="9343"/>
                    </a:lnTo>
                    <a:lnTo>
                      <a:pt x="2557" y="9589"/>
                    </a:lnTo>
                    <a:lnTo>
                      <a:pt x="2610" y="9750"/>
                    </a:lnTo>
                    <a:lnTo>
                      <a:pt x="2353" y="10050"/>
                    </a:lnTo>
                    <a:lnTo>
                      <a:pt x="2431" y="10354"/>
                    </a:lnTo>
                    <a:lnTo>
                      <a:pt x="2557" y="10513"/>
                    </a:lnTo>
                    <a:lnTo>
                      <a:pt x="2569" y="10752"/>
                    </a:lnTo>
                    <a:lnTo>
                      <a:pt x="2610" y="10875"/>
                    </a:lnTo>
                    <a:lnTo>
                      <a:pt x="2749" y="10854"/>
                    </a:lnTo>
                    <a:lnTo>
                      <a:pt x="2880" y="11053"/>
                    </a:lnTo>
                    <a:lnTo>
                      <a:pt x="3003" y="10936"/>
                    </a:lnTo>
                    <a:lnTo>
                      <a:pt x="3001" y="10822"/>
                    </a:lnTo>
                    <a:lnTo>
                      <a:pt x="2988" y="10644"/>
                    </a:lnTo>
                    <a:lnTo>
                      <a:pt x="2971" y="10537"/>
                    </a:lnTo>
                    <a:lnTo>
                      <a:pt x="3000" y="10441"/>
                    </a:lnTo>
                    <a:lnTo>
                      <a:pt x="3115" y="10402"/>
                    </a:lnTo>
                    <a:lnTo>
                      <a:pt x="3285" y="10374"/>
                    </a:lnTo>
                    <a:lnTo>
                      <a:pt x="3375" y="10450"/>
                    </a:lnTo>
                    <a:lnTo>
                      <a:pt x="3366" y="10663"/>
                    </a:lnTo>
                    <a:lnTo>
                      <a:pt x="3525" y="10681"/>
                    </a:lnTo>
                    <a:lnTo>
                      <a:pt x="3679" y="11062"/>
                    </a:lnTo>
                    <a:lnTo>
                      <a:pt x="3771" y="11173"/>
                    </a:lnTo>
                    <a:lnTo>
                      <a:pt x="3735" y="11269"/>
                    </a:lnTo>
                    <a:lnTo>
                      <a:pt x="3786" y="11460"/>
                    </a:lnTo>
                    <a:lnTo>
                      <a:pt x="3705" y="11550"/>
                    </a:lnTo>
                    <a:lnTo>
                      <a:pt x="3901" y="11634"/>
                    </a:lnTo>
                    <a:lnTo>
                      <a:pt x="3931" y="11761"/>
                    </a:lnTo>
                    <a:lnTo>
                      <a:pt x="3996" y="11635"/>
                    </a:lnTo>
                    <a:lnTo>
                      <a:pt x="3951" y="11461"/>
                    </a:lnTo>
                    <a:lnTo>
                      <a:pt x="3949" y="11338"/>
                    </a:lnTo>
                    <a:lnTo>
                      <a:pt x="4018" y="11251"/>
                    </a:lnTo>
                    <a:lnTo>
                      <a:pt x="4072" y="11176"/>
                    </a:lnTo>
                    <a:lnTo>
                      <a:pt x="4020" y="11053"/>
                    </a:lnTo>
                    <a:lnTo>
                      <a:pt x="4096" y="10965"/>
                    </a:lnTo>
                    <a:lnTo>
                      <a:pt x="4246" y="10858"/>
                    </a:lnTo>
                    <a:lnTo>
                      <a:pt x="4348" y="10900"/>
                    </a:lnTo>
                    <a:lnTo>
                      <a:pt x="4470" y="10933"/>
                    </a:lnTo>
                    <a:lnTo>
                      <a:pt x="4521" y="11139"/>
                    </a:lnTo>
                    <a:lnTo>
                      <a:pt x="4626" y="11200"/>
                    </a:lnTo>
                    <a:lnTo>
                      <a:pt x="4650" y="11319"/>
                    </a:lnTo>
                    <a:lnTo>
                      <a:pt x="4788" y="11527"/>
                    </a:lnTo>
                    <a:lnTo>
                      <a:pt x="4719" y="11610"/>
                    </a:lnTo>
                    <a:lnTo>
                      <a:pt x="4816" y="11686"/>
                    </a:lnTo>
                    <a:lnTo>
                      <a:pt x="4861" y="11626"/>
                    </a:lnTo>
                    <a:lnTo>
                      <a:pt x="4789" y="11530"/>
                    </a:lnTo>
                    <a:lnTo>
                      <a:pt x="4911" y="11503"/>
                    </a:lnTo>
                    <a:lnTo>
                      <a:pt x="5013" y="11715"/>
                    </a:lnTo>
                    <a:lnTo>
                      <a:pt x="5148" y="11715"/>
                    </a:lnTo>
                    <a:lnTo>
                      <a:pt x="5203" y="11685"/>
                    </a:lnTo>
                    <a:lnTo>
                      <a:pt x="5107" y="11565"/>
                    </a:lnTo>
                    <a:lnTo>
                      <a:pt x="5131" y="11455"/>
                    </a:lnTo>
                    <a:lnTo>
                      <a:pt x="5011" y="11427"/>
                    </a:lnTo>
                    <a:lnTo>
                      <a:pt x="4911" y="11295"/>
                    </a:lnTo>
                    <a:lnTo>
                      <a:pt x="4878" y="11100"/>
                    </a:lnTo>
                    <a:lnTo>
                      <a:pt x="4911" y="11038"/>
                    </a:lnTo>
                    <a:lnTo>
                      <a:pt x="5055" y="11079"/>
                    </a:lnTo>
                    <a:lnTo>
                      <a:pt x="5056" y="10944"/>
                    </a:lnTo>
                    <a:lnTo>
                      <a:pt x="4938" y="10785"/>
                    </a:lnTo>
                    <a:lnTo>
                      <a:pt x="4821" y="10365"/>
                    </a:lnTo>
                    <a:lnTo>
                      <a:pt x="4791" y="10239"/>
                    </a:lnTo>
                    <a:lnTo>
                      <a:pt x="4668" y="10194"/>
                    </a:lnTo>
                    <a:lnTo>
                      <a:pt x="4696" y="10006"/>
                    </a:lnTo>
                    <a:lnTo>
                      <a:pt x="4561" y="9823"/>
                    </a:lnTo>
                    <a:lnTo>
                      <a:pt x="4356" y="9391"/>
                    </a:lnTo>
                    <a:lnTo>
                      <a:pt x="4378" y="9280"/>
                    </a:lnTo>
                    <a:lnTo>
                      <a:pt x="4473" y="9240"/>
                    </a:lnTo>
                    <a:lnTo>
                      <a:pt x="4548" y="9298"/>
                    </a:lnTo>
                    <a:lnTo>
                      <a:pt x="4648" y="9327"/>
                    </a:lnTo>
                    <a:lnTo>
                      <a:pt x="4759" y="9298"/>
                    </a:lnTo>
                    <a:lnTo>
                      <a:pt x="4912" y="9430"/>
                    </a:lnTo>
                    <a:lnTo>
                      <a:pt x="5088" y="9480"/>
                    </a:lnTo>
                    <a:lnTo>
                      <a:pt x="5089" y="9609"/>
                    </a:lnTo>
                    <a:lnTo>
                      <a:pt x="4969" y="9609"/>
                    </a:lnTo>
                    <a:lnTo>
                      <a:pt x="4996" y="9714"/>
                    </a:lnTo>
                    <a:lnTo>
                      <a:pt x="5145" y="9820"/>
                    </a:lnTo>
                    <a:lnTo>
                      <a:pt x="5206" y="9744"/>
                    </a:lnTo>
                    <a:lnTo>
                      <a:pt x="5328" y="9715"/>
                    </a:lnTo>
                    <a:lnTo>
                      <a:pt x="5281" y="9625"/>
                    </a:lnTo>
                    <a:lnTo>
                      <a:pt x="5404" y="9568"/>
                    </a:lnTo>
                    <a:lnTo>
                      <a:pt x="5715" y="9552"/>
                    </a:lnTo>
                    <a:lnTo>
                      <a:pt x="5731" y="9498"/>
                    </a:lnTo>
                    <a:lnTo>
                      <a:pt x="5541" y="9312"/>
                    </a:lnTo>
                    <a:lnTo>
                      <a:pt x="5566" y="9220"/>
                    </a:lnTo>
                    <a:lnTo>
                      <a:pt x="5572" y="9075"/>
                    </a:lnTo>
                    <a:lnTo>
                      <a:pt x="5445" y="9075"/>
                    </a:lnTo>
                    <a:lnTo>
                      <a:pt x="5374" y="9196"/>
                    </a:lnTo>
                    <a:lnTo>
                      <a:pt x="5254" y="9205"/>
                    </a:lnTo>
                    <a:lnTo>
                      <a:pt x="5160" y="9088"/>
                    </a:lnTo>
                    <a:lnTo>
                      <a:pt x="5163" y="8890"/>
                    </a:lnTo>
                    <a:lnTo>
                      <a:pt x="4996" y="8862"/>
                    </a:lnTo>
                    <a:lnTo>
                      <a:pt x="5148" y="8700"/>
                    </a:lnTo>
                    <a:lnTo>
                      <a:pt x="5209" y="8529"/>
                    </a:lnTo>
                    <a:lnTo>
                      <a:pt x="5001" y="8560"/>
                    </a:lnTo>
                    <a:lnTo>
                      <a:pt x="4831" y="8520"/>
                    </a:lnTo>
                    <a:lnTo>
                      <a:pt x="4933" y="8440"/>
                    </a:lnTo>
                    <a:lnTo>
                      <a:pt x="5076" y="8437"/>
                    </a:lnTo>
                    <a:lnTo>
                      <a:pt x="5179" y="8415"/>
                    </a:lnTo>
                    <a:lnTo>
                      <a:pt x="5271" y="8325"/>
                    </a:lnTo>
                    <a:lnTo>
                      <a:pt x="5550" y="8350"/>
                    </a:lnTo>
                    <a:lnTo>
                      <a:pt x="5611" y="8251"/>
                    </a:lnTo>
                    <a:lnTo>
                      <a:pt x="5760" y="8202"/>
                    </a:lnTo>
                    <a:lnTo>
                      <a:pt x="5880" y="8184"/>
                    </a:lnTo>
                    <a:lnTo>
                      <a:pt x="5853" y="8310"/>
                    </a:lnTo>
                    <a:lnTo>
                      <a:pt x="6073" y="8487"/>
                    </a:lnTo>
                    <a:lnTo>
                      <a:pt x="6199" y="8724"/>
                    </a:lnTo>
                    <a:lnTo>
                      <a:pt x="6306" y="8670"/>
                    </a:lnTo>
                    <a:lnTo>
                      <a:pt x="6411" y="8775"/>
                    </a:lnTo>
                    <a:lnTo>
                      <a:pt x="6469" y="8938"/>
                    </a:lnTo>
                    <a:lnTo>
                      <a:pt x="6466" y="9054"/>
                    </a:lnTo>
                    <a:lnTo>
                      <a:pt x="6682" y="9040"/>
                    </a:lnTo>
                    <a:lnTo>
                      <a:pt x="6691" y="8895"/>
                    </a:lnTo>
                    <a:lnTo>
                      <a:pt x="6750" y="8730"/>
                    </a:lnTo>
                    <a:lnTo>
                      <a:pt x="6684" y="8637"/>
                    </a:lnTo>
                    <a:lnTo>
                      <a:pt x="6618" y="8575"/>
                    </a:lnTo>
                    <a:lnTo>
                      <a:pt x="6675" y="8488"/>
                    </a:lnTo>
                    <a:lnTo>
                      <a:pt x="6607" y="8476"/>
                    </a:lnTo>
                    <a:lnTo>
                      <a:pt x="6559" y="8416"/>
                    </a:lnTo>
                    <a:lnTo>
                      <a:pt x="6601" y="8260"/>
                    </a:lnTo>
                    <a:lnTo>
                      <a:pt x="6571" y="8055"/>
                    </a:lnTo>
                    <a:lnTo>
                      <a:pt x="6721" y="7951"/>
                    </a:lnTo>
                    <a:lnTo>
                      <a:pt x="6636" y="7773"/>
                    </a:lnTo>
                    <a:lnTo>
                      <a:pt x="6511" y="7678"/>
                    </a:lnTo>
                    <a:lnTo>
                      <a:pt x="6232" y="7560"/>
                    </a:lnTo>
                    <a:lnTo>
                      <a:pt x="6024" y="7543"/>
                    </a:lnTo>
                    <a:lnTo>
                      <a:pt x="5935" y="7369"/>
                    </a:lnTo>
                    <a:lnTo>
                      <a:pt x="5857" y="7186"/>
                    </a:lnTo>
                    <a:lnTo>
                      <a:pt x="5460" y="6945"/>
                    </a:lnTo>
                    <a:lnTo>
                      <a:pt x="5313" y="6867"/>
                    </a:lnTo>
                    <a:lnTo>
                      <a:pt x="5209" y="6781"/>
                    </a:lnTo>
                    <a:lnTo>
                      <a:pt x="5161" y="6855"/>
                    </a:lnTo>
                    <a:lnTo>
                      <a:pt x="5047" y="6855"/>
                    </a:lnTo>
                    <a:lnTo>
                      <a:pt x="4966" y="6691"/>
                    </a:lnTo>
                    <a:lnTo>
                      <a:pt x="4867" y="6640"/>
                    </a:lnTo>
                    <a:lnTo>
                      <a:pt x="4686" y="6645"/>
                    </a:lnTo>
                    <a:lnTo>
                      <a:pt x="4563" y="6570"/>
                    </a:lnTo>
                    <a:lnTo>
                      <a:pt x="4410" y="6505"/>
                    </a:lnTo>
                    <a:lnTo>
                      <a:pt x="4161" y="6462"/>
                    </a:lnTo>
                    <a:lnTo>
                      <a:pt x="4113" y="6370"/>
                    </a:lnTo>
                    <a:lnTo>
                      <a:pt x="4189" y="6286"/>
                    </a:lnTo>
                    <a:lnTo>
                      <a:pt x="4335" y="6343"/>
                    </a:lnTo>
                    <a:lnTo>
                      <a:pt x="4516" y="6361"/>
                    </a:lnTo>
                    <a:lnTo>
                      <a:pt x="4605" y="6282"/>
                    </a:lnTo>
                    <a:lnTo>
                      <a:pt x="4734" y="6235"/>
                    </a:lnTo>
                    <a:lnTo>
                      <a:pt x="4768" y="6204"/>
                    </a:lnTo>
                    <a:lnTo>
                      <a:pt x="4866" y="6195"/>
                    </a:lnTo>
                    <a:lnTo>
                      <a:pt x="4909" y="6100"/>
                    </a:lnTo>
                    <a:lnTo>
                      <a:pt x="4995" y="6046"/>
                    </a:lnTo>
                    <a:lnTo>
                      <a:pt x="4941" y="5985"/>
                    </a:lnTo>
                    <a:lnTo>
                      <a:pt x="4875" y="6028"/>
                    </a:lnTo>
                    <a:lnTo>
                      <a:pt x="4875" y="5911"/>
                    </a:lnTo>
                    <a:lnTo>
                      <a:pt x="4831" y="5823"/>
                    </a:lnTo>
                    <a:lnTo>
                      <a:pt x="4729" y="5787"/>
                    </a:lnTo>
                    <a:lnTo>
                      <a:pt x="4699" y="5668"/>
                    </a:lnTo>
                    <a:lnTo>
                      <a:pt x="4665" y="5730"/>
                    </a:lnTo>
                    <a:lnTo>
                      <a:pt x="4591" y="5695"/>
                    </a:lnTo>
                    <a:lnTo>
                      <a:pt x="4605" y="5611"/>
                    </a:lnTo>
                    <a:lnTo>
                      <a:pt x="4561" y="5473"/>
                    </a:lnTo>
                    <a:lnTo>
                      <a:pt x="4624" y="5412"/>
                    </a:lnTo>
                    <a:lnTo>
                      <a:pt x="4741" y="5443"/>
                    </a:lnTo>
                    <a:lnTo>
                      <a:pt x="4836" y="5323"/>
                    </a:lnTo>
                    <a:lnTo>
                      <a:pt x="4987" y="5410"/>
                    </a:lnTo>
                    <a:lnTo>
                      <a:pt x="5071" y="5392"/>
                    </a:lnTo>
                    <a:lnTo>
                      <a:pt x="5167" y="5515"/>
                    </a:lnTo>
                    <a:lnTo>
                      <a:pt x="5211" y="5616"/>
                    </a:lnTo>
                    <a:lnTo>
                      <a:pt x="5281" y="5715"/>
                    </a:lnTo>
                    <a:lnTo>
                      <a:pt x="5211" y="5743"/>
                    </a:lnTo>
                    <a:lnTo>
                      <a:pt x="5151" y="5818"/>
                    </a:lnTo>
                    <a:lnTo>
                      <a:pt x="5062" y="5829"/>
                    </a:lnTo>
                    <a:lnTo>
                      <a:pt x="5092" y="5760"/>
                    </a:lnTo>
                    <a:lnTo>
                      <a:pt x="5040" y="5686"/>
                    </a:lnTo>
                    <a:lnTo>
                      <a:pt x="4966" y="5787"/>
                    </a:lnTo>
                    <a:lnTo>
                      <a:pt x="4981" y="5896"/>
                    </a:lnTo>
                    <a:lnTo>
                      <a:pt x="5086" y="5923"/>
                    </a:lnTo>
                    <a:lnTo>
                      <a:pt x="5298" y="5805"/>
                    </a:lnTo>
                    <a:lnTo>
                      <a:pt x="5511" y="5731"/>
                    </a:lnTo>
                    <a:lnTo>
                      <a:pt x="5419" y="5548"/>
                    </a:lnTo>
                    <a:lnTo>
                      <a:pt x="5313" y="5317"/>
                    </a:lnTo>
                    <a:lnTo>
                      <a:pt x="5164" y="5151"/>
                    </a:lnTo>
                    <a:lnTo>
                      <a:pt x="4966" y="4897"/>
                    </a:lnTo>
                    <a:lnTo>
                      <a:pt x="4758" y="4780"/>
                    </a:lnTo>
                    <a:lnTo>
                      <a:pt x="4687" y="4546"/>
                    </a:lnTo>
                    <a:lnTo>
                      <a:pt x="4681" y="4335"/>
                    </a:lnTo>
                    <a:lnTo>
                      <a:pt x="4447" y="4141"/>
                    </a:lnTo>
                    <a:lnTo>
                      <a:pt x="4399" y="3984"/>
                    </a:lnTo>
                    <a:lnTo>
                      <a:pt x="4221" y="3840"/>
                    </a:lnTo>
                    <a:lnTo>
                      <a:pt x="4174" y="3657"/>
                    </a:lnTo>
                    <a:lnTo>
                      <a:pt x="4147" y="3475"/>
                    </a:lnTo>
                    <a:lnTo>
                      <a:pt x="4263" y="3213"/>
                    </a:lnTo>
                    <a:lnTo>
                      <a:pt x="4413" y="3084"/>
                    </a:lnTo>
                    <a:lnTo>
                      <a:pt x="4356" y="3009"/>
                    </a:lnTo>
                    <a:lnTo>
                      <a:pt x="4266" y="2994"/>
                    </a:lnTo>
                    <a:lnTo>
                      <a:pt x="4233" y="2865"/>
                    </a:lnTo>
                    <a:lnTo>
                      <a:pt x="4251" y="2821"/>
                    </a:lnTo>
                    <a:lnTo>
                      <a:pt x="4356" y="2844"/>
                    </a:lnTo>
                    <a:lnTo>
                      <a:pt x="4320" y="2760"/>
                    </a:lnTo>
                    <a:lnTo>
                      <a:pt x="4386" y="2667"/>
                    </a:lnTo>
                    <a:lnTo>
                      <a:pt x="4455" y="2770"/>
                    </a:lnTo>
                    <a:lnTo>
                      <a:pt x="4504" y="2638"/>
                    </a:lnTo>
                    <a:lnTo>
                      <a:pt x="4597" y="2604"/>
                    </a:lnTo>
                    <a:lnTo>
                      <a:pt x="4729" y="2515"/>
                    </a:lnTo>
                    <a:lnTo>
                      <a:pt x="4852" y="2559"/>
                    </a:lnTo>
                    <a:lnTo>
                      <a:pt x="4894" y="2650"/>
                    </a:lnTo>
                    <a:lnTo>
                      <a:pt x="4800" y="2758"/>
                    </a:lnTo>
                    <a:lnTo>
                      <a:pt x="4641" y="2773"/>
                    </a:lnTo>
                    <a:lnTo>
                      <a:pt x="4701" y="2910"/>
                    </a:lnTo>
                    <a:lnTo>
                      <a:pt x="4771" y="3043"/>
                    </a:lnTo>
                    <a:lnTo>
                      <a:pt x="4890" y="3061"/>
                    </a:lnTo>
                    <a:lnTo>
                      <a:pt x="4981" y="3126"/>
                    </a:lnTo>
                    <a:lnTo>
                      <a:pt x="5092" y="3240"/>
                    </a:lnTo>
                    <a:lnTo>
                      <a:pt x="5211" y="3280"/>
                    </a:lnTo>
                    <a:lnTo>
                      <a:pt x="5476" y="3408"/>
                    </a:lnTo>
                    <a:lnTo>
                      <a:pt x="5416" y="3672"/>
                    </a:lnTo>
                    <a:lnTo>
                      <a:pt x="5541" y="3847"/>
                    </a:lnTo>
                    <a:lnTo>
                      <a:pt x="5538" y="3999"/>
                    </a:lnTo>
                    <a:lnTo>
                      <a:pt x="5695" y="3954"/>
                    </a:lnTo>
                    <a:lnTo>
                      <a:pt x="5839" y="4020"/>
                    </a:lnTo>
                    <a:lnTo>
                      <a:pt x="5928" y="4090"/>
                    </a:lnTo>
                    <a:lnTo>
                      <a:pt x="6153" y="4090"/>
                    </a:lnTo>
                    <a:lnTo>
                      <a:pt x="6141" y="4015"/>
                    </a:lnTo>
                    <a:lnTo>
                      <a:pt x="6073" y="3997"/>
                    </a:lnTo>
                    <a:lnTo>
                      <a:pt x="6021" y="3885"/>
                    </a:lnTo>
                    <a:lnTo>
                      <a:pt x="5763" y="3834"/>
                    </a:lnTo>
                    <a:lnTo>
                      <a:pt x="5647" y="3699"/>
                    </a:lnTo>
                    <a:lnTo>
                      <a:pt x="5542" y="3558"/>
                    </a:lnTo>
                    <a:lnTo>
                      <a:pt x="5481" y="3402"/>
                    </a:lnTo>
                    <a:lnTo>
                      <a:pt x="5514" y="3322"/>
                    </a:lnTo>
                    <a:lnTo>
                      <a:pt x="5596" y="3240"/>
                    </a:lnTo>
                    <a:lnTo>
                      <a:pt x="5806" y="3343"/>
                    </a:lnTo>
                    <a:lnTo>
                      <a:pt x="5926" y="3354"/>
                    </a:lnTo>
                    <a:lnTo>
                      <a:pt x="6036" y="3382"/>
                    </a:lnTo>
                    <a:lnTo>
                      <a:pt x="6157" y="3595"/>
                    </a:lnTo>
                    <a:lnTo>
                      <a:pt x="6240" y="3637"/>
                    </a:lnTo>
                    <a:lnTo>
                      <a:pt x="6232" y="3805"/>
                    </a:lnTo>
                    <a:lnTo>
                      <a:pt x="6399" y="3895"/>
                    </a:lnTo>
                    <a:lnTo>
                      <a:pt x="6483" y="4029"/>
                    </a:lnTo>
                    <a:lnTo>
                      <a:pt x="6607" y="3952"/>
                    </a:lnTo>
                    <a:lnTo>
                      <a:pt x="6651" y="3880"/>
                    </a:lnTo>
                    <a:lnTo>
                      <a:pt x="6571" y="3789"/>
                    </a:lnTo>
                    <a:lnTo>
                      <a:pt x="6558" y="3625"/>
                    </a:lnTo>
                    <a:lnTo>
                      <a:pt x="6442" y="3505"/>
                    </a:lnTo>
                    <a:lnTo>
                      <a:pt x="6240" y="3444"/>
                    </a:lnTo>
                    <a:lnTo>
                      <a:pt x="6096" y="3265"/>
                    </a:lnTo>
                    <a:lnTo>
                      <a:pt x="6094" y="3135"/>
                    </a:lnTo>
                    <a:lnTo>
                      <a:pt x="6171" y="3039"/>
                    </a:lnTo>
                    <a:lnTo>
                      <a:pt x="6850" y="3268"/>
                    </a:lnTo>
                    <a:lnTo>
                      <a:pt x="6951" y="3477"/>
                    </a:lnTo>
                    <a:lnTo>
                      <a:pt x="7185" y="3643"/>
                    </a:lnTo>
                    <a:lnTo>
                      <a:pt x="7275" y="3504"/>
                    </a:lnTo>
                    <a:lnTo>
                      <a:pt x="7113" y="3361"/>
                    </a:lnTo>
                    <a:lnTo>
                      <a:pt x="7008" y="3196"/>
                    </a:lnTo>
                    <a:lnTo>
                      <a:pt x="6727" y="3030"/>
                    </a:lnTo>
                    <a:lnTo>
                      <a:pt x="6637" y="2955"/>
                    </a:lnTo>
                    <a:lnTo>
                      <a:pt x="6532" y="3013"/>
                    </a:lnTo>
                    <a:lnTo>
                      <a:pt x="6394" y="2965"/>
                    </a:lnTo>
                    <a:lnTo>
                      <a:pt x="6316" y="2874"/>
                    </a:lnTo>
                    <a:lnTo>
                      <a:pt x="6285" y="2758"/>
                    </a:lnTo>
                    <a:lnTo>
                      <a:pt x="6393" y="2731"/>
                    </a:lnTo>
                    <a:lnTo>
                      <a:pt x="6471" y="2680"/>
                    </a:lnTo>
                    <a:lnTo>
                      <a:pt x="6354" y="2641"/>
                    </a:lnTo>
                    <a:lnTo>
                      <a:pt x="6181" y="2499"/>
                    </a:lnTo>
                    <a:lnTo>
                      <a:pt x="6060" y="2443"/>
                    </a:lnTo>
                    <a:lnTo>
                      <a:pt x="6019" y="2338"/>
                    </a:lnTo>
                    <a:lnTo>
                      <a:pt x="6100" y="2274"/>
                    </a:lnTo>
                    <a:lnTo>
                      <a:pt x="6397" y="2134"/>
                    </a:lnTo>
                    <a:lnTo>
                      <a:pt x="6573" y="2317"/>
                    </a:lnTo>
                    <a:lnTo>
                      <a:pt x="6757" y="2304"/>
                    </a:lnTo>
                    <a:lnTo>
                      <a:pt x="6997" y="2169"/>
                    </a:lnTo>
                    <a:lnTo>
                      <a:pt x="7134" y="1945"/>
                    </a:lnTo>
                    <a:lnTo>
                      <a:pt x="7233" y="1812"/>
                    </a:lnTo>
                    <a:lnTo>
                      <a:pt x="7432" y="1785"/>
                    </a:lnTo>
                    <a:lnTo>
                      <a:pt x="7533" y="1825"/>
                    </a:lnTo>
                    <a:lnTo>
                      <a:pt x="7608" y="1935"/>
                    </a:lnTo>
                    <a:lnTo>
                      <a:pt x="7761" y="1965"/>
                    </a:lnTo>
                    <a:lnTo>
                      <a:pt x="7824" y="2019"/>
                    </a:lnTo>
                    <a:lnTo>
                      <a:pt x="7950" y="1993"/>
                    </a:lnTo>
                    <a:lnTo>
                      <a:pt x="8074" y="1872"/>
                    </a:lnTo>
                    <a:lnTo>
                      <a:pt x="8236" y="1816"/>
                    </a:lnTo>
                    <a:lnTo>
                      <a:pt x="8311" y="1690"/>
                    </a:lnTo>
                    <a:lnTo>
                      <a:pt x="8451" y="1615"/>
                    </a:lnTo>
                    <a:lnTo>
                      <a:pt x="8359" y="1498"/>
                    </a:lnTo>
                    <a:lnTo>
                      <a:pt x="8418" y="1456"/>
                    </a:lnTo>
                    <a:lnTo>
                      <a:pt x="8527" y="1558"/>
                    </a:lnTo>
                    <a:lnTo>
                      <a:pt x="8520" y="1644"/>
                    </a:lnTo>
                    <a:lnTo>
                      <a:pt x="8481" y="1794"/>
                    </a:lnTo>
                    <a:lnTo>
                      <a:pt x="8704" y="1845"/>
                    </a:lnTo>
                    <a:lnTo>
                      <a:pt x="8805" y="1800"/>
                    </a:lnTo>
                    <a:lnTo>
                      <a:pt x="8898" y="1869"/>
                    </a:lnTo>
                    <a:lnTo>
                      <a:pt x="9066" y="1885"/>
                    </a:lnTo>
                    <a:lnTo>
                      <a:pt x="9198" y="1935"/>
                    </a:lnTo>
                    <a:lnTo>
                      <a:pt x="9346" y="1944"/>
                    </a:lnTo>
                    <a:lnTo>
                      <a:pt x="9499" y="2038"/>
                    </a:lnTo>
                    <a:lnTo>
                      <a:pt x="9666" y="1975"/>
                    </a:lnTo>
                    <a:lnTo>
                      <a:pt x="9960" y="2038"/>
                    </a:lnTo>
                    <a:lnTo>
                      <a:pt x="10024" y="2133"/>
                    </a:lnTo>
                    <a:lnTo>
                      <a:pt x="9978" y="2145"/>
                    </a:lnTo>
                    <a:lnTo>
                      <a:pt x="10066" y="2295"/>
                    </a:lnTo>
                    <a:lnTo>
                      <a:pt x="10381" y="1950"/>
                    </a:lnTo>
                    <a:lnTo>
                      <a:pt x="10470" y="1749"/>
                    </a:lnTo>
                    <a:lnTo>
                      <a:pt x="10611" y="1620"/>
                    </a:lnTo>
                    <a:lnTo>
                      <a:pt x="10509" y="1527"/>
                    </a:lnTo>
                    <a:lnTo>
                      <a:pt x="10477" y="1089"/>
                    </a:lnTo>
                    <a:lnTo>
                      <a:pt x="10644" y="1117"/>
                    </a:lnTo>
                    <a:lnTo>
                      <a:pt x="10803" y="879"/>
                    </a:lnTo>
                    <a:lnTo>
                      <a:pt x="10936" y="999"/>
                    </a:lnTo>
                    <a:lnTo>
                      <a:pt x="11040" y="895"/>
                    </a:lnTo>
                    <a:lnTo>
                      <a:pt x="10971" y="592"/>
                    </a:lnTo>
                    <a:lnTo>
                      <a:pt x="10957" y="340"/>
                    </a:lnTo>
                    <a:lnTo>
                      <a:pt x="10807" y="280"/>
                    </a:lnTo>
                    <a:lnTo>
                      <a:pt x="10728" y="130"/>
                    </a:lnTo>
                    <a:lnTo>
                      <a:pt x="10546" y="75"/>
                    </a:lnTo>
                    <a:lnTo>
                      <a:pt x="10431" y="118"/>
                    </a:lnTo>
                    <a:lnTo>
                      <a:pt x="10312" y="13"/>
                    </a:lnTo>
                    <a:lnTo>
                      <a:pt x="10155" y="0"/>
                    </a:lnTo>
                    <a:lnTo>
                      <a:pt x="10051" y="100"/>
                    </a:lnTo>
                    <a:lnTo>
                      <a:pt x="10035" y="195"/>
                    </a:lnTo>
                    <a:lnTo>
                      <a:pt x="10171" y="310"/>
                    </a:lnTo>
                    <a:lnTo>
                      <a:pt x="10188" y="445"/>
                    </a:lnTo>
                    <a:lnTo>
                      <a:pt x="10221" y="600"/>
                    </a:lnTo>
                    <a:lnTo>
                      <a:pt x="10183" y="867"/>
                    </a:lnTo>
                    <a:lnTo>
                      <a:pt x="9970" y="919"/>
                    </a:lnTo>
                    <a:lnTo>
                      <a:pt x="9786" y="1005"/>
                    </a:lnTo>
                    <a:lnTo>
                      <a:pt x="9681" y="910"/>
                    </a:lnTo>
                    <a:lnTo>
                      <a:pt x="9406" y="984"/>
                    </a:lnTo>
                    <a:lnTo>
                      <a:pt x="9202" y="931"/>
                    </a:lnTo>
                    <a:lnTo>
                      <a:pt x="9082" y="1035"/>
                    </a:lnTo>
                    <a:lnTo>
                      <a:pt x="8772" y="1123"/>
                    </a:lnTo>
                    <a:lnTo>
                      <a:pt x="8631" y="1120"/>
                    </a:lnTo>
                    <a:lnTo>
                      <a:pt x="8599" y="1014"/>
                    </a:lnTo>
                    <a:lnTo>
                      <a:pt x="8421" y="879"/>
                    </a:lnTo>
                    <a:lnTo>
                      <a:pt x="8161" y="805"/>
                    </a:lnTo>
                    <a:lnTo>
                      <a:pt x="7999" y="795"/>
                    </a:lnTo>
                    <a:lnTo>
                      <a:pt x="7863" y="850"/>
                    </a:lnTo>
                    <a:lnTo>
                      <a:pt x="7807" y="744"/>
                    </a:lnTo>
                    <a:lnTo>
                      <a:pt x="7638" y="723"/>
                    </a:lnTo>
                    <a:lnTo>
                      <a:pt x="7515" y="436"/>
                    </a:lnTo>
                    <a:lnTo>
                      <a:pt x="7386" y="430"/>
                    </a:lnTo>
                    <a:lnTo>
                      <a:pt x="7381" y="534"/>
                    </a:lnTo>
                    <a:lnTo>
                      <a:pt x="7251" y="523"/>
                    </a:lnTo>
                    <a:lnTo>
                      <a:pt x="7128" y="549"/>
                    </a:lnTo>
                    <a:lnTo>
                      <a:pt x="7141" y="447"/>
                    </a:lnTo>
                    <a:lnTo>
                      <a:pt x="7023" y="405"/>
                    </a:lnTo>
                    <a:lnTo>
                      <a:pt x="6900" y="508"/>
                    </a:lnTo>
                    <a:lnTo>
                      <a:pt x="6721" y="477"/>
                    </a:lnTo>
                    <a:lnTo>
                      <a:pt x="6708" y="622"/>
                    </a:lnTo>
                    <a:lnTo>
                      <a:pt x="6576" y="697"/>
                    </a:lnTo>
                    <a:lnTo>
                      <a:pt x="6457" y="625"/>
                    </a:lnTo>
                    <a:lnTo>
                      <a:pt x="6274" y="691"/>
                    </a:lnTo>
                    <a:lnTo>
                      <a:pt x="6186" y="787"/>
                    </a:lnTo>
                    <a:lnTo>
                      <a:pt x="6076" y="751"/>
                    </a:lnTo>
                    <a:lnTo>
                      <a:pt x="5961" y="852"/>
                    </a:lnTo>
                    <a:lnTo>
                      <a:pt x="5821" y="772"/>
                    </a:lnTo>
                    <a:lnTo>
                      <a:pt x="5670" y="805"/>
                    </a:lnTo>
                    <a:lnTo>
                      <a:pt x="5497" y="865"/>
                    </a:lnTo>
                    <a:lnTo>
                      <a:pt x="5464" y="772"/>
                    </a:lnTo>
                    <a:lnTo>
                      <a:pt x="5361" y="810"/>
                    </a:lnTo>
                    <a:lnTo>
                      <a:pt x="5346" y="915"/>
                    </a:lnTo>
                    <a:lnTo>
                      <a:pt x="5214" y="988"/>
                    </a:lnTo>
                    <a:lnTo>
                      <a:pt x="4881" y="922"/>
                    </a:lnTo>
                    <a:lnTo>
                      <a:pt x="4593" y="883"/>
                    </a:lnTo>
                    <a:lnTo>
                      <a:pt x="4534" y="988"/>
                    </a:lnTo>
                    <a:lnTo>
                      <a:pt x="4524" y="1299"/>
                    </a:lnTo>
                    <a:lnTo>
                      <a:pt x="4342" y="1216"/>
                    </a:lnTo>
                    <a:lnTo>
                      <a:pt x="4236" y="1386"/>
                    </a:lnTo>
                    <a:lnTo>
                      <a:pt x="4027" y="1410"/>
                    </a:lnTo>
                    <a:lnTo>
                      <a:pt x="3816" y="1348"/>
                    </a:lnTo>
                    <a:lnTo>
                      <a:pt x="3667" y="1228"/>
                    </a:lnTo>
                    <a:lnTo>
                      <a:pt x="3495" y="1330"/>
                    </a:lnTo>
                    <a:lnTo>
                      <a:pt x="3381" y="1305"/>
                    </a:lnTo>
                    <a:lnTo>
                      <a:pt x="3180" y="1402"/>
                    </a:lnTo>
                    <a:lnTo>
                      <a:pt x="3081" y="1543"/>
                    </a:lnTo>
                    <a:lnTo>
                      <a:pt x="2962" y="1651"/>
                    </a:lnTo>
                    <a:lnTo>
                      <a:pt x="2917" y="1798"/>
                    </a:lnTo>
                    <a:lnTo>
                      <a:pt x="2734" y="1795"/>
                    </a:lnTo>
                    <a:lnTo>
                      <a:pt x="2572" y="1927"/>
                    </a:lnTo>
                    <a:lnTo>
                      <a:pt x="2458" y="1813"/>
                    </a:lnTo>
                    <a:lnTo>
                      <a:pt x="2253" y="1815"/>
                    </a:lnTo>
                    <a:lnTo>
                      <a:pt x="2146" y="1912"/>
                    </a:lnTo>
                    <a:lnTo>
                      <a:pt x="1939" y="1869"/>
                    </a:lnTo>
                    <a:lnTo>
                      <a:pt x="1806" y="1917"/>
                    </a:lnTo>
                    <a:lnTo>
                      <a:pt x="1635" y="1911"/>
                    </a:lnTo>
                    <a:lnTo>
                      <a:pt x="1458" y="1944"/>
                    </a:lnTo>
                    <a:lnTo>
                      <a:pt x="1461" y="2142"/>
                    </a:lnTo>
                    <a:lnTo>
                      <a:pt x="1536" y="2161"/>
                    </a:lnTo>
                    <a:lnTo>
                      <a:pt x="1656" y="2290"/>
                    </a:lnTo>
                    <a:lnTo>
                      <a:pt x="1656" y="2425"/>
                    </a:lnTo>
                    <a:lnTo>
                      <a:pt x="1621" y="2590"/>
                    </a:lnTo>
                    <a:lnTo>
                      <a:pt x="1504" y="2662"/>
                    </a:lnTo>
                    <a:lnTo>
                      <a:pt x="1521" y="2758"/>
                    </a:lnTo>
                    <a:lnTo>
                      <a:pt x="1422" y="2785"/>
                    </a:lnTo>
                    <a:lnTo>
                      <a:pt x="1318" y="2770"/>
                    </a:lnTo>
                    <a:lnTo>
                      <a:pt x="1216" y="2833"/>
                    </a:lnTo>
                    <a:lnTo>
                      <a:pt x="1149" y="3067"/>
                    </a:lnTo>
                    <a:lnTo>
                      <a:pt x="1048" y="3217"/>
                    </a:lnTo>
                    <a:lnTo>
                      <a:pt x="991" y="3406"/>
                    </a:lnTo>
                    <a:lnTo>
                      <a:pt x="1020" y="3547"/>
                    </a:lnTo>
                    <a:lnTo>
                      <a:pt x="892" y="3640"/>
                    </a:lnTo>
                    <a:lnTo>
                      <a:pt x="586" y="3658"/>
                    </a:lnTo>
                    <a:lnTo>
                      <a:pt x="496" y="3778"/>
                    </a:lnTo>
                    <a:lnTo>
                      <a:pt x="396" y="3781"/>
                    </a:lnTo>
                    <a:lnTo>
                      <a:pt x="366" y="3835"/>
                    </a:lnTo>
                    <a:lnTo>
                      <a:pt x="405" y="3967"/>
                    </a:lnTo>
                    <a:lnTo>
                      <a:pt x="495" y="4078"/>
                    </a:lnTo>
                    <a:lnTo>
                      <a:pt x="553" y="4222"/>
                    </a:lnTo>
                    <a:lnTo>
                      <a:pt x="484" y="4255"/>
                    </a:lnTo>
                    <a:lnTo>
                      <a:pt x="423" y="4198"/>
                    </a:lnTo>
                    <a:lnTo>
                      <a:pt x="346" y="4198"/>
                    </a:lnTo>
                    <a:lnTo>
                      <a:pt x="379" y="4380"/>
                    </a:lnTo>
                    <a:lnTo>
                      <a:pt x="0" y="467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Freeform 38"/>
              <p:cNvSpPr>
                <a:spLocks/>
              </p:cNvSpPr>
              <p:nvPr/>
            </p:nvSpPr>
            <p:spPr bwMode="auto">
              <a:xfrm>
                <a:off x="1134" y="1746"/>
                <a:ext cx="150" cy="214"/>
              </a:xfrm>
              <a:custGeom>
                <a:avLst/>
                <a:gdLst/>
                <a:ahLst/>
                <a:cxnLst>
                  <a:cxn ang="0">
                    <a:pos x="144" y="214"/>
                  </a:cxn>
                  <a:cxn ang="0">
                    <a:pos x="117" y="187"/>
                  </a:cxn>
                  <a:cxn ang="0">
                    <a:pos x="98" y="177"/>
                  </a:cxn>
                  <a:cxn ang="0">
                    <a:pos x="80" y="166"/>
                  </a:cxn>
                  <a:cxn ang="0">
                    <a:pos x="63" y="147"/>
                  </a:cxn>
                  <a:cxn ang="0">
                    <a:pos x="57" y="105"/>
                  </a:cxn>
                  <a:cxn ang="0">
                    <a:pos x="35" y="99"/>
                  </a:cxn>
                  <a:cxn ang="0">
                    <a:pos x="21" y="73"/>
                  </a:cxn>
                  <a:cxn ang="0">
                    <a:pos x="15" y="51"/>
                  </a:cxn>
                  <a:cxn ang="0">
                    <a:pos x="0" y="45"/>
                  </a:cxn>
                  <a:cxn ang="0">
                    <a:pos x="0" y="7"/>
                  </a:cxn>
                  <a:cxn ang="0">
                    <a:pos x="44" y="9"/>
                  </a:cxn>
                  <a:cxn ang="0">
                    <a:pos x="71" y="0"/>
                  </a:cxn>
                  <a:cxn ang="0">
                    <a:pos x="95" y="15"/>
                  </a:cxn>
                  <a:cxn ang="0">
                    <a:pos x="102" y="45"/>
                  </a:cxn>
                  <a:cxn ang="0">
                    <a:pos x="66" y="57"/>
                  </a:cxn>
                  <a:cxn ang="0">
                    <a:pos x="68" y="93"/>
                  </a:cxn>
                  <a:cxn ang="0">
                    <a:pos x="92" y="145"/>
                  </a:cxn>
                  <a:cxn ang="0">
                    <a:pos x="108" y="159"/>
                  </a:cxn>
                  <a:cxn ang="0">
                    <a:pos x="125" y="169"/>
                  </a:cxn>
                  <a:cxn ang="0">
                    <a:pos x="137" y="163"/>
                  </a:cxn>
                  <a:cxn ang="0">
                    <a:pos x="150" y="183"/>
                  </a:cxn>
                  <a:cxn ang="0">
                    <a:pos x="144" y="214"/>
                  </a:cxn>
                </a:cxnLst>
                <a:rect l="0" t="0" r="r" b="b"/>
                <a:pathLst>
                  <a:path w="150" h="214">
                    <a:moveTo>
                      <a:pt x="144" y="214"/>
                    </a:moveTo>
                    <a:lnTo>
                      <a:pt x="117" y="187"/>
                    </a:lnTo>
                    <a:lnTo>
                      <a:pt x="98" y="177"/>
                    </a:lnTo>
                    <a:lnTo>
                      <a:pt x="80" y="166"/>
                    </a:lnTo>
                    <a:lnTo>
                      <a:pt x="63" y="147"/>
                    </a:lnTo>
                    <a:lnTo>
                      <a:pt x="57" y="105"/>
                    </a:lnTo>
                    <a:lnTo>
                      <a:pt x="35" y="99"/>
                    </a:lnTo>
                    <a:lnTo>
                      <a:pt x="21" y="73"/>
                    </a:lnTo>
                    <a:lnTo>
                      <a:pt x="15" y="51"/>
                    </a:lnTo>
                    <a:lnTo>
                      <a:pt x="0" y="45"/>
                    </a:lnTo>
                    <a:lnTo>
                      <a:pt x="0" y="7"/>
                    </a:lnTo>
                    <a:lnTo>
                      <a:pt x="44" y="9"/>
                    </a:lnTo>
                    <a:lnTo>
                      <a:pt x="71" y="0"/>
                    </a:lnTo>
                    <a:lnTo>
                      <a:pt x="95" y="15"/>
                    </a:lnTo>
                    <a:lnTo>
                      <a:pt x="102" y="45"/>
                    </a:lnTo>
                    <a:lnTo>
                      <a:pt x="66" y="57"/>
                    </a:lnTo>
                    <a:lnTo>
                      <a:pt x="68" y="93"/>
                    </a:lnTo>
                    <a:lnTo>
                      <a:pt x="92" y="145"/>
                    </a:lnTo>
                    <a:lnTo>
                      <a:pt x="108" y="159"/>
                    </a:lnTo>
                    <a:lnTo>
                      <a:pt x="125" y="169"/>
                    </a:lnTo>
                    <a:lnTo>
                      <a:pt x="137" y="163"/>
                    </a:lnTo>
                    <a:lnTo>
                      <a:pt x="150" y="183"/>
                    </a:lnTo>
                    <a:lnTo>
                      <a:pt x="144" y="21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Freeform 39"/>
              <p:cNvSpPr>
                <a:spLocks/>
              </p:cNvSpPr>
              <p:nvPr/>
            </p:nvSpPr>
            <p:spPr bwMode="auto">
              <a:xfrm>
                <a:off x="1338" y="2338"/>
                <a:ext cx="164" cy="191"/>
              </a:xfrm>
              <a:custGeom>
                <a:avLst/>
                <a:gdLst/>
                <a:ahLst/>
                <a:cxnLst>
                  <a:cxn ang="0">
                    <a:pos x="138" y="189"/>
                  </a:cxn>
                  <a:cxn ang="0">
                    <a:pos x="159" y="191"/>
                  </a:cxn>
                  <a:cxn ang="0">
                    <a:pos x="164" y="162"/>
                  </a:cxn>
                  <a:cxn ang="0">
                    <a:pos x="135" y="117"/>
                  </a:cxn>
                  <a:cxn ang="0">
                    <a:pos x="136" y="91"/>
                  </a:cxn>
                  <a:cxn ang="0">
                    <a:pos x="128" y="95"/>
                  </a:cxn>
                  <a:cxn ang="0">
                    <a:pos x="108" y="105"/>
                  </a:cxn>
                  <a:cxn ang="0">
                    <a:pos x="98" y="78"/>
                  </a:cxn>
                  <a:cxn ang="0">
                    <a:pos x="102" y="33"/>
                  </a:cxn>
                  <a:cxn ang="0">
                    <a:pos x="92" y="18"/>
                  </a:cxn>
                  <a:cxn ang="0">
                    <a:pos x="91" y="0"/>
                  </a:cxn>
                  <a:cxn ang="0">
                    <a:pos x="80" y="6"/>
                  </a:cxn>
                  <a:cxn ang="0">
                    <a:pos x="71" y="21"/>
                  </a:cxn>
                  <a:cxn ang="0">
                    <a:pos x="78" y="39"/>
                  </a:cxn>
                  <a:cxn ang="0">
                    <a:pos x="53" y="75"/>
                  </a:cxn>
                  <a:cxn ang="0">
                    <a:pos x="44" y="36"/>
                  </a:cxn>
                  <a:cxn ang="0">
                    <a:pos x="14" y="44"/>
                  </a:cxn>
                  <a:cxn ang="0">
                    <a:pos x="17" y="81"/>
                  </a:cxn>
                  <a:cxn ang="0">
                    <a:pos x="11" y="99"/>
                  </a:cxn>
                  <a:cxn ang="0">
                    <a:pos x="11" y="116"/>
                  </a:cxn>
                  <a:cxn ang="0">
                    <a:pos x="0" y="136"/>
                  </a:cxn>
                  <a:cxn ang="0">
                    <a:pos x="21" y="152"/>
                  </a:cxn>
                  <a:cxn ang="0">
                    <a:pos x="45" y="136"/>
                  </a:cxn>
                  <a:cxn ang="0">
                    <a:pos x="39" y="113"/>
                  </a:cxn>
                  <a:cxn ang="0">
                    <a:pos x="33" y="95"/>
                  </a:cxn>
                  <a:cxn ang="0">
                    <a:pos x="51" y="101"/>
                  </a:cxn>
                  <a:cxn ang="0">
                    <a:pos x="60" y="165"/>
                  </a:cxn>
                  <a:cxn ang="0">
                    <a:pos x="80" y="173"/>
                  </a:cxn>
                  <a:cxn ang="0">
                    <a:pos x="93" y="164"/>
                  </a:cxn>
                  <a:cxn ang="0">
                    <a:pos x="116" y="167"/>
                  </a:cxn>
                  <a:cxn ang="0">
                    <a:pos x="138" y="189"/>
                  </a:cxn>
                </a:cxnLst>
                <a:rect l="0" t="0" r="r" b="b"/>
                <a:pathLst>
                  <a:path w="164" h="191">
                    <a:moveTo>
                      <a:pt x="138" y="189"/>
                    </a:moveTo>
                    <a:lnTo>
                      <a:pt x="159" y="191"/>
                    </a:lnTo>
                    <a:lnTo>
                      <a:pt x="164" y="162"/>
                    </a:lnTo>
                    <a:lnTo>
                      <a:pt x="135" y="117"/>
                    </a:lnTo>
                    <a:lnTo>
                      <a:pt x="136" y="91"/>
                    </a:lnTo>
                    <a:lnTo>
                      <a:pt x="128" y="95"/>
                    </a:lnTo>
                    <a:lnTo>
                      <a:pt x="108" y="105"/>
                    </a:lnTo>
                    <a:lnTo>
                      <a:pt x="98" y="78"/>
                    </a:lnTo>
                    <a:lnTo>
                      <a:pt x="102" y="33"/>
                    </a:lnTo>
                    <a:lnTo>
                      <a:pt x="92" y="18"/>
                    </a:lnTo>
                    <a:lnTo>
                      <a:pt x="91" y="0"/>
                    </a:lnTo>
                    <a:lnTo>
                      <a:pt x="80" y="6"/>
                    </a:lnTo>
                    <a:lnTo>
                      <a:pt x="71" y="21"/>
                    </a:lnTo>
                    <a:lnTo>
                      <a:pt x="78" y="39"/>
                    </a:lnTo>
                    <a:lnTo>
                      <a:pt x="53" y="75"/>
                    </a:lnTo>
                    <a:lnTo>
                      <a:pt x="44" y="36"/>
                    </a:lnTo>
                    <a:lnTo>
                      <a:pt x="14" y="44"/>
                    </a:lnTo>
                    <a:lnTo>
                      <a:pt x="17" y="81"/>
                    </a:lnTo>
                    <a:lnTo>
                      <a:pt x="11" y="99"/>
                    </a:lnTo>
                    <a:lnTo>
                      <a:pt x="11" y="116"/>
                    </a:lnTo>
                    <a:lnTo>
                      <a:pt x="0" y="136"/>
                    </a:lnTo>
                    <a:lnTo>
                      <a:pt x="21" y="152"/>
                    </a:lnTo>
                    <a:lnTo>
                      <a:pt x="45" y="136"/>
                    </a:lnTo>
                    <a:lnTo>
                      <a:pt x="39" y="113"/>
                    </a:lnTo>
                    <a:lnTo>
                      <a:pt x="33" y="95"/>
                    </a:lnTo>
                    <a:cubicBezTo>
                      <a:pt x="35" y="96"/>
                      <a:pt x="47" y="89"/>
                      <a:pt x="51" y="101"/>
                    </a:cubicBezTo>
                    <a:cubicBezTo>
                      <a:pt x="55" y="113"/>
                      <a:pt x="55" y="153"/>
                      <a:pt x="60" y="165"/>
                    </a:cubicBezTo>
                    <a:lnTo>
                      <a:pt x="80" y="173"/>
                    </a:lnTo>
                    <a:lnTo>
                      <a:pt x="93" y="164"/>
                    </a:lnTo>
                    <a:lnTo>
                      <a:pt x="116" y="167"/>
                    </a:lnTo>
                    <a:lnTo>
                      <a:pt x="138" y="18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Freeform 40"/>
              <p:cNvSpPr>
                <a:spLocks/>
              </p:cNvSpPr>
              <p:nvPr/>
            </p:nvSpPr>
            <p:spPr bwMode="auto">
              <a:xfrm>
                <a:off x="1424" y="2179"/>
                <a:ext cx="63" cy="98"/>
              </a:xfrm>
              <a:custGeom>
                <a:avLst/>
                <a:gdLst/>
                <a:ahLst/>
                <a:cxnLst>
                  <a:cxn ang="0">
                    <a:pos x="63" y="12"/>
                  </a:cxn>
                  <a:cxn ang="0">
                    <a:pos x="39" y="0"/>
                  </a:cxn>
                  <a:cxn ang="0">
                    <a:pos x="12" y="20"/>
                  </a:cxn>
                  <a:cxn ang="0">
                    <a:pos x="5" y="68"/>
                  </a:cxn>
                  <a:cxn ang="0">
                    <a:pos x="0" y="98"/>
                  </a:cxn>
                  <a:cxn ang="0">
                    <a:pos x="43" y="98"/>
                  </a:cxn>
                  <a:cxn ang="0">
                    <a:pos x="48" y="62"/>
                  </a:cxn>
                  <a:cxn ang="0">
                    <a:pos x="61" y="47"/>
                  </a:cxn>
                  <a:cxn ang="0">
                    <a:pos x="63" y="12"/>
                  </a:cxn>
                </a:cxnLst>
                <a:rect l="0" t="0" r="r" b="b"/>
                <a:pathLst>
                  <a:path w="63" h="98">
                    <a:moveTo>
                      <a:pt x="63" y="12"/>
                    </a:moveTo>
                    <a:lnTo>
                      <a:pt x="39" y="0"/>
                    </a:lnTo>
                    <a:lnTo>
                      <a:pt x="12" y="20"/>
                    </a:lnTo>
                    <a:lnTo>
                      <a:pt x="5" y="68"/>
                    </a:lnTo>
                    <a:lnTo>
                      <a:pt x="0" y="98"/>
                    </a:lnTo>
                    <a:lnTo>
                      <a:pt x="43" y="98"/>
                    </a:lnTo>
                    <a:lnTo>
                      <a:pt x="48" y="62"/>
                    </a:lnTo>
                    <a:lnTo>
                      <a:pt x="61" y="47"/>
                    </a:lnTo>
                    <a:lnTo>
                      <a:pt x="63" y="1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41"/>
              <p:cNvSpPr>
                <a:spLocks/>
              </p:cNvSpPr>
              <p:nvPr/>
            </p:nvSpPr>
            <p:spPr bwMode="auto">
              <a:xfrm>
                <a:off x="1437" y="2584"/>
                <a:ext cx="129" cy="131"/>
              </a:xfrm>
              <a:custGeom>
                <a:avLst/>
                <a:gdLst/>
                <a:ahLst/>
                <a:cxnLst>
                  <a:cxn ang="0">
                    <a:pos x="72" y="131"/>
                  </a:cxn>
                  <a:cxn ang="0">
                    <a:pos x="54" y="113"/>
                  </a:cxn>
                  <a:cxn ang="0">
                    <a:pos x="30" y="86"/>
                  </a:cxn>
                  <a:cxn ang="0">
                    <a:pos x="15" y="68"/>
                  </a:cxn>
                  <a:cxn ang="0">
                    <a:pos x="11" y="48"/>
                  </a:cxn>
                  <a:cxn ang="0">
                    <a:pos x="0" y="17"/>
                  </a:cxn>
                  <a:cxn ang="0">
                    <a:pos x="21" y="0"/>
                  </a:cxn>
                  <a:cxn ang="0">
                    <a:pos x="39" y="26"/>
                  </a:cxn>
                  <a:cxn ang="0">
                    <a:pos x="57" y="41"/>
                  </a:cxn>
                  <a:cxn ang="0">
                    <a:pos x="77" y="38"/>
                  </a:cxn>
                  <a:cxn ang="0">
                    <a:pos x="98" y="54"/>
                  </a:cxn>
                  <a:cxn ang="0">
                    <a:pos x="120" y="56"/>
                  </a:cxn>
                  <a:cxn ang="0">
                    <a:pos x="120" y="75"/>
                  </a:cxn>
                  <a:cxn ang="0">
                    <a:pos x="129" y="104"/>
                  </a:cxn>
                  <a:cxn ang="0">
                    <a:pos x="86" y="89"/>
                  </a:cxn>
                  <a:cxn ang="0">
                    <a:pos x="71" y="105"/>
                  </a:cxn>
                  <a:cxn ang="0">
                    <a:pos x="81" y="117"/>
                  </a:cxn>
                  <a:cxn ang="0">
                    <a:pos x="72" y="131"/>
                  </a:cxn>
                </a:cxnLst>
                <a:rect l="0" t="0" r="r" b="b"/>
                <a:pathLst>
                  <a:path w="129" h="131">
                    <a:moveTo>
                      <a:pt x="72" y="131"/>
                    </a:moveTo>
                    <a:lnTo>
                      <a:pt x="54" y="113"/>
                    </a:lnTo>
                    <a:lnTo>
                      <a:pt x="30" y="86"/>
                    </a:lnTo>
                    <a:lnTo>
                      <a:pt x="15" y="68"/>
                    </a:lnTo>
                    <a:lnTo>
                      <a:pt x="11" y="48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26"/>
                    </a:lnTo>
                    <a:lnTo>
                      <a:pt x="57" y="41"/>
                    </a:lnTo>
                    <a:lnTo>
                      <a:pt x="77" y="38"/>
                    </a:lnTo>
                    <a:lnTo>
                      <a:pt x="98" y="54"/>
                    </a:lnTo>
                    <a:lnTo>
                      <a:pt x="120" y="56"/>
                    </a:lnTo>
                    <a:lnTo>
                      <a:pt x="120" y="75"/>
                    </a:lnTo>
                    <a:lnTo>
                      <a:pt x="129" y="104"/>
                    </a:lnTo>
                    <a:lnTo>
                      <a:pt x="86" y="89"/>
                    </a:lnTo>
                    <a:lnTo>
                      <a:pt x="71" y="105"/>
                    </a:lnTo>
                    <a:lnTo>
                      <a:pt x="81" y="117"/>
                    </a:lnTo>
                    <a:lnTo>
                      <a:pt x="72" y="1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42"/>
              <p:cNvSpPr>
                <a:spLocks/>
              </p:cNvSpPr>
              <p:nvPr/>
            </p:nvSpPr>
            <p:spPr bwMode="auto">
              <a:xfrm>
                <a:off x="2426" y="3583"/>
                <a:ext cx="981" cy="333"/>
              </a:xfrm>
              <a:custGeom>
                <a:avLst/>
                <a:gdLst/>
                <a:ahLst/>
                <a:cxnLst>
                  <a:cxn ang="0">
                    <a:pos x="0" y="802"/>
                  </a:cxn>
                  <a:cxn ang="0">
                    <a:pos x="76" y="268"/>
                  </a:cxn>
                  <a:cxn ang="0">
                    <a:pos x="217" y="345"/>
                  </a:cxn>
                  <a:cxn ang="0">
                    <a:pos x="376" y="390"/>
                  </a:cxn>
                  <a:cxn ang="0">
                    <a:pos x="349" y="25"/>
                  </a:cxn>
                  <a:cxn ang="0">
                    <a:pos x="481" y="267"/>
                  </a:cxn>
                  <a:cxn ang="0">
                    <a:pos x="822" y="360"/>
                  </a:cxn>
                  <a:cxn ang="0">
                    <a:pos x="1011" y="226"/>
                  </a:cxn>
                  <a:cxn ang="0">
                    <a:pos x="1230" y="297"/>
                  </a:cxn>
                  <a:cxn ang="0">
                    <a:pos x="1008" y="400"/>
                  </a:cxn>
                  <a:cxn ang="0">
                    <a:pos x="1281" y="466"/>
                  </a:cxn>
                  <a:cxn ang="0">
                    <a:pos x="1321" y="658"/>
                  </a:cxn>
                  <a:cxn ang="0">
                    <a:pos x="1464" y="699"/>
                  </a:cxn>
                  <a:cxn ang="0">
                    <a:pos x="1894" y="631"/>
                  </a:cxn>
                  <a:cxn ang="0">
                    <a:pos x="2305" y="600"/>
                  </a:cxn>
                  <a:cxn ang="0">
                    <a:pos x="2691" y="610"/>
                  </a:cxn>
                  <a:cxn ang="0">
                    <a:pos x="2914" y="753"/>
                  </a:cxn>
                  <a:cxn ang="0">
                    <a:pos x="3382" y="840"/>
                  </a:cxn>
                  <a:cxn ang="0">
                    <a:pos x="3706" y="790"/>
                  </a:cxn>
                  <a:cxn ang="0">
                    <a:pos x="3907" y="717"/>
                  </a:cxn>
                  <a:cxn ang="0">
                    <a:pos x="3931" y="1021"/>
                  </a:cxn>
                  <a:cxn ang="0">
                    <a:pos x="3978" y="1195"/>
                  </a:cxn>
                  <a:cxn ang="0">
                    <a:pos x="4188" y="1113"/>
                  </a:cxn>
                  <a:cxn ang="0">
                    <a:pos x="4321" y="873"/>
                  </a:cxn>
                  <a:cxn ang="0">
                    <a:pos x="4876" y="822"/>
                  </a:cxn>
                  <a:cxn ang="0">
                    <a:pos x="4807" y="1392"/>
                  </a:cxn>
                  <a:cxn ang="0">
                    <a:pos x="3631" y="1488"/>
                  </a:cxn>
                  <a:cxn ang="0">
                    <a:pos x="3178" y="1533"/>
                  </a:cxn>
                  <a:cxn ang="0">
                    <a:pos x="2811" y="1636"/>
                  </a:cxn>
                  <a:cxn ang="0">
                    <a:pos x="2359" y="1588"/>
                  </a:cxn>
                  <a:cxn ang="0">
                    <a:pos x="2182" y="1609"/>
                  </a:cxn>
                  <a:cxn ang="0">
                    <a:pos x="2113" y="1263"/>
                  </a:cxn>
                  <a:cxn ang="0">
                    <a:pos x="1773" y="1171"/>
                  </a:cxn>
                  <a:cxn ang="0">
                    <a:pos x="1351" y="1047"/>
                  </a:cxn>
                  <a:cxn ang="0">
                    <a:pos x="979" y="1051"/>
                  </a:cxn>
                  <a:cxn ang="0">
                    <a:pos x="637" y="975"/>
                  </a:cxn>
                  <a:cxn ang="0">
                    <a:pos x="141" y="987"/>
                  </a:cxn>
                </a:cxnLst>
                <a:rect l="0" t="0" r="r" b="b"/>
                <a:pathLst>
                  <a:path w="4905" h="1666">
                    <a:moveTo>
                      <a:pt x="141" y="987"/>
                    </a:moveTo>
                    <a:lnTo>
                      <a:pt x="0" y="802"/>
                    </a:lnTo>
                    <a:lnTo>
                      <a:pt x="75" y="504"/>
                    </a:lnTo>
                    <a:lnTo>
                      <a:pt x="76" y="268"/>
                    </a:lnTo>
                    <a:lnTo>
                      <a:pt x="151" y="147"/>
                    </a:lnTo>
                    <a:lnTo>
                      <a:pt x="217" y="345"/>
                    </a:lnTo>
                    <a:lnTo>
                      <a:pt x="276" y="400"/>
                    </a:lnTo>
                    <a:lnTo>
                      <a:pt x="376" y="390"/>
                    </a:lnTo>
                    <a:lnTo>
                      <a:pt x="322" y="195"/>
                    </a:lnTo>
                    <a:lnTo>
                      <a:pt x="349" y="25"/>
                    </a:lnTo>
                    <a:lnTo>
                      <a:pt x="465" y="0"/>
                    </a:lnTo>
                    <a:lnTo>
                      <a:pt x="481" y="267"/>
                    </a:lnTo>
                    <a:lnTo>
                      <a:pt x="558" y="346"/>
                    </a:lnTo>
                    <a:lnTo>
                      <a:pt x="822" y="360"/>
                    </a:lnTo>
                    <a:lnTo>
                      <a:pt x="967" y="315"/>
                    </a:lnTo>
                    <a:lnTo>
                      <a:pt x="1011" y="226"/>
                    </a:lnTo>
                    <a:lnTo>
                      <a:pt x="1174" y="205"/>
                    </a:lnTo>
                    <a:lnTo>
                      <a:pt x="1230" y="297"/>
                    </a:lnTo>
                    <a:lnTo>
                      <a:pt x="1173" y="387"/>
                    </a:lnTo>
                    <a:lnTo>
                      <a:pt x="1008" y="400"/>
                    </a:lnTo>
                    <a:lnTo>
                      <a:pt x="1191" y="511"/>
                    </a:lnTo>
                    <a:lnTo>
                      <a:pt x="1281" y="466"/>
                    </a:lnTo>
                    <a:lnTo>
                      <a:pt x="1311" y="492"/>
                    </a:lnTo>
                    <a:lnTo>
                      <a:pt x="1321" y="658"/>
                    </a:lnTo>
                    <a:lnTo>
                      <a:pt x="1395" y="721"/>
                    </a:lnTo>
                    <a:lnTo>
                      <a:pt x="1464" y="699"/>
                    </a:lnTo>
                    <a:lnTo>
                      <a:pt x="1741" y="687"/>
                    </a:lnTo>
                    <a:lnTo>
                      <a:pt x="1894" y="631"/>
                    </a:lnTo>
                    <a:lnTo>
                      <a:pt x="2191" y="580"/>
                    </a:lnTo>
                    <a:lnTo>
                      <a:pt x="2305" y="600"/>
                    </a:lnTo>
                    <a:lnTo>
                      <a:pt x="2491" y="601"/>
                    </a:lnTo>
                    <a:lnTo>
                      <a:pt x="2691" y="610"/>
                    </a:lnTo>
                    <a:lnTo>
                      <a:pt x="2737" y="721"/>
                    </a:lnTo>
                    <a:lnTo>
                      <a:pt x="2914" y="753"/>
                    </a:lnTo>
                    <a:lnTo>
                      <a:pt x="3291" y="736"/>
                    </a:lnTo>
                    <a:lnTo>
                      <a:pt x="3382" y="840"/>
                    </a:lnTo>
                    <a:lnTo>
                      <a:pt x="3547" y="826"/>
                    </a:lnTo>
                    <a:lnTo>
                      <a:pt x="3706" y="790"/>
                    </a:lnTo>
                    <a:lnTo>
                      <a:pt x="3786" y="702"/>
                    </a:lnTo>
                    <a:lnTo>
                      <a:pt x="3907" y="717"/>
                    </a:lnTo>
                    <a:lnTo>
                      <a:pt x="3907" y="871"/>
                    </a:lnTo>
                    <a:lnTo>
                      <a:pt x="3931" y="1021"/>
                    </a:lnTo>
                    <a:lnTo>
                      <a:pt x="3901" y="1170"/>
                    </a:lnTo>
                    <a:lnTo>
                      <a:pt x="3978" y="1195"/>
                    </a:lnTo>
                    <a:lnTo>
                      <a:pt x="4059" y="1210"/>
                    </a:lnTo>
                    <a:lnTo>
                      <a:pt x="4188" y="1113"/>
                    </a:lnTo>
                    <a:lnTo>
                      <a:pt x="4311" y="1032"/>
                    </a:lnTo>
                    <a:lnTo>
                      <a:pt x="4321" y="873"/>
                    </a:lnTo>
                    <a:lnTo>
                      <a:pt x="4540" y="1032"/>
                    </a:lnTo>
                    <a:lnTo>
                      <a:pt x="4876" y="822"/>
                    </a:lnTo>
                    <a:lnTo>
                      <a:pt x="4905" y="1200"/>
                    </a:lnTo>
                    <a:lnTo>
                      <a:pt x="4807" y="1392"/>
                    </a:lnTo>
                    <a:lnTo>
                      <a:pt x="3951" y="1464"/>
                    </a:lnTo>
                    <a:lnTo>
                      <a:pt x="3631" y="1488"/>
                    </a:lnTo>
                    <a:lnTo>
                      <a:pt x="3319" y="1495"/>
                    </a:lnTo>
                    <a:lnTo>
                      <a:pt x="3178" y="1533"/>
                    </a:lnTo>
                    <a:lnTo>
                      <a:pt x="2926" y="1572"/>
                    </a:lnTo>
                    <a:lnTo>
                      <a:pt x="2811" y="1636"/>
                    </a:lnTo>
                    <a:lnTo>
                      <a:pt x="2466" y="1650"/>
                    </a:lnTo>
                    <a:lnTo>
                      <a:pt x="2359" y="1588"/>
                    </a:lnTo>
                    <a:lnTo>
                      <a:pt x="2271" y="1666"/>
                    </a:lnTo>
                    <a:lnTo>
                      <a:pt x="2182" y="1609"/>
                    </a:lnTo>
                    <a:lnTo>
                      <a:pt x="2191" y="1420"/>
                    </a:lnTo>
                    <a:lnTo>
                      <a:pt x="2113" y="1263"/>
                    </a:lnTo>
                    <a:lnTo>
                      <a:pt x="1881" y="1291"/>
                    </a:lnTo>
                    <a:lnTo>
                      <a:pt x="1773" y="1171"/>
                    </a:lnTo>
                    <a:lnTo>
                      <a:pt x="1579" y="1138"/>
                    </a:lnTo>
                    <a:lnTo>
                      <a:pt x="1351" y="1047"/>
                    </a:lnTo>
                    <a:lnTo>
                      <a:pt x="1141" y="1030"/>
                    </a:lnTo>
                    <a:lnTo>
                      <a:pt x="979" y="1051"/>
                    </a:lnTo>
                    <a:lnTo>
                      <a:pt x="850" y="1017"/>
                    </a:lnTo>
                    <a:lnTo>
                      <a:pt x="637" y="975"/>
                    </a:lnTo>
                    <a:lnTo>
                      <a:pt x="457" y="960"/>
                    </a:lnTo>
                    <a:lnTo>
                      <a:pt x="141" y="9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43"/>
              <p:cNvSpPr>
                <a:spLocks/>
              </p:cNvSpPr>
              <p:nvPr/>
            </p:nvSpPr>
            <p:spPr bwMode="auto">
              <a:xfrm>
                <a:off x="2204" y="3270"/>
                <a:ext cx="88" cy="111"/>
              </a:xfrm>
              <a:custGeom>
                <a:avLst/>
                <a:gdLst/>
                <a:ahLst/>
                <a:cxnLst>
                  <a:cxn ang="0">
                    <a:pos x="41" y="111"/>
                  </a:cxn>
                  <a:cxn ang="0">
                    <a:pos x="13" y="82"/>
                  </a:cxn>
                  <a:cxn ang="0">
                    <a:pos x="16" y="52"/>
                  </a:cxn>
                  <a:cxn ang="0">
                    <a:pos x="0" y="27"/>
                  </a:cxn>
                  <a:cxn ang="0">
                    <a:pos x="19" y="0"/>
                  </a:cxn>
                  <a:cxn ang="0">
                    <a:pos x="34" y="18"/>
                  </a:cxn>
                  <a:cxn ang="0">
                    <a:pos x="51" y="43"/>
                  </a:cxn>
                  <a:cxn ang="0">
                    <a:pos x="78" y="60"/>
                  </a:cxn>
                  <a:cxn ang="0">
                    <a:pos x="88" y="75"/>
                  </a:cxn>
                  <a:cxn ang="0">
                    <a:pos x="58" y="78"/>
                  </a:cxn>
                  <a:cxn ang="0">
                    <a:pos x="67" y="111"/>
                  </a:cxn>
                  <a:cxn ang="0">
                    <a:pos x="41" y="111"/>
                  </a:cxn>
                </a:cxnLst>
                <a:rect l="0" t="0" r="r" b="b"/>
                <a:pathLst>
                  <a:path w="88" h="111">
                    <a:moveTo>
                      <a:pt x="41" y="111"/>
                    </a:moveTo>
                    <a:lnTo>
                      <a:pt x="13" y="82"/>
                    </a:lnTo>
                    <a:lnTo>
                      <a:pt x="16" y="52"/>
                    </a:lnTo>
                    <a:lnTo>
                      <a:pt x="0" y="27"/>
                    </a:lnTo>
                    <a:lnTo>
                      <a:pt x="19" y="0"/>
                    </a:lnTo>
                    <a:lnTo>
                      <a:pt x="34" y="18"/>
                    </a:lnTo>
                    <a:lnTo>
                      <a:pt x="51" y="43"/>
                    </a:lnTo>
                    <a:lnTo>
                      <a:pt x="78" y="60"/>
                    </a:lnTo>
                    <a:lnTo>
                      <a:pt x="88" y="75"/>
                    </a:lnTo>
                    <a:lnTo>
                      <a:pt x="58" y="78"/>
                    </a:lnTo>
                    <a:lnTo>
                      <a:pt x="67" y="111"/>
                    </a:lnTo>
                    <a:lnTo>
                      <a:pt x="41" y="11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44"/>
              <p:cNvSpPr>
                <a:spLocks/>
              </p:cNvSpPr>
              <p:nvPr/>
            </p:nvSpPr>
            <p:spPr bwMode="auto">
              <a:xfrm>
                <a:off x="3480" y="2644"/>
                <a:ext cx="168" cy="87"/>
              </a:xfrm>
              <a:custGeom>
                <a:avLst/>
                <a:gdLst/>
                <a:ahLst/>
                <a:cxnLst>
                  <a:cxn ang="0">
                    <a:pos x="98" y="87"/>
                  </a:cxn>
                  <a:cxn ang="0">
                    <a:pos x="57" y="48"/>
                  </a:cxn>
                  <a:cxn ang="0">
                    <a:pos x="35" y="51"/>
                  </a:cxn>
                  <a:cxn ang="0">
                    <a:pos x="9" y="65"/>
                  </a:cxn>
                  <a:cxn ang="0">
                    <a:pos x="0" y="38"/>
                  </a:cxn>
                  <a:cxn ang="0">
                    <a:pos x="39" y="3"/>
                  </a:cxn>
                  <a:cxn ang="0">
                    <a:pos x="74" y="0"/>
                  </a:cxn>
                  <a:cxn ang="0">
                    <a:pos x="80" y="11"/>
                  </a:cxn>
                  <a:cxn ang="0">
                    <a:pos x="101" y="3"/>
                  </a:cxn>
                  <a:cxn ang="0">
                    <a:pos x="131" y="21"/>
                  </a:cxn>
                  <a:cxn ang="0">
                    <a:pos x="168" y="24"/>
                  </a:cxn>
                  <a:cxn ang="0">
                    <a:pos x="144" y="50"/>
                  </a:cxn>
                  <a:cxn ang="0">
                    <a:pos x="98" y="87"/>
                  </a:cxn>
                </a:cxnLst>
                <a:rect l="0" t="0" r="r" b="b"/>
                <a:pathLst>
                  <a:path w="168" h="87">
                    <a:moveTo>
                      <a:pt x="98" y="87"/>
                    </a:moveTo>
                    <a:lnTo>
                      <a:pt x="57" y="48"/>
                    </a:lnTo>
                    <a:lnTo>
                      <a:pt x="35" y="51"/>
                    </a:lnTo>
                    <a:lnTo>
                      <a:pt x="9" y="65"/>
                    </a:lnTo>
                    <a:lnTo>
                      <a:pt x="0" y="38"/>
                    </a:lnTo>
                    <a:lnTo>
                      <a:pt x="39" y="3"/>
                    </a:lnTo>
                    <a:lnTo>
                      <a:pt x="74" y="0"/>
                    </a:lnTo>
                    <a:lnTo>
                      <a:pt x="80" y="11"/>
                    </a:lnTo>
                    <a:lnTo>
                      <a:pt x="101" y="3"/>
                    </a:lnTo>
                    <a:lnTo>
                      <a:pt x="131" y="21"/>
                    </a:lnTo>
                    <a:lnTo>
                      <a:pt x="168" y="24"/>
                    </a:lnTo>
                    <a:lnTo>
                      <a:pt x="144" y="50"/>
                    </a:lnTo>
                    <a:lnTo>
                      <a:pt x="98" y="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Freeform 45"/>
              <p:cNvSpPr>
                <a:spLocks/>
              </p:cNvSpPr>
              <p:nvPr/>
            </p:nvSpPr>
            <p:spPr bwMode="auto">
              <a:xfrm>
                <a:off x="3278" y="2707"/>
                <a:ext cx="133" cy="84"/>
              </a:xfrm>
              <a:custGeom>
                <a:avLst/>
                <a:gdLst/>
                <a:ahLst/>
                <a:cxnLst>
                  <a:cxn ang="0">
                    <a:pos x="10" y="84"/>
                  </a:cxn>
                  <a:cxn ang="0">
                    <a:pos x="0" y="63"/>
                  </a:cxn>
                  <a:cxn ang="0">
                    <a:pos x="34" y="21"/>
                  </a:cxn>
                  <a:cxn ang="0">
                    <a:pos x="81" y="21"/>
                  </a:cxn>
                  <a:cxn ang="0">
                    <a:pos x="106" y="0"/>
                  </a:cxn>
                  <a:cxn ang="0">
                    <a:pos x="133" y="0"/>
                  </a:cxn>
                  <a:cxn ang="0">
                    <a:pos x="112" y="26"/>
                  </a:cxn>
                  <a:cxn ang="0">
                    <a:pos x="101" y="39"/>
                  </a:cxn>
                  <a:cxn ang="0">
                    <a:pos x="75" y="57"/>
                  </a:cxn>
                  <a:cxn ang="0">
                    <a:pos x="49" y="56"/>
                  </a:cxn>
                  <a:cxn ang="0">
                    <a:pos x="10" y="84"/>
                  </a:cxn>
                </a:cxnLst>
                <a:rect l="0" t="0" r="r" b="b"/>
                <a:pathLst>
                  <a:path w="133" h="84">
                    <a:moveTo>
                      <a:pt x="10" y="84"/>
                    </a:moveTo>
                    <a:lnTo>
                      <a:pt x="0" y="63"/>
                    </a:lnTo>
                    <a:lnTo>
                      <a:pt x="34" y="21"/>
                    </a:lnTo>
                    <a:lnTo>
                      <a:pt x="81" y="21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12" y="26"/>
                    </a:lnTo>
                    <a:lnTo>
                      <a:pt x="101" y="39"/>
                    </a:lnTo>
                    <a:lnTo>
                      <a:pt x="75" y="57"/>
                    </a:lnTo>
                    <a:lnTo>
                      <a:pt x="49" y="5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Freeform 46"/>
              <p:cNvSpPr>
                <a:spLocks/>
              </p:cNvSpPr>
              <p:nvPr/>
            </p:nvSpPr>
            <p:spPr bwMode="auto">
              <a:xfrm>
                <a:off x="3888" y="3234"/>
                <a:ext cx="194" cy="238"/>
              </a:xfrm>
              <a:custGeom>
                <a:avLst/>
                <a:gdLst/>
                <a:ahLst/>
                <a:cxnLst>
                  <a:cxn ang="0">
                    <a:pos x="9" y="234"/>
                  </a:cxn>
                  <a:cxn ang="0">
                    <a:pos x="44" y="238"/>
                  </a:cxn>
                  <a:cxn ang="0">
                    <a:pos x="78" y="199"/>
                  </a:cxn>
                  <a:cxn ang="0">
                    <a:pos x="87" y="180"/>
                  </a:cxn>
                  <a:cxn ang="0">
                    <a:pos x="120" y="166"/>
                  </a:cxn>
                  <a:cxn ang="0">
                    <a:pos x="143" y="169"/>
                  </a:cxn>
                  <a:cxn ang="0">
                    <a:pos x="138" y="144"/>
                  </a:cxn>
                  <a:cxn ang="0">
                    <a:pos x="138" y="124"/>
                  </a:cxn>
                  <a:cxn ang="0">
                    <a:pos x="158" y="108"/>
                  </a:cxn>
                  <a:cxn ang="0">
                    <a:pos x="194" y="0"/>
                  </a:cxn>
                  <a:cxn ang="0">
                    <a:pos x="162" y="3"/>
                  </a:cxn>
                  <a:cxn ang="0">
                    <a:pos x="116" y="22"/>
                  </a:cxn>
                  <a:cxn ang="0">
                    <a:pos x="36" y="79"/>
                  </a:cxn>
                  <a:cxn ang="0">
                    <a:pos x="26" y="109"/>
                  </a:cxn>
                  <a:cxn ang="0">
                    <a:pos x="0" y="126"/>
                  </a:cxn>
                  <a:cxn ang="0">
                    <a:pos x="21" y="162"/>
                  </a:cxn>
                  <a:cxn ang="0">
                    <a:pos x="23" y="192"/>
                  </a:cxn>
                  <a:cxn ang="0">
                    <a:pos x="9" y="234"/>
                  </a:cxn>
                </a:cxnLst>
                <a:rect l="0" t="0" r="r" b="b"/>
                <a:pathLst>
                  <a:path w="194" h="238">
                    <a:moveTo>
                      <a:pt x="9" y="234"/>
                    </a:moveTo>
                    <a:lnTo>
                      <a:pt x="44" y="238"/>
                    </a:lnTo>
                    <a:lnTo>
                      <a:pt x="78" y="199"/>
                    </a:lnTo>
                    <a:lnTo>
                      <a:pt x="87" y="180"/>
                    </a:lnTo>
                    <a:lnTo>
                      <a:pt x="120" y="166"/>
                    </a:lnTo>
                    <a:lnTo>
                      <a:pt x="143" y="169"/>
                    </a:lnTo>
                    <a:lnTo>
                      <a:pt x="138" y="144"/>
                    </a:lnTo>
                    <a:lnTo>
                      <a:pt x="138" y="124"/>
                    </a:lnTo>
                    <a:lnTo>
                      <a:pt x="158" y="108"/>
                    </a:lnTo>
                    <a:lnTo>
                      <a:pt x="194" y="0"/>
                    </a:lnTo>
                    <a:lnTo>
                      <a:pt x="162" y="3"/>
                    </a:lnTo>
                    <a:lnTo>
                      <a:pt x="116" y="22"/>
                    </a:lnTo>
                    <a:lnTo>
                      <a:pt x="36" y="79"/>
                    </a:lnTo>
                    <a:lnTo>
                      <a:pt x="26" y="109"/>
                    </a:lnTo>
                    <a:lnTo>
                      <a:pt x="0" y="126"/>
                    </a:lnTo>
                    <a:lnTo>
                      <a:pt x="21" y="162"/>
                    </a:lnTo>
                    <a:lnTo>
                      <a:pt x="23" y="192"/>
                    </a:lnTo>
                    <a:lnTo>
                      <a:pt x="9" y="23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47"/>
              <p:cNvSpPr>
                <a:spLocks/>
              </p:cNvSpPr>
              <p:nvPr/>
            </p:nvSpPr>
            <p:spPr bwMode="auto">
              <a:xfrm>
                <a:off x="3674" y="3516"/>
                <a:ext cx="72" cy="180"/>
              </a:xfrm>
              <a:custGeom>
                <a:avLst/>
                <a:gdLst/>
                <a:ahLst/>
                <a:cxnLst>
                  <a:cxn ang="0">
                    <a:pos x="24" y="180"/>
                  </a:cxn>
                  <a:cxn ang="0">
                    <a:pos x="6" y="165"/>
                  </a:cxn>
                  <a:cxn ang="0">
                    <a:pos x="16" y="145"/>
                  </a:cxn>
                  <a:cxn ang="0">
                    <a:pos x="12" y="117"/>
                  </a:cxn>
                  <a:cxn ang="0">
                    <a:pos x="0" y="99"/>
                  </a:cxn>
                  <a:cxn ang="0">
                    <a:pos x="6" y="87"/>
                  </a:cxn>
                  <a:cxn ang="0">
                    <a:pos x="22" y="78"/>
                  </a:cxn>
                  <a:cxn ang="0">
                    <a:pos x="18" y="60"/>
                  </a:cxn>
                  <a:cxn ang="0">
                    <a:pos x="31" y="37"/>
                  </a:cxn>
                  <a:cxn ang="0">
                    <a:pos x="28" y="4"/>
                  </a:cxn>
                  <a:cxn ang="0">
                    <a:pos x="55" y="0"/>
                  </a:cxn>
                  <a:cxn ang="0">
                    <a:pos x="51" y="21"/>
                  </a:cxn>
                  <a:cxn ang="0">
                    <a:pos x="52" y="37"/>
                  </a:cxn>
                  <a:cxn ang="0">
                    <a:pos x="33" y="78"/>
                  </a:cxn>
                  <a:cxn ang="0">
                    <a:pos x="61" y="117"/>
                  </a:cxn>
                  <a:cxn ang="0">
                    <a:pos x="46" y="127"/>
                  </a:cxn>
                  <a:cxn ang="0">
                    <a:pos x="66" y="133"/>
                  </a:cxn>
                  <a:cxn ang="0">
                    <a:pos x="72" y="148"/>
                  </a:cxn>
                  <a:cxn ang="0">
                    <a:pos x="48" y="150"/>
                  </a:cxn>
                  <a:cxn ang="0">
                    <a:pos x="40" y="172"/>
                  </a:cxn>
                  <a:cxn ang="0">
                    <a:pos x="24" y="180"/>
                  </a:cxn>
                </a:cxnLst>
                <a:rect l="0" t="0" r="r" b="b"/>
                <a:pathLst>
                  <a:path w="72" h="180">
                    <a:moveTo>
                      <a:pt x="24" y="180"/>
                    </a:moveTo>
                    <a:lnTo>
                      <a:pt x="6" y="165"/>
                    </a:lnTo>
                    <a:lnTo>
                      <a:pt x="16" y="145"/>
                    </a:lnTo>
                    <a:lnTo>
                      <a:pt x="12" y="117"/>
                    </a:lnTo>
                    <a:lnTo>
                      <a:pt x="0" y="99"/>
                    </a:lnTo>
                    <a:lnTo>
                      <a:pt x="6" y="87"/>
                    </a:lnTo>
                    <a:lnTo>
                      <a:pt x="22" y="78"/>
                    </a:lnTo>
                    <a:lnTo>
                      <a:pt x="18" y="60"/>
                    </a:lnTo>
                    <a:lnTo>
                      <a:pt x="31" y="37"/>
                    </a:lnTo>
                    <a:lnTo>
                      <a:pt x="28" y="4"/>
                    </a:lnTo>
                    <a:lnTo>
                      <a:pt x="55" y="0"/>
                    </a:lnTo>
                    <a:lnTo>
                      <a:pt x="51" y="21"/>
                    </a:lnTo>
                    <a:lnTo>
                      <a:pt x="52" y="37"/>
                    </a:lnTo>
                    <a:lnTo>
                      <a:pt x="33" y="78"/>
                    </a:lnTo>
                    <a:lnTo>
                      <a:pt x="61" y="117"/>
                    </a:lnTo>
                    <a:lnTo>
                      <a:pt x="46" y="127"/>
                    </a:lnTo>
                    <a:lnTo>
                      <a:pt x="66" y="133"/>
                    </a:lnTo>
                    <a:lnTo>
                      <a:pt x="72" y="148"/>
                    </a:lnTo>
                    <a:lnTo>
                      <a:pt x="48" y="150"/>
                    </a:lnTo>
                    <a:lnTo>
                      <a:pt x="40" y="172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48"/>
              <p:cNvSpPr>
                <a:spLocks/>
              </p:cNvSpPr>
              <p:nvPr/>
            </p:nvSpPr>
            <p:spPr bwMode="auto">
              <a:xfrm>
                <a:off x="3615" y="3040"/>
                <a:ext cx="153" cy="105"/>
              </a:xfrm>
              <a:custGeom>
                <a:avLst/>
                <a:gdLst/>
                <a:ahLst/>
                <a:cxnLst>
                  <a:cxn ang="0">
                    <a:pos x="153" y="23"/>
                  </a:cxn>
                  <a:cxn ang="0">
                    <a:pos x="120" y="0"/>
                  </a:cxn>
                  <a:cxn ang="0">
                    <a:pos x="87" y="12"/>
                  </a:cxn>
                  <a:cxn ang="0">
                    <a:pos x="41" y="36"/>
                  </a:cxn>
                  <a:cxn ang="0">
                    <a:pos x="26" y="54"/>
                  </a:cxn>
                  <a:cxn ang="0">
                    <a:pos x="6" y="62"/>
                  </a:cxn>
                  <a:cxn ang="0">
                    <a:pos x="0" y="72"/>
                  </a:cxn>
                  <a:cxn ang="0">
                    <a:pos x="0" y="96"/>
                  </a:cxn>
                  <a:cxn ang="0">
                    <a:pos x="15" y="105"/>
                  </a:cxn>
                  <a:cxn ang="0">
                    <a:pos x="18" y="84"/>
                  </a:cxn>
                  <a:cxn ang="0">
                    <a:pos x="42" y="62"/>
                  </a:cxn>
                  <a:cxn ang="0">
                    <a:pos x="71" y="72"/>
                  </a:cxn>
                  <a:cxn ang="0">
                    <a:pos x="77" y="57"/>
                  </a:cxn>
                  <a:cxn ang="0">
                    <a:pos x="104" y="39"/>
                  </a:cxn>
                  <a:cxn ang="0">
                    <a:pos x="153" y="23"/>
                  </a:cxn>
                </a:cxnLst>
                <a:rect l="0" t="0" r="r" b="b"/>
                <a:pathLst>
                  <a:path w="153" h="105">
                    <a:moveTo>
                      <a:pt x="153" y="23"/>
                    </a:moveTo>
                    <a:lnTo>
                      <a:pt x="120" y="0"/>
                    </a:lnTo>
                    <a:lnTo>
                      <a:pt x="87" y="12"/>
                    </a:lnTo>
                    <a:lnTo>
                      <a:pt x="41" y="36"/>
                    </a:lnTo>
                    <a:lnTo>
                      <a:pt x="26" y="54"/>
                    </a:lnTo>
                    <a:lnTo>
                      <a:pt x="6" y="62"/>
                    </a:lnTo>
                    <a:lnTo>
                      <a:pt x="0" y="72"/>
                    </a:lnTo>
                    <a:lnTo>
                      <a:pt x="0" y="96"/>
                    </a:lnTo>
                    <a:lnTo>
                      <a:pt x="15" y="105"/>
                    </a:lnTo>
                    <a:lnTo>
                      <a:pt x="18" y="84"/>
                    </a:lnTo>
                    <a:lnTo>
                      <a:pt x="42" y="62"/>
                    </a:lnTo>
                    <a:lnTo>
                      <a:pt x="71" y="72"/>
                    </a:lnTo>
                    <a:lnTo>
                      <a:pt x="77" y="57"/>
                    </a:lnTo>
                    <a:lnTo>
                      <a:pt x="104" y="39"/>
                    </a:lnTo>
                    <a:lnTo>
                      <a:pt x="153" y="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49"/>
              <p:cNvSpPr>
                <a:spLocks/>
              </p:cNvSpPr>
              <p:nvPr/>
            </p:nvSpPr>
            <p:spPr bwMode="auto">
              <a:xfrm>
                <a:off x="3683" y="3163"/>
                <a:ext cx="42" cy="38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0" y="14"/>
                  </a:cxn>
                  <a:cxn ang="0">
                    <a:pos x="16" y="0"/>
                  </a:cxn>
                  <a:cxn ang="0">
                    <a:pos x="34" y="6"/>
                  </a:cxn>
                  <a:cxn ang="0">
                    <a:pos x="42" y="29"/>
                  </a:cxn>
                  <a:cxn ang="0">
                    <a:pos x="33" y="38"/>
                  </a:cxn>
                  <a:cxn ang="0">
                    <a:pos x="13" y="37"/>
                  </a:cxn>
                </a:cxnLst>
                <a:rect l="0" t="0" r="r" b="b"/>
                <a:pathLst>
                  <a:path w="42" h="38">
                    <a:moveTo>
                      <a:pt x="13" y="37"/>
                    </a:moveTo>
                    <a:lnTo>
                      <a:pt x="0" y="14"/>
                    </a:lnTo>
                    <a:lnTo>
                      <a:pt x="16" y="0"/>
                    </a:lnTo>
                    <a:lnTo>
                      <a:pt x="34" y="6"/>
                    </a:lnTo>
                    <a:lnTo>
                      <a:pt x="42" y="29"/>
                    </a:lnTo>
                    <a:lnTo>
                      <a:pt x="33" y="38"/>
                    </a:lnTo>
                    <a:lnTo>
                      <a:pt x="13" y="3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50"/>
              <p:cNvSpPr>
                <a:spLocks/>
              </p:cNvSpPr>
              <p:nvPr/>
            </p:nvSpPr>
            <p:spPr bwMode="auto">
              <a:xfrm>
                <a:off x="3600" y="2968"/>
                <a:ext cx="62" cy="69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6" y="45"/>
                  </a:cxn>
                  <a:cxn ang="0">
                    <a:pos x="20" y="26"/>
                  </a:cxn>
                  <a:cxn ang="0">
                    <a:pos x="0" y="0"/>
                  </a:cxn>
                  <a:cxn ang="0">
                    <a:pos x="26" y="5"/>
                  </a:cxn>
                  <a:cxn ang="0">
                    <a:pos x="41" y="24"/>
                  </a:cxn>
                  <a:cxn ang="0">
                    <a:pos x="59" y="32"/>
                  </a:cxn>
                  <a:cxn ang="0">
                    <a:pos x="62" y="48"/>
                  </a:cxn>
                  <a:cxn ang="0">
                    <a:pos x="48" y="60"/>
                  </a:cxn>
                  <a:cxn ang="0">
                    <a:pos x="39" y="69"/>
                  </a:cxn>
                  <a:cxn ang="0">
                    <a:pos x="19" y="68"/>
                  </a:cxn>
                </a:cxnLst>
                <a:rect l="0" t="0" r="r" b="b"/>
                <a:pathLst>
                  <a:path w="62" h="69">
                    <a:moveTo>
                      <a:pt x="19" y="68"/>
                    </a:moveTo>
                    <a:lnTo>
                      <a:pt x="6" y="45"/>
                    </a:lnTo>
                    <a:lnTo>
                      <a:pt x="20" y="26"/>
                    </a:lnTo>
                    <a:lnTo>
                      <a:pt x="0" y="0"/>
                    </a:lnTo>
                    <a:lnTo>
                      <a:pt x="26" y="5"/>
                    </a:lnTo>
                    <a:lnTo>
                      <a:pt x="41" y="24"/>
                    </a:lnTo>
                    <a:lnTo>
                      <a:pt x="59" y="32"/>
                    </a:lnTo>
                    <a:lnTo>
                      <a:pt x="62" y="48"/>
                    </a:lnTo>
                    <a:lnTo>
                      <a:pt x="48" y="60"/>
                    </a:lnTo>
                    <a:lnTo>
                      <a:pt x="39" y="69"/>
                    </a:lnTo>
                    <a:lnTo>
                      <a:pt x="19" y="6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51"/>
              <p:cNvSpPr>
                <a:spLocks/>
              </p:cNvSpPr>
              <p:nvPr/>
            </p:nvSpPr>
            <p:spPr bwMode="auto">
              <a:xfrm>
                <a:off x="3381" y="3157"/>
                <a:ext cx="83" cy="61"/>
              </a:xfrm>
              <a:custGeom>
                <a:avLst/>
                <a:gdLst/>
                <a:ahLst/>
                <a:cxnLst>
                  <a:cxn ang="0">
                    <a:pos x="13" y="60"/>
                  </a:cxn>
                  <a:cxn ang="0">
                    <a:pos x="0" y="37"/>
                  </a:cxn>
                  <a:cxn ang="0">
                    <a:pos x="16" y="23"/>
                  </a:cxn>
                  <a:cxn ang="0">
                    <a:pos x="36" y="32"/>
                  </a:cxn>
                  <a:cxn ang="0">
                    <a:pos x="44" y="24"/>
                  </a:cxn>
                  <a:cxn ang="0">
                    <a:pos x="44" y="3"/>
                  </a:cxn>
                  <a:cxn ang="0">
                    <a:pos x="62" y="0"/>
                  </a:cxn>
                  <a:cxn ang="0">
                    <a:pos x="83" y="32"/>
                  </a:cxn>
                  <a:cxn ang="0">
                    <a:pos x="63" y="39"/>
                  </a:cxn>
                  <a:cxn ang="0">
                    <a:pos x="38" y="33"/>
                  </a:cxn>
                  <a:cxn ang="0">
                    <a:pos x="33" y="61"/>
                  </a:cxn>
                  <a:cxn ang="0">
                    <a:pos x="13" y="60"/>
                  </a:cxn>
                </a:cxnLst>
                <a:rect l="0" t="0" r="r" b="b"/>
                <a:pathLst>
                  <a:path w="83" h="61">
                    <a:moveTo>
                      <a:pt x="13" y="60"/>
                    </a:moveTo>
                    <a:lnTo>
                      <a:pt x="0" y="37"/>
                    </a:lnTo>
                    <a:lnTo>
                      <a:pt x="16" y="23"/>
                    </a:lnTo>
                    <a:lnTo>
                      <a:pt x="36" y="32"/>
                    </a:lnTo>
                    <a:lnTo>
                      <a:pt x="44" y="24"/>
                    </a:lnTo>
                    <a:lnTo>
                      <a:pt x="44" y="3"/>
                    </a:lnTo>
                    <a:lnTo>
                      <a:pt x="62" y="0"/>
                    </a:lnTo>
                    <a:lnTo>
                      <a:pt x="83" y="32"/>
                    </a:lnTo>
                    <a:lnTo>
                      <a:pt x="63" y="39"/>
                    </a:lnTo>
                    <a:lnTo>
                      <a:pt x="38" y="33"/>
                    </a:lnTo>
                    <a:lnTo>
                      <a:pt x="33" y="61"/>
                    </a:lnTo>
                    <a:lnTo>
                      <a:pt x="13" y="6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52"/>
              <p:cNvSpPr>
                <a:spLocks/>
              </p:cNvSpPr>
              <p:nvPr/>
            </p:nvSpPr>
            <p:spPr bwMode="auto">
              <a:xfrm>
                <a:off x="3913" y="3154"/>
                <a:ext cx="42" cy="54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0" y="17"/>
                  </a:cxn>
                  <a:cxn ang="0">
                    <a:pos x="19" y="0"/>
                  </a:cxn>
                  <a:cxn ang="0">
                    <a:pos x="25" y="14"/>
                  </a:cxn>
                  <a:cxn ang="0">
                    <a:pos x="37" y="9"/>
                  </a:cxn>
                  <a:cxn ang="0">
                    <a:pos x="42" y="32"/>
                  </a:cxn>
                  <a:cxn ang="0">
                    <a:pos x="31" y="54"/>
                  </a:cxn>
                  <a:cxn ang="0">
                    <a:pos x="13" y="40"/>
                  </a:cxn>
                </a:cxnLst>
                <a:rect l="0" t="0" r="r" b="b"/>
                <a:pathLst>
                  <a:path w="42" h="54">
                    <a:moveTo>
                      <a:pt x="13" y="40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5" y="14"/>
                    </a:lnTo>
                    <a:lnTo>
                      <a:pt x="37" y="9"/>
                    </a:lnTo>
                    <a:lnTo>
                      <a:pt x="42" y="32"/>
                    </a:lnTo>
                    <a:lnTo>
                      <a:pt x="31" y="54"/>
                    </a:lnTo>
                    <a:lnTo>
                      <a:pt x="13" y="4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53"/>
              <p:cNvSpPr>
                <a:spLocks/>
              </p:cNvSpPr>
              <p:nvPr/>
            </p:nvSpPr>
            <p:spPr bwMode="auto">
              <a:xfrm>
                <a:off x="3557" y="2917"/>
                <a:ext cx="43" cy="42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14" y="24"/>
                  </a:cxn>
                </a:cxnLst>
                <a:rect l="0" t="0" r="r" b="b"/>
                <a:pathLst>
                  <a:path w="43" h="42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54"/>
              <p:cNvSpPr>
                <a:spLocks/>
              </p:cNvSpPr>
              <p:nvPr/>
            </p:nvSpPr>
            <p:spPr bwMode="auto">
              <a:xfrm>
                <a:off x="3744" y="3231"/>
                <a:ext cx="62" cy="42"/>
              </a:xfrm>
              <a:custGeom>
                <a:avLst/>
                <a:gdLst/>
                <a:ahLst/>
                <a:cxnLst>
                  <a:cxn ang="0">
                    <a:pos x="23" y="21"/>
                  </a:cxn>
                  <a:cxn ang="0">
                    <a:pos x="0" y="16"/>
                  </a:cxn>
                  <a:cxn ang="0">
                    <a:pos x="9" y="1"/>
                  </a:cxn>
                  <a:cxn ang="0">
                    <a:pos x="27" y="0"/>
                  </a:cxn>
                  <a:cxn ang="0">
                    <a:pos x="45" y="18"/>
                  </a:cxn>
                  <a:cxn ang="0">
                    <a:pos x="62" y="30"/>
                  </a:cxn>
                  <a:cxn ang="0">
                    <a:pos x="44" y="42"/>
                  </a:cxn>
                  <a:cxn ang="0">
                    <a:pos x="27" y="36"/>
                  </a:cxn>
                  <a:cxn ang="0">
                    <a:pos x="23" y="21"/>
                  </a:cxn>
                </a:cxnLst>
                <a:rect l="0" t="0" r="r" b="b"/>
                <a:pathLst>
                  <a:path w="62" h="42">
                    <a:moveTo>
                      <a:pt x="23" y="21"/>
                    </a:moveTo>
                    <a:lnTo>
                      <a:pt x="0" y="16"/>
                    </a:lnTo>
                    <a:lnTo>
                      <a:pt x="9" y="1"/>
                    </a:lnTo>
                    <a:lnTo>
                      <a:pt x="27" y="0"/>
                    </a:lnTo>
                    <a:lnTo>
                      <a:pt x="45" y="18"/>
                    </a:lnTo>
                    <a:lnTo>
                      <a:pt x="62" y="30"/>
                    </a:lnTo>
                    <a:lnTo>
                      <a:pt x="44" y="42"/>
                    </a:lnTo>
                    <a:lnTo>
                      <a:pt x="27" y="36"/>
                    </a:lnTo>
                    <a:lnTo>
                      <a:pt x="23" y="2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55"/>
              <p:cNvSpPr>
                <a:spLocks/>
              </p:cNvSpPr>
              <p:nvPr/>
            </p:nvSpPr>
            <p:spPr bwMode="auto">
              <a:xfrm>
                <a:off x="3600" y="3682"/>
                <a:ext cx="65" cy="42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0" y="29"/>
                  </a:cxn>
                  <a:cxn ang="0">
                    <a:pos x="9" y="14"/>
                  </a:cxn>
                  <a:cxn ang="0">
                    <a:pos x="27" y="13"/>
                  </a:cxn>
                  <a:cxn ang="0">
                    <a:pos x="51" y="0"/>
                  </a:cxn>
                  <a:cxn ang="0">
                    <a:pos x="62" y="6"/>
                  </a:cxn>
                  <a:cxn ang="0">
                    <a:pos x="65" y="21"/>
                  </a:cxn>
                  <a:cxn ang="0">
                    <a:pos x="38" y="23"/>
                  </a:cxn>
                  <a:cxn ang="0">
                    <a:pos x="18" y="42"/>
                  </a:cxn>
                </a:cxnLst>
                <a:rect l="0" t="0" r="r" b="b"/>
                <a:pathLst>
                  <a:path w="65" h="42">
                    <a:moveTo>
                      <a:pt x="18" y="42"/>
                    </a:moveTo>
                    <a:lnTo>
                      <a:pt x="0" y="29"/>
                    </a:lnTo>
                    <a:lnTo>
                      <a:pt x="9" y="14"/>
                    </a:lnTo>
                    <a:lnTo>
                      <a:pt x="27" y="13"/>
                    </a:lnTo>
                    <a:lnTo>
                      <a:pt x="51" y="0"/>
                    </a:lnTo>
                    <a:lnTo>
                      <a:pt x="62" y="6"/>
                    </a:lnTo>
                    <a:lnTo>
                      <a:pt x="65" y="21"/>
                    </a:lnTo>
                    <a:lnTo>
                      <a:pt x="38" y="23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56"/>
              <p:cNvSpPr>
                <a:spLocks/>
              </p:cNvSpPr>
              <p:nvPr/>
            </p:nvSpPr>
            <p:spPr bwMode="auto">
              <a:xfrm>
                <a:off x="3061" y="2917"/>
                <a:ext cx="92" cy="13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44" y="24"/>
                  </a:cxn>
                  <a:cxn ang="0">
                    <a:pos x="61" y="11"/>
                  </a:cxn>
                  <a:cxn ang="0">
                    <a:pos x="80" y="0"/>
                  </a:cxn>
                  <a:cxn ang="0">
                    <a:pos x="91" y="17"/>
                  </a:cxn>
                  <a:cxn ang="0">
                    <a:pos x="92" y="74"/>
                  </a:cxn>
                  <a:cxn ang="0">
                    <a:pos x="85" y="83"/>
                  </a:cxn>
                  <a:cxn ang="0">
                    <a:pos x="79" y="110"/>
                  </a:cxn>
                  <a:cxn ang="0">
                    <a:pos x="34" y="134"/>
                  </a:cxn>
                  <a:cxn ang="0">
                    <a:pos x="31" y="111"/>
                  </a:cxn>
                  <a:cxn ang="0">
                    <a:pos x="0" y="62"/>
                  </a:cxn>
                </a:cxnLst>
                <a:rect l="0" t="0" r="r" b="b"/>
                <a:pathLst>
                  <a:path w="92" h="134">
                    <a:moveTo>
                      <a:pt x="0" y="62"/>
                    </a:moveTo>
                    <a:lnTo>
                      <a:pt x="44" y="24"/>
                    </a:lnTo>
                    <a:lnTo>
                      <a:pt x="61" y="11"/>
                    </a:lnTo>
                    <a:lnTo>
                      <a:pt x="80" y="0"/>
                    </a:lnTo>
                    <a:lnTo>
                      <a:pt x="91" y="17"/>
                    </a:lnTo>
                    <a:lnTo>
                      <a:pt x="92" y="74"/>
                    </a:lnTo>
                    <a:lnTo>
                      <a:pt x="85" y="83"/>
                    </a:lnTo>
                    <a:lnTo>
                      <a:pt x="79" y="110"/>
                    </a:lnTo>
                    <a:lnTo>
                      <a:pt x="34" y="134"/>
                    </a:lnTo>
                    <a:lnTo>
                      <a:pt x="31" y="111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57"/>
              <p:cNvSpPr>
                <a:spLocks/>
              </p:cNvSpPr>
              <p:nvPr/>
            </p:nvSpPr>
            <p:spPr bwMode="auto">
              <a:xfrm>
                <a:off x="2929" y="2707"/>
                <a:ext cx="104" cy="75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9" y="17"/>
                  </a:cxn>
                  <a:cxn ang="0">
                    <a:pos x="104" y="29"/>
                  </a:cxn>
                  <a:cxn ang="0">
                    <a:pos x="98" y="75"/>
                  </a:cxn>
                  <a:cxn ang="0">
                    <a:pos x="71" y="72"/>
                  </a:cxn>
                  <a:cxn ang="0">
                    <a:pos x="34" y="42"/>
                  </a:cxn>
                  <a:cxn ang="0">
                    <a:pos x="14" y="24"/>
                  </a:cxn>
                </a:cxnLst>
                <a:rect l="0" t="0" r="r" b="b"/>
                <a:pathLst>
                  <a:path w="104" h="75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9" y="17"/>
                    </a:lnTo>
                    <a:lnTo>
                      <a:pt x="104" y="29"/>
                    </a:lnTo>
                    <a:lnTo>
                      <a:pt x="98" y="75"/>
                    </a:lnTo>
                    <a:lnTo>
                      <a:pt x="71" y="72"/>
                    </a:lnTo>
                    <a:lnTo>
                      <a:pt x="34" y="42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58"/>
              <p:cNvSpPr>
                <a:spLocks/>
              </p:cNvSpPr>
              <p:nvPr/>
            </p:nvSpPr>
            <p:spPr bwMode="auto">
              <a:xfrm>
                <a:off x="2841" y="2569"/>
                <a:ext cx="99" cy="134"/>
              </a:xfrm>
              <a:custGeom>
                <a:avLst/>
                <a:gdLst/>
                <a:ahLst/>
                <a:cxnLst>
                  <a:cxn ang="0">
                    <a:pos x="27" y="76"/>
                  </a:cxn>
                  <a:cxn ang="0">
                    <a:pos x="24" y="59"/>
                  </a:cxn>
                  <a:cxn ang="0">
                    <a:pos x="2" y="50"/>
                  </a:cxn>
                  <a:cxn ang="0">
                    <a:pos x="0" y="9"/>
                  </a:cxn>
                  <a:cxn ang="0">
                    <a:pos x="21" y="0"/>
                  </a:cxn>
                  <a:cxn ang="0">
                    <a:pos x="45" y="18"/>
                  </a:cxn>
                  <a:cxn ang="0">
                    <a:pos x="53" y="41"/>
                  </a:cxn>
                  <a:cxn ang="0">
                    <a:pos x="84" y="51"/>
                  </a:cxn>
                  <a:cxn ang="0">
                    <a:pos x="90" y="71"/>
                  </a:cxn>
                  <a:cxn ang="0">
                    <a:pos x="99" y="84"/>
                  </a:cxn>
                  <a:cxn ang="0">
                    <a:pos x="93" y="101"/>
                  </a:cxn>
                  <a:cxn ang="0">
                    <a:pos x="96" y="122"/>
                  </a:cxn>
                  <a:cxn ang="0">
                    <a:pos x="78" y="134"/>
                  </a:cxn>
                  <a:cxn ang="0">
                    <a:pos x="72" y="111"/>
                  </a:cxn>
                  <a:cxn ang="0">
                    <a:pos x="53" y="102"/>
                  </a:cxn>
                  <a:cxn ang="0">
                    <a:pos x="27" y="76"/>
                  </a:cxn>
                </a:cxnLst>
                <a:rect l="0" t="0" r="r" b="b"/>
                <a:pathLst>
                  <a:path w="99" h="134">
                    <a:moveTo>
                      <a:pt x="27" y="76"/>
                    </a:moveTo>
                    <a:lnTo>
                      <a:pt x="24" y="59"/>
                    </a:lnTo>
                    <a:lnTo>
                      <a:pt x="2" y="50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45" y="18"/>
                    </a:lnTo>
                    <a:lnTo>
                      <a:pt x="53" y="41"/>
                    </a:lnTo>
                    <a:lnTo>
                      <a:pt x="84" y="51"/>
                    </a:lnTo>
                    <a:lnTo>
                      <a:pt x="90" y="71"/>
                    </a:lnTo>
                    <a:lnTo>
                      <a:pt x="99" y="84"/>
                    </a:lnTo>
                    <a:lnTo>
                      <a:pt x="93" y="101"/>
                    </a:lnTo>
                    <a:lnTo>
                      <a:pt x="96" y="122"/>
                    </a:lnTo>
                    <a:lnTo>
                      <a:pt x="78" y="134"/>
                    </a:lnTo>
                    <a:lnTo>
                      <a:pt x="72" y="111"/>
                    </a:lnTo>
                    <a:lnTo>
                      <a:pt x="53" y="102"/>
                    </a:lnTo>
                    <a:lnTo>
                      <a:pt x="27" y="7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59"/>
              <p:cNvSpPr>
                <a:spLocks/>
              </p:cNvSpPr>
              <p:nvPr/>
            </p:nvSpPr>
            <p:spPr bwMode="auto">
              <a:xfrm>
                <a:off x="2823" y="2989"/>
                <a:ext cx="41" cy="63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4"/>
                  </a:cxn>
                  <a:cxn ang="0">
                    <a:pos x="1" y="0"/>
                  </a:cxn>
                  <a:cxn ang="0">
                    <a:pos x="23" y="9"/>
                  </a:cxn>
                  <a:cxn ang="0">
                    <a:pos x="36" y="27"/>
                  </a:cxn>
                  <a:cxn ang="0">
                    <a:pos x="41" y="51"/>
                  </a:cxn>
                  <a:cxn ang="0">
                    <a:pos x="18" y="63"/>
                  </a:cxn>
                  <a:cxn ang="0">
                    <a:pos x="6" y="36"/>
                  </a:cxn>
                </a:cxnLst>
                <a:rect l="0" t="0" r="r" b="b"/>
                <a:pathLst>
                  <a:path w="41" h="63">
                    <a:moveTo>
                      <a:pt x="6" y="36"/>
                    </a:moveTo>
                    <a:lnTo>
                      <a:pt x="0" y="14"/>
                    </a:lnTo>
                    <a:lnTo>
                      <a:pt x="1" y="0"/>
                    </a:lnTo>
                    <a:lnTo>
                      <a:pt x="23" y="9"/>
                    </a:lnTo>
                    <a:lnTo>
                      <a:pt x="36" y="27"/>
                    </a:lnTo>
                    <a:lnTo>
                      <a:pt x="41" y="51"/>
                    </a:lnTo>
                    <a:lnTo>
                      <a:pt x="18" y="63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60"/>
              <p:cNvSpPr>
                <a:spLocks/>
              </p:cNvSpPr>
              <p:nvPr/>
            </p:nvSpPr>
            <p:spPr bwMode="auto">
              <a:xfrm>
                <a:off x="2691" y="2702"/>
                <a:ext cx="46" cy="62"/>
              </a:xfrm>
              <a:custGeom>
                <a:avLst/>
                <a:gdLst/>
                <a:ahLst/>
                <a:cxnLst>
                  <a:cxn ang="0">
                    <a:pos x="8" y="20"/>
                  </a:cxn>
                  <a:cxn ang="0">
                    <a:pos x="29" y="7"/>
                  </a:cxn>
                  <a:cxn ang="0">
                    <a:pos x="41" y="0"/>
                  </a:cxn>
                  <a:cxn ang="0">
                    <a:pos x="46" y="23"/>
                  </a:cxn>
                  <a:cxn ang="0">
                    <a:pos x="39" y="44"/>
                  </a:cxn>
                  <a:cxn ang="0">
                    <a:pos x="23" y="62"/>
                  </a:cxn>
                  <a:cxn ang="0">
                    <a:pos x="0" y="50"/>
                  </a:cxn>
                  <a:cxn ang="0">
                    <a:pos x="8" y="20"/>
                  </a:cxn>
                </a:cxnLst>
                <a:rect l="0" t="0" r="r" b="b"/>
                <a:pathLst>
                  <a:path w="46" h="62">
                    <a:moveTo>
                      <a:pt x="8" y="20"/>
                    </a:moveTo>
                    <a:lnTo>
                      <a:pt x="29" y="7"/>
                    </a:lnTo>
                    <a:lnTo>
                      <a:pt x="41" y="0"/>
                    </a:lnTo>
                    <a:lnTo>
                      <a:pt x="46" y="23"/>
                    </a:lnTo>
                    <a:lnTo>
                      <a:pt x="39" y="44"/>
                    </a:lnTo>
                    <a:lnTo>
                      <a:pt x="23" y="62"/>
                    </a:lnTo>
                    <a:lnTo>
                      <a:pt x="0" y="50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61"/>
              <p:cNvSpPr>
                <a:spLocks/>
              </p:cNvSpPr>
              <p:nvPr/>
            </p:nvSpPr>
            <p:spPr bwMode="auto">
              <a:xfrm>
                <a:off x="2939" y="2941"/>
                <a:ext cx="105" cy="96"/>
              </a:xfrm>
              <a:custGeom>
                <a:avLst/>
                <a:gdLst/>
                <a:ahLst/>
                <a:cxnLst>
                  <a:cxn ang="0">
                    <a:pos x="55" y="29"/>
                  </a:cxn>
                  <a:cxn ang="0">
                    <a:pos x="71" y="7"/>
                  </a:cxn>
                  <a:cxn ang="0">
                    <a:pos x="83" y="0"/>
                  </a:cxn>
                  <a:cxn ang="0">
                    <a:pos x="93" y="12"/>
                  </a:cxn>
                  <a:cxn ang="0">
                    <a:pos x="103" y="0"/>
                  </a:cxn>
                  <a:cxn ang="0">
                    <a:pos x="100" y="30"/>
                  </a:cxn>
                  <a:cxn ang="0">
                    <a:pos x="105" y="53"/>
                  </a:cxn>
                  <a:cxn ang="0">
                    <a:pos x="88" y="68"/>
                  </a:cxn>
                  <a:cxn ang="0">
                    <a:pos x="66" y="77"/>
                  </a:cxn>
                  <a:cxn ang="0">
                    <a:pos x="40" y="56"/>
                  </a:cxn>
                  <a:cxn ang="0">
                    <a:pos x="37" y="96"/>
                  </a:cxn>
                  <a:cxn ang="0">
                    <a:pos x="19" y="80"/>
                  </a:cxn>
                  <a:cxn ang="0">
                    <a:pos x="0" y="83"/>
                  </a:cxn>
                  <a:cxn ang="0">
                    <a:pos x="21" y="57"/>
                  </a:cxn>
                  <a:cxn ang="0">
                    <a:pos x="43" y="57"/>
                  </a:cxn>
                  <a:cxn ang="0">
                    <a:pos x="55" y="29"/>
                  </a:cxn>
                </a:cxnLst>
                <a:rect l="0" t="0" r="r" b="b"/>
                <a:pathLst>
                  <a:path w="105" h="96">
                    <a:moveTo>
                      <a:pt x="55" y="29"/>
                    </a:moveTo>
                    <a:lnTo>
                      <a:pt x="71" y="7"/>
                    </a:lnTo>
                    <a:lnTo>
                      <a:pt x="83" y="0"/>
                    </a:lnTo>
                    <a:lnTo>
                      <a:pt x="93" y="12"/>
                    </a:lnTo>
                    <a:lnTo>
                      <a:pt x="103" y="0"/>
                    </a:lnTo>
                    <a:lnTo>
                      <a:pt x="100" y="30"/>
                    </a:lnTo>
                    <a:lnTo>
                      <a:pt x="105" y="53"/>
                    </a:lnTo>
                    <a:lnTo>
                      <a:pt x="88" y="68"/>
                    </a:lnTo>
                    <a:lnTo>
                      <a:pt x="66" y="77"/>
                    </a:lnTo>
                    <a:lnTo>
                      <a:pt x="40" y="56"/>
                    </a:lnTo>
                    <a:lnTo>
                      <a:pt x="37" y="96"/>
                    </a:lnTo>
                    <a:lnTo>
                      <a:pt x="19" y="80"/>
                    </a:lnTo>
                    <a:lnTo>
                      <a:pt x="0" y="83"/>
                    </a:lnTo>
                    <a:lnTo>
                      <a:pt x="21" y="57"/>
                    </a:lnTo>
                    <a:lnTo>
                      <a:pt x="43" y="57"/>
                    </a:lnTo>
                    <a:lnTo>
                      <a:pt x="55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62"/>
              <p:cNvSpPr>
                <a:spLocks/>
              </p:cNvSpPr>
              <p:nvPr/>
            </p:nvSpPr>
            <p:spPr bwMode="auto">
              <a:xfrm>
                <a:off x="2744" y="2917"/>
                <a:ext cx="43" cy="42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0" y="15"/>
                  </a:cxn>
                  <a:cxn ang="0">
                    <a:pos x="10" y="2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1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3" y="36"/>
                  </a:cxn>
                </a:cxnLst>
                <a:rect l="0" t="0" r="r" b="b"/>
                <a:pathLst>
                  <a:path w="43" h="42">
                    <a:moveTo>
                      <a:pt x="3" y="36"/>
                    </a:moveTo>
                    <a:lnTo>
                      <a:pt x="0" y="15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1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63"/>
              <p:cNvSpPr>
                <a:spLocks/>
              </p:cNvSpPr>
              <p:nvPr/>
            </p:nvSpPr>
            <p:spPr bwMode="auto">
              <a:xfrm>
                <a:off x="3051" y="2788"/>
                <a:ext cx="63" cy="4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" y="21"/>
                  </a:cxn>
                  <a:cxn ang="0">
                    <a:pos x="3" y="0"/>
                  </a:cxn>
                  <a:cxn ang="0">
                    <a:pos x="29" y="11"/>
                  </a:cxn>
                  <a:cxn ang="0">
                    <a:pos x="44" y="8"/>
                  </a:cxn>
                  <a:cxn ang="0">
                    <a:pos x="63" y="21"/>
                  </a:cxn>
                  <a:cxn ang="0">
                    <a:pos x="47" y="27"/>
                  </a:cxn>
                  <a:cxn ang="0">
                    <a:pos x="28" y="41"/>
                  </a:cxn>
                  <a:cxn ang="0">
                    <a:pos x="0" y="39"/>
                  </a:cxn>
                </a:cxnLst>
                <a:rect l="0" t="0" r="r" b="b"/>
                <a:pathLst>
                  <a:path w="63" h="41">
                    <a:moveTo>
                      <a:pt x="0" y="39"/>
                    </a:moveTo>
                    <a:lnTo>
                      <a:pt x="11" y="21"/>
                    </a:lnTo>
                    <a:lnTo>
                      <a:pt x="3" y="0"/>
                    </a:lnTo>
                    <a:lnTo>
                      <a:pt x="29" y="11"/>
                    </a:lnTo>
                    <a:lnTo>
                      <a:pt x="44" y="8"/>
                    </a:lnTo>
                    <a:lnTo>
                      <a:pt x="63" y="21"/>
                    </a:lnTo>
                    <a:lnTo>
                      <a:pt x="47" y="27"/>
                    </a:lnTo>
                    <a:lnTo>
                      <a:pt x="28" y="41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64"/>
              <p:cNvSpPr>
                <a:spLocks/>
              </p:cNvSpPr>
              <p:nvPr/>
            </p:nvSpPr>
            <p:spPr bwMode="auto">
              <a:xfrm>
                <a:off x="3036" y="3103"/>
                <a:ext cx="53" cy="62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6" y="15"/>
                  </a:cxn>
                  <a:cxn ang="0">
                    <a:pos x="53" y="29"/>
                  </a:cxn>
                  <a:cxn ang="0">
                    <a:pos x="47" y="51"/>
                  </a:cxn>
                  <a:cxn ang="0">
                    <a:pos x="36" y="62"/>
                  </a:cxn>
                  <a:cxn ang="0">
                    <a:pos x="18" y="38"/>
                  </a:cxn>
                  <a:cxn ang="0">
                    <a:pos x="2" y="30"/>
                  </a:cxn>
                </a:cxnLst>
                <a:rect l="0" t="0" r="r" b="b"/>
                <a:pathLst>
                  <a:path w="53" h="62">
                    <a:moveTo>
                      <a:pt x="2" y="3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6" y="15"/>
                    </a:lnTo>
                    <a:lnTo>
                      <a:pt x="53" y="29"/>
                    </a:lnTo>
                    <a:lnTo>
                      <a:pt x="47" y="51"/>
                    </a:lnTo>
                    <a:lnTo>
                      <a:pt x="36" y="62"/>
                    </a:lnTo>
                    <a:lnTo>
                      <a:pt x="18" y="38"/>
                    </a:lnTo>
                    <a:lnTo>
                      <a:pt x="2" y="3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65"/>
              <p:cNvSpPr>
                <a:spLocks/>
              </p:cNvSpPr>
              <p:nvPr/>
            </p:nvSpPr>
            <p:spPr bwMode="auto">
              <a:xfrm>
                <a:off x="2722" y="2802"/>
                <a:ext cx="43" cy="72"/>
              </a:xfrm>
              <a:custGeom>
                <a:avLst/>
                <a:gdLst/>
                <a:ahLst/>
                <a:cxnLst>
                  <a:cxn ang="0">
                    <a:pos x="14" y="35"/>
                  </a:cxn>
                  <a:cxn ang="0">
                    <a:pos x="0" y="26"/>
                  </a:cxn>
                  <a:cxn ang="0">
                    <a:pos x="1" y="12"/>
                  </a:cxn>
                  <a:cxn ang="0">
                    <a:pos x="22" y="0"/>
                  </a:cxn>
                  <a:cxn ang="0">
                    <a:pos x="29" y="16"/>
                  </a:cxn>
                  <a:cxn ang="0">
                    <a:pos x="43" y="40"/>
                  </a:cxn>
                  <a:cxn ang="0">
                    <a:pos x="31" y="51"/>
                  </a:cxn>
                  <a:cxn ang="0">
                    <a:pos x="14" y="72"/>
                  </a:cxn>
                  <a:cxn ang="0">
                    <a:pos x="2" y="61"/>
                  </a:cxn>
                  <a:cxn ang="0">
                    <a:pos x="14" y="35"/>
                  </a:cxn>
                </a:cxnLst>
                <a:rect l="0" t="0" r="r" b="b"/>
                <a:pathLst>
                  <a:path w="43" h="72">
                    <a:moveTo>
                      <a:pt x="14" y="35"/>
                    </a:moveTo>
                    <a:lnTo>
                      <a:pt x="0" y="26"/>
                    </a:lnTo>
                    <a:lnTo>
                      <a:pt x="1" y="12"/>
                    </a:lnTo>
                    <a:lnTo>
                      <a:pt x="22" y="0"/>
                    </a:lnTo>
                    <a:lnTo>
                      <a:pt x="29" y="16"/>
                    </a:lnTo>
                    <a:lnTo>
                      <a:pt x="43" y="40"/>
                    </a:lnTo>
                    <a:lnTo>
                      <a:pt x="31" y="51"/>
                    </a:lnTo>
                    <a:lnTo>
                      <a:pt x="14" y="72"/>
                    </a:lnTo>
                    <a:lnTo>
                      <a:pt x="2" y="61"/>
                    </a:lnTo>
                    <a:lnTo>
                      <a:pt x="14" y="3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66"/>
              <p:cNvSpPr>
                <a:spLocks/>
              </p:cNvSpPr>
              <p:nvPr/>
            </p:nvSpPr>
            <p:spPr bwMode="auto">
              <a:xfrm>
                <a:off x="2706" y="3106"/>
                <a:ext cx="87" cy="57"/>
              </a:xfrm>
              <a:custGeom>
                <a:avLst/>
                <a:gdLst/>
                <a:ahLst/>
                <a:cxnLst>
                  <a:cxn ang="0">
                    <a:pos x="3" y="55"/>
                  </a:cxn>
                  <a:cxn ang="0">
                    <a:pos x="0" y="34"/>
                  </a:cxn>
                  <a:cxn ang="0">
                    <a:pos x="10" y="21"/>
                  </a:cxn>
                  <a:cxn ang="0">
                    <a:pos x="19" y="19"/>
                  </a:cxn>
                  <a:cxn ang="0">
                    <a:pos x="34" y="24"/>
                  </a:cxn>
                  <a:cxn ang="0">
                    <a:pos x="48" y="42"/>
                  </a:cxn>
                  <a:cxn ang="0">
                    <a:pos x="54" y="32"/>
                  </a:cxn>
                  <a:cxn ang="0">
                    <a:pos x="35" y="11"/>
                  </a:cxn>
                  <a:cxn ang="0">
                    <a:pos x="41" y="2"/>
                  </a:cxn>
                  <a:cxn ang="0">
                    <a:pos x="63" y="17"/>
                  </a:cxn>
                  <a:cxn ang="0">
                    <a:pos x="77" y="0"/>
                  </a:cxn>
                  <a:cxn ang="0">
                    <a:pos x="87" y="39"/>
                  </a:cxn>
                  <a:cxn ang="0">
                    <a:pos x="68" y="48"/>
                  </a:cxn>
                  <a:cxn ang="0">
                    <a:pos x="47" y="45"/>
                  </a:cxn>
                  <a:cxn ang="0">
                    <a:pos x="18" y="57"/>
                  </a:cxn>
                  <a:cxn ang="0">
                    <a:pos x="3" y="55"/>
                  </a:cxn>
                </a:cxnLst>
                <a:rect l="0" t="0" r="r" b="b"/>
                <a:pathLst>
                  <a:path w="87" h="57">
                    <a:moveTo>
                      <a:pt x="3" y="55"/>
                    </a:moveTo>
                    <a:lnTo>
                      <a:pt x="0" y="34"/>
                    </a:lnTo>
                    <a:lnTo>
                      <a:pt x="10" y="21"/>
                    </a:lnTo>
                    <a:lnTo>
                      <a:pt x="19" y="19"/>
                    </a:lnTo>
                    <a:lnTo>
                      <a:pt x="34" y="24"/>
                    </a:lnTo>
                    <a:lnTo>
                      <a:pt x="48" y="42"/>
                    </a:lnTo>
                    <a:lnTo>
                      <a:pt x="54" y="32"/>
                    </a:lnTo>
                    <a:lnTo>
                      <a:pt x="35" y="11"/>
                    </a:lnTo>
                    <a:lnTo>
                      <a:pt x="41" y="2"/>
                    </a:lnTo>
                    <a:lnTo>
                      <a:pt x="63" y="17"/>
                    </a:lnTo>
                    <a:lnTo>
                      <a:pt x="77" y="0"/>
                    </a:lnTo>
                    <a:lnTo>
                      <a:pt x="87" y="39"/>
                    </a:lnTo>
                    <a:lnTo>
                      <a:pt x="68" y="48"/>
                    </a:lnTo>
                    <a:lnTo>
                      <a:pt x="47" y="45"/>
                    </a:lnTo>
                    <a:lnTo>
                      <a:pt x="18" y="57"/>
                    </a:lnTo>
                    <a:lnTo>
                      <a:pt x="3" y="5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67"/>
              <p:cNvSpPr>
                <a:spLocks/>
              </p:cNvSpPr>
              <p:nvPr/>
            </p:nvSpPr>
            <p:spPr bwMode="auto">
              <a:xfrm>
                <a:off x="2897" y="2788"/>
                <a:ext cx="39" cy="63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3" y="15"/>
                  </a:cxn>
                  <a:cxn ang="0">
                    <a:pos x="4" y="6"/>
                  </a:cxn>
                  <a:cxn ang="0">
                    <a:pos x="24" y="0"/>
                  </a:cxn>
                  <a:cxn ang="0">
                    <a:pos x="33" y="14"/>
                  </a:cxn>
                  <a:cxn ang="0">
                    <a:pos x="39" y="30"/>
                  </a:cxn>
                  <a:cxn ang="0">
                    <a:pos x="39" y="47"/>
                  </a:cxn>
                  <a:cxn ang="0">
                    <a:pos x="9" y="63"/>
                  </a:cxn>
                  <a:cxn ang="0">
                    <a:pos x="0" y="44"/>
                  </a:cxn>
                  <a:cxn ang="0">
                    <a:pos x="17" y="29"/>
                  </a:cxn>
                </a:cxnLst>
                <a:rect l="0" t="0" r="r" b="b"/>
                <a:pathLst>
                  <a:path w="39" h="63">
                    <a:moveTo>
                      <a:pt x="17" y="29"/>
                    </a:moveTo>
                    <a:lnTo>
                      <a:pt x="13" y="15"/>
                    </a:lnTo>
                    <a:lnTo>
                      <a:pt x="4" y="6"/>
                    </a:lnTo>
                    <a:lnTo>
                      <a:pt x="24" y="0"/>
                    </a:lnTo>
                    <a:lnTo>
                      <a:pt x="33" y="14"/>
                    </a:lnTo>
                    <a:lnTo>
                      <a:pt x="39" y="30"/>
                    </a:lnTo>
                    <a:lnTo>
                      <a:pt x="39" y="47"/>
                    </a:lnTo>
                    <a:lnTo>
                      <a:pt x="9" y="63"/>
                    </a:lnTo>
                    <a:lnTo>
                      <a:pt x="0" y="44"/>
                    </a:lnTo>
                    <a:lnTo>
                      <a:pt x="17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68"/>
              <p:cNvSpPr>
                <a:spLocks/>
              </p:cNvSpPr>
              <p:nvPr/>
            </p:nvSpPr>
            <p:spPr bwMode="auto">
              <a:xfrm>
                <a:off x="3068" y="3233"/>
                <a:ext cx="52" cy="70"/>
              </a:xfrm>
              <a:custGeom>
                <a:avLst/>
                <a:gdLst/>
                <a:ahLst/>
                <a:cxnLst>
                  <a:cxn ang="0">
                    <a:pos x="28" y="17"/>
                  </a:cxn>
                  <a:cxn ang="0">
                    <a:pos x="10" y="14"/>
                  </a:cxn>
                  <a:cxn ang="0">
                    <a:pos x="0" y="1"/>
                  </a:cxn>
                  <a:cxn ang="0">
                    <a:pos x="18" y="0"/>
                  </a:cxn>
                  <a:cxn ang="0">
                    <a:pos x="33" y="5"/>
                  </a:cxn>
                  <a:cxn ang="0">
                    <a:pos x="52" y="29"/>
                  </a:cxn>
                  <a:cxn ang="0">
                    <a:pos x="49" y="58"/>
                  </a:cxn>
                  <a:cxn ang="0">
                    <a:pos x="37" y="70"/>
                  </a:cxn>
                  <a:cxn ang="0">
                    <a:pos x="10" y="59"/>
                  </a:cxn>
                  <a:cxn ang="0">
                    <a:pos x="27" y="49"/>
                  </a:cxn>
                  <a:cxn ang="0">
                    <a:pos x="28" y="17"/>
                  </a:cxn>
                </a:cxnLst>
                <a:rect l="0" t="0" r="r" b="b"/>
                <a:pathLst>
                  <a:path w="52" h="70">
                    <a:moveTo>
                      <a:pt x="28" y="17"/>
                    </a:moveTo>
                    <a:lnTo>
                      <a:pt x="10" y="14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33" y="5"/>
                    </a:lnTo>
                    <a:lnTo>
                      <a:pt x="52" y="29"/>
                    </a:lnTo>
                    <a:lnTo>
                      <a:pt x="49" y="58"/>
                    </a:lnTo>
                    <a:lnTo>
                      <a:pt x="37" y="70"/>
                    </a:lnTo>
                    <a:lnTo>
                      <a:pt x="10" y="59"/>
                    </a:lnTo>
                    <a:lnTo>
                      <a:pt x="27" y="49"/>
                    </a:lnTo>
                    <a:lnTo>
                      <a:pt x="28" y="1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69"/>
              <p:cNvSpPr>
                <a:spLocks/>
              </p:cNvSpPr>
              <p:nvPr/>
            </p:nvSpPr>
            <p:spPr bwMode="auto">
              <a:xfrm>
                <a:off x="2892" y="3158"/>
                <a:ext cx="43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43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70"/>
              <p:cNvSpPr>
                <a:spLocks/>
              </p:cNvSpPr>
              <p:nvPr/>
            </p:nvSpPr>
            <p:spPr bwMode="auto">
              <a:xfrm>
                <a:off x="3194" y="3036"/>
                <a:ext cx="130" cy="78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46" y="70"/>
                  </a:cxn>
                  <a:cxn ang="0">
                    <a:pos x="25" y="78"/>
                  </a:cxn>
                  <a:cxn ang="0">
                    <a:pos x="0" y="62"/>
                  </a:cxn>
                  <a:cxn ang="0">
                    <a:pos x="22" y="55"/>
                  </a:cxn>
                  <a:cxn ang="0">
                    <a:pos x="43" y="51"/>
                  </a:cxn>
                  <a:cxn ang="0">
                    <a:pos x="45" y="31"/>
                  </a:cxn>
                  <a:cxn ang="0">
                    <a:pos x="63" y="31"/>
                  </a:cxn>
                  <a:cxn ang="0">
                    <a:pos x="88" y="16"/>
                  </a:cxn>
                  <a:cxn ang="0">
                    <a:pos x="88" y="0"/>
                  </a:cxn>
                  <a:cxn ang="0">
                    <a:pos x="111" y="1"/>
                  </a:cxn>
                  <a:cxn ang="0">
                    <a:pos x="130" y="16"/>
                  </a:cxn>
                  <a:cxn ang="0">
                    <a:pos x="106" y="24"/>
                  </a:cxn>
                  <a:cxn ang="0">
                    <a:pos x="81" y="39"/>
                  </a:cxn>
                </a:cxnLst>
                <a:rect l="0" t="0" r="r" b="b"/>
                <a:pathLst>
                  <a:path w="130" h="78">
                    <a:moveTo>
                      <a:pt x="81" y="39"/>
                    </a:moveTo>
                    <a:lnTo>
                      <a:pt x="46" y="70"/>
                    </a:lnTo>
                    <a:lnTo>
                      <a:pt x="25" y="78"/>
                    </a:lnTo>
                    <a:lnTo>
                      <a:pt x="0" y="62"/>
                    </a:lnTo>
                    <a:lnTo>
                      <a:pt x="22" y="55"/>
                    </a:lnTo>
                    <a:lnTo>
                      <a:pt x="43" y="51"/>
                    </a:lnTo>
                    <a:lnTo>
                      <a:pt x="45" y="31"/>
                    </a:lnTo>
                    <a:lnTo>
                      <a:pt x="63" y="31"/>
                    </a:lnTo>
                    <a:lnTo>
                      <a:pt x="88" y="16"/>
                    </a:lnTo>
                    <a:lnTo>
                      <a:pt x="88" y="0"/>
                    </a:lnTo>
                    <a:lnTo>
                      <a:pt x="111" y="1"/>
                    </a:lnTo>
                    <a:lnTo>
                      <a:pt x="130" y="16"/>
                    </a:lnTo>
                    <a:lnTo>
                      <a:pt x="106" y="24"/>
                    </a:lnTo>
                    <a:lnTo>
                      <a:pt x="81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Freeform 71"/>
              <p:cNvSpPr>
                <a:spLocks/>
              </p:cNvSpPr>
              <p:nvPr/>
            </p:nvSpPr>
            <p:spPr bwMode="auto">
              <a:xfrm>
                <a:off x="2969" y="3129"/>
                <a:ext cx="45" cy="42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" y="42"/>
                  </a:cxn>
                  <a:cxn ang="0">
                    <a:pos x="0" y="31"/>
                  </a:cxn>
                  <a:cxn ang="0">
                    <a:pos x="7" y="18"/>
                  </a:cxn>
                  <a:cxn ang="0">
                    <a:pos x="22" y="12"/>
                  </a:cxn>
                  <a:cxn ang="0">
                    <a:pos x="34" y="0"/>
                  </a:cxn>
                  <a:cxn ang="0">
                    <a:pos x="45" y="7"/>
                  </a:cxn>
                  <a:cxn ang="0">
                    <a:pos x="36" y="25"/>
                  </a:cxn>
                  <a:cxn ang="0">
                    <a:pos x="17" y="36"/>
                  </a:cxn>
                </a:cxnLst>
                <a:rect l="0" t="0" r="r" b="b"/>
                <a:pathLst>
                  <a:path w="45" h="42">
                    <a:moveTo>
                      <a:pt x="17" y="36"/>
                    </a:moveTo>
                    <a:lnTo>
                      <a:pt x="2" y="42"/>
                    </a:lnTo>
                    <a:lnTo>
                      <a:pt x="0" y="31"/>
                    </a:lnTo>
                    <a:lnTo>
                      <a:pt x="7" y="18"/>
                    </a:lnTo>
                    <a:lnTo>
                      <a:pt x="22" y="12"/>
                    </a:lnTo>
                    <a:lnTo>
                      <a:pt x="34" y="0"/>
                    </a:lnTo>
                    <a:lnTo>
                      <a:pt x="45" y="7"/>
                    </a:lnTo>
                    <a:lnTo>
                      <a:pt x="36" y="25"/>
                    </a:lnTo>
                    <a:lnTo>
                      <a:pt x="17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72"/>
              <p:cNvSpPr>
                <a:spLocks/>
              </p:cNvSpPr>
              <p:nvPr/>
            </p:nvSpPr>
            <p:spPr bwMode="auto">
              <a:xfrm>
                <a:off x="3198" y="3270"/>
                <a:ext cx="51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51" y="19"/>
                  </a:cxn>
                  <a:cxn ang="0">
                    <a:pos x="39" y="24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51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51" y="19"/>
                    </a:lnTo>
                    <a:lnTo>
                      <a:pt x="39" y="24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73"/>
              <p:cNvSpPr>
                <a:spLocks/>
              </p:cNvSpPr>
              <p:nvPr/>
            </p:nvSpPr>
            <p:spPr bwMode="auto">
              <a:xfrm>
                <a:off x="2768" y="1341"/>
                <a:ext cx="99" cy="97"/>
              </a:xfrm>
              <a:custGeom>
                <a:avLst/>
                <a:gdLst/>
                <a:ahLst/>
                <a:cxnLst>
                  <a:cxn ang="0">
                    <a:pos x="69" y="93"/>
                  </a:cxn>
                  <a:cxn ang="0">
                    <a:pos x="46" y="97"/>
                  </a:cxn>
                  <a:cxn ang="0">
                    <a:pos x="31" y="76"/>
                  </a:cxn>
                  <a:cxn ang="0">
                    <a:pos x="16" y="76"/>
                  </a:cxn>
                  <a:cxn ang="0">
                    <a:pos x="0" y="63"/>
                  </a:cxn>
                  <a:cxn ang="0">
                    <a:pos x="18" y="24"/>
                  </a:cxn>
                  <a:cxn ang="0">
                    <a:pos x="51" y="0"/>
                  </a:cxn>
                  <a:cxn ang="0">
                    <a:pos x="79" y="4"/>
                  </a:cxn>
                  <a:cxn ang="0">
                    <a:pos x="87" y="31"/>
                  </a:cxn>
                  <a:cxn ang="0">
                    <a:pos x="99" y="45"/>
                  </a:cxn>
                  <a:cxn ang="0">
                    <a:pos x="93" y="61"/>
                  </a:cxn>
                  <a:cxn ang="0">
                    <a:pos x="97" y="76"/>
                  </a:cxn>
                  <a:cxn ang="0">
                    <a:pos x="69" y="93"/>
                  </a:cxn>
                </a:cxnLst>
                <a:rect l="0" t="0" r="r" b="b"/>
                <a:pathLst>
                  <a:path w="99" h="97">
                    <a:moveTo>
                      <a:pt x="69" y="93"/>
                    </a:moveTo>
                    <a:lnTo>
                      <a:pt x="46" y="97"/>
                    </a:lnTo>
                    <a:lnTo>
                      <a:pt x="31" y="76"/>
                    </a:lnTo>
                    <a:lnTo>
                      <a:pt x="16" y="76"/>
                    </a:lnTo>
                    <a:lnTo>
                      <a:pt x="0" y="63"/>
                    </a:lnTo>
                    <a:lnTo>
                      <a:pt x="18" y="24"/>
                    </a:lnTo>
                    <a:lnTo>
                      <a:pt x="51" y="0"/>
                    </a:lnTo>
                    <a:lnTo>
                      <a:pt x="79" y="4"/>
                    </a:lnTo>
                    <a:lnTo>
                      <a:pt x="87" y="31"/>
                    </a:lnTo>
                    <a:lnTo>
                      <a:pt x="99" y="45"/>
                    </a:lnTo>
                    <a:lnTo>
                      <a:pt x="93" y="61"/>
                    </a:lnTo>
                    <a:lnTo>
                      <a:pt x="97" y="76"/>
                    </a:lnTo>
                    <a:lnTo>
                      <a:pt x="69" y="9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74"/>
              <p:cNvSpPr>
                <a:spLocks/>
              </p:cNvSpPr>
              <p:nvPr/>
            </p:nvSpPr>
            <p:spPr bwMode="auto">
              <a:xfrm>
                <a:off x="3092" y="1465"/>
                <a:ext cx="81" cy="56"/>
              </a:xfrm>
              <a:custGeom>
                <a:avLst/>
                <a:gdLst/>
                <a:ahLst/>
                <a:cxnLst>
                  <a:cxn ang="0">
                    <a:pos x="40" y="56"/>
                  </a:cxn>
                  <a:cxn ang="0">
                    <a:pos x="12" y="35"/>
                  </a:cxn>
                  <a:cxn ang="0">
                    <a:pos x="0" y="11"/>
                  </a:cxn>
                  <a:cxn ang="0">
                    <a:pos x="33" y="0"/>
                  </a:cxn>
                  <a:cxn ang="0">
                    <a:pos x="57" y="0"/>
                  </a:cxn>
                  <a:cxn ang="0">
                    <a:pos x="78" y="14"/>
                  </a:cxn>
                  <a:cxn ang="0">
                    <a:pos x="81" y="24"/>
                  </a:cxn>
                  <a:cxn ang="0">
                    <a:pos x="75" y="41"/>
                  </a:cxn>
                  <a:cxn ang="0">
                    <a:pos x="40" y="56"/>
                  </a:cxn>
                </a:cxnLst>
                <a:rect l="0" t="0" r="r" b="b"/>
                <a:pathLst>
                  <a:path w="81" h="56">
                    <a:moveTo>
                      <a:pt x="40" y="56"/>
                    </a:moveTo>
                    <a:lnTo>
                      <a:pt x="12" y="35"/>
                    </a:lnTo>
                    <a:lnTo>
                      <a:pt x="0" y="11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78" y="14"/>
                    </a:lnTo>
                    <a:lnTo>
                      <a:pt x="81" y="24"/>
                    </a:lnTo>
                    <a:lnTo>
                      <a:pt x="75" y="41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75"/>
              <p:cNvSpPr>
                <a:spLocks/>
              </p:cNvSpPr>
              <p:nvPr/>
            </p:nvSpPr>
            <p:spPr bwMode="auto">
              <a:xfrm>
                <a:off x="3227" y="1960"/>
                <a:ext cx="270" cy="188"/>
              </a:xfrm>
              <a:custGeom>
                <a:avLst/>
                <a:gdLst/>
                <a:ahLst/>
                <a:cxnLst>
                  <a:cxn ang="0">
                    <a:pos x="37" y="123"/>
                  </a:cxn>
                  <a:cxn ang="0">
                    <a:pos x="13" y="107"/>
                  </a:cxn>
                  <a:cxn ang="0">
                    <a:pos x="0" y="86"/>
                  </a:cxn>
                  <a:cxn ang="0">
                    <a:pos x="7" y="60"/>
                  </a:cxn>
                  <a:cxn ang="0">
                    <a:pos x="19" y="45"/>
                  </a:cxn>
                  <a:cxn ang="0">
                    <a:pos x="45" y="51"/>
                  </a:cxn>
                  <a:cxn ang="0">
                    <a:pos x="117" y="27"/>
                  </a:cxn>
                  <a:cxn ang="0">
                    <a:pos x="111" y="5"/>
                  </a:cxn>
                  <a:cxn ang="0">
                    <a:pos x="141" y="0"/>
                  </a:cxn>
                  <a:cxn ang="0">
                    <a:pos x="193" y="26"/>
                  </a:cxn>
                  <a:cxn ang="0">
                    <a:pos x="184" y="45"/>
                  </a:cxn>
                  <a:cxn ang="0">
                    <a:pos x="202" y="62"/>
                  </a:cxn>
                  <a:cxn ang="0">
                    <a:pos x="225" y="78"/>
                  </a:cxn>
                  <a:cxn ang="0">
                    <a:pos x="244" y="113"/>
                  </a:cxn>
                  <a:cxn ang="0">
                    <a:pos x="265" y="128"/>
                  </a:cxn>
                  <a:cxn ang="0">
                    <a:pos x="270" y="158"/>
                  </a:cxn>
                  <a:cxn ang="0">
                    <a:pos x="252" y="165"/>
                  </a:cxn>
                  <a:cxn ang="0">
                    <a:pos x="238" y="141"/>
                  </a:cxn>
                  <a:cxn ang="0">
                    <a:pos x="216" y="113"/>
                  </a:cxn>
                  <a:cxn ang="0">
                    <a:pos x="207" y="125"/>
                  </a:cxn>
                  <a:cxn ang="0">
                    <a:pos x="237" y="167"/>
                  </a:cxn>
                  <a:cxn ang="0">
                    <a:pos x="232" y="183"/>
                  </a:cxn>
                  <a:cxn ang="0">
                    <a:pos x="201" y="188"/>
                  </a:cxn>
                  <a:cxn ang="0">
                    <a:pos x="157" y="168"/>
                  </a:cxn>
                  <a:cxn ang="0">
                    <a:pos x="114" y="161"/>
                  </a:cxn>
                  <a:cxn ang="0">
                    <a:pos x="94" y="140"/>
                  </a:cxn>
                  <a:cxn ang="0">
                    <a:pos x="120" y="119"/>
                  </a:cxn>
                  <a:cxn ang="0">
                    <a:pos x="147" y="107"/>
                  </a:cxn>
                  <a:cxn ang="0">
                    <a:pos x="130" y="86"/>
                  </a:cxn>
                  <a:cxn ang="0">
                    <a:pos x="109" y="89"/>
                  </a:cxn>
                  <a:cxn ang="0">
                    <a:pos x="84" y="120"/>
                  </a:cxn>
                  <a:cxn ang="0">
                    <a:pos x="60" y="126"/>
                  </a:cxn>
                  <a:cxn ang="0">
                    <a:pos x="37" y="123"/>
                  </a:cxn>
                </a:cxnLst>
                <a:rect l="0" t="0" r="r" b="b"/>
                <a:pathLst>
                  <a:path w="270" h="188">
                    <a:moveTo>
                      <a:pt x="37" y="123"/>
                    </a:moveTo>
                    <a:lnTo>
                      <a:pt x="13" y="107"/>
                    </a:lnTo>
                    <a:lnTo>
                      <a:pt x="0" y="86"/>
                    </a:lnTo>
                    <a:lnTo>
                      <a:pt x="7" y="60"/>
                    </a:lnTo>
                    <a:lnTo>
                      <a:pt x="19" y="45"/>
                    </a:lnTo>
                    <a:lnTo>
                      <a:pt x="45" y="51"/>
                    </a:lnTo>
                    <a:lnTo>
                      <a:pt x="117" y="27"/>
                    </a:lnTo>
                    <a:lnTo>
                      <a:pt x="111" y="5"/>
                    </a:lnTo>
                    <a:lnTo>
                      <a:pt x="141" y="0"/>
                    </a:lnTo>
                    <a:lnTo>
                      <a:pt x="193" y="26"/>
                    </a:lnTo>
                    <a:lnTo>
                      <a:pt x="184" y="45"/>
                    </a:lnTo>
                    <a:lnTo>
                      <a:pt x="202" y="62"/>
                    </a:lnTo>
                    <a:lnTo>
                      <a:pt x="225" y="78"/>
                    </a:lnTo>
                    <a:lnTo>
                      <a:pt x="244" y="113"/>
                    </a:lnTo>
                    <a:lnTo>
                      <a:pt x="265" y="128"/>
                    </a:lnTo>
                    <a:lnTo>
                      <a:pt x="270" y="158"/>
                    </a:lnTo>
                    <a:lnTo>
                      <a:pt x="252" y="165"/>
                    </a:lnTo>
                    <a:lnTo>
                      <a:pt x="238" y="141"/>
                    </a:lnTo>
                    <a:lnTo>
                      <a:pt x="216" y="113"/>
                    </a:lnTo>
                    <a:lnTo>
                      <a:pt x="207" y="125"/>
                    </a:lnTo>
                    <a:lnTo>
                      <a:pt x="237" y="167"/>
                    </a:lnTo>
                    <a:lnTo>
                      <a:pt x="232" y="183"/>
                    </a:lnTo>
                    <a:lnTo>
                      <a:pt x="201" y="188"/>
                    </a:lnTo>
                    <a:lnTo>
                      <a:pt x="157" y="168"/>
                    </a:lnTo>
                    <a:lnTo>
                      <a:pt x="114" y="161"/>
                    </a:lnTo>
                    <a:lnTo>
                      <a:pt x="94" y="140"/>
                    </a:lnTo>
                    <a:lnTo>
                      <a:pt x="120" y="119"/>
                    </a:lnTo>
                    <a:lnTo>
                      <a:pt x="147" y="107"/>
                    </a:lnTo>
                    <a:lnTo>
                      <a:pt x="130" y="86"/>
                    </a:lnTo>
                    <a:lnTo>
                      <a:pt x="109" y="89"/>
                    </a:lnTo>
                    <a:lnTo>
                      <a:pt x="84" y="120"/>
                    </a:lnTo>
                    <a:lnTo>
                      <a:pt x="60" y="126"/>
                    </a:lnTo>
                    <a:lnTo>
                      <a:pt x="37" y="1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76"/>
              <p:cNvSpPr>
                <a:spLocks/>
              </p:cNvSpPr>
              <p:nvPr/>
            </p:nvSpPr>
            <p:spPr bwMode="auto">
              <a:xfrm>
                <a:off x="2954" y="1675"/>
                <a:ext cx="142" cy="110"/>
              </a:xfrm>
              <a:custGeom>
                <a:avLst/>
                <a:gdLst/>
                <a:ahLst/>
                <a:cxnLst>
                  <a:cxn ang="0">
                    <a:pos x="107" y="109"/>
                  </a:cxn>
                  <a:cxn ang="0">
                    <a:pos x="117" y="95"/>
                  </a:cxn>
                  <a:cxn ang="0">
                    <a:pos x="103" y="68"/>
                  </a:cxn>
                  <a:cxn ang="0">
                    <a:pos x="142" y="12"/>
                  </a:cxn>
                  <a:cxn ang="0">
                    <a:pos x="133" y="0"/>
                  </a:cxn>
                  <a:cxn ang="0">
                    <a:pos x="114" y="11"/>
                  </a:cxn>
                  <a:cxn ang="0">
                    <a:pos x="105" y="27"/>
                  </a:cxn>
                  <a:cxn ang="0">
                    <a:pos x="82" y="42"/>
                  </a:cxn>
                  <a:cxn ang="0">
                    <a:pos x="79" y="24"/>
                  </a:cxn>
                  <a:cxn ang="0">
                    <a:pos x="66" y="14"/>
                  </a:cxn>
                  <a:cxn ang="0">
                    <a:pos x="17" y="18"/>
                  </a:cxn>
                  <a:cxn ang="0">
                    <a:pos x="0" y="26"/>
                  </a:cxn>
                  <a:cxn ang="0">
                    <a:pos x="0" y="81"/>
                  </a:cxn>
                  <a:cxn ang="0">
                    <a:pos x="36" y="84"/>
                  </a:cxn>
                  <a:cxn ang="0">
                    <a:pos x="37" y="98"/>
                  </a:cxn>
                  <a:cxn ang="0">
                    <a:pos x="45" y="105"/>
                  </a:cxn>
                  <a:cxn ang="0">
                    <a:pos x="52" y="110"/>
                  </a:cxn>
                  <a:cxn ang="0">
                    <a:pos x="69" y="105"/>
                  </a:cxn>
                  <a:cxn ang="0">
                    <a:pos x="58" y="90"/>
                  </a:cxn>
                  <a:cxn ang="0">
                    <a:pos x="40" y="83"/>
                  </a:cxn>
                  <a:cxn ang="0">
                    <a:pos x="61" y="57"/>
                  </a:cxn>
                  <a:cxn ang="0">
                    <a:pos x="82" y="63"/>
                  </a:cxn>
                  <a:cxn ang="0">
                    <a:pos x="72" y="83"/>
                  </a:cxn>
                  <a:cxn ang="0">
                    <a:pos x="82" y="99"/>
                  </a:cxn>
                  <a:cxn ang="0">
                    <a:pos x="107" y="109"/>
                  </a:cxn>
                </a:cxnLst>
                <a:rect l="0" t="0" r="r" b="b"/>
                <a:pathLst>
                  <a:path w="142" h="110">
                    <a:moveTo>
                      <a:pt x="107" y="109"/>
                    </a:moveTo>
                    <a:lnTo>
                      <a:pt x="117" y="95"/>
                    </a:lnTo>
                    <a:lnTo>
                      <a:pt x="103" y="68"/>
                    </a:lnTo>
                    <a:lnTo>
                      <a:pt x="142" y="12"/>
                    </a:lnTo>
                    <a:lnTo>
                      <a:pt x="133" y="0"/>
                    </a:lnTo>
                    <a:lnTo>
                      <a:pt x="114" y="11"/>
                    </a:lnTo>
                    <a:lnTo>
                      <a:pt x="105" y="27"/>
                    </a:lnTo>
                    <a:lnTo>
                      <a:pt x="82" y="42"/>
                    </a:lnTo>
                    <a:lnTo>
                      <a:pt x="79" y="24"/>
                    </a:lnTo>
                    <a:lnTo>
                      <a:pt x="66" y="14"/>
                    </a:lnTo>
                    <a:lnTo>
                      <a:pt x="17" y="18"/>
                    </a:lnTo>
                    <a:lnTo>
                      <a:pt x="0" y="26"/>
                    </a:lnTo>
                    <a:lnTo>
                      <a:pt x="0" y="81"/>
                    </a:lnTo>
                    <a:lnTo>
                      <a:pt x="36" y="84"/>
                    </a:lnTo>
                    <a:lnTo>
                      <a:pt x="37" y="98"/>
                    </a:lnTo>
                    <a:lnTo>
                      <a:pt x="45" y="105"/>
                    </a:lnTo>
                    <a:lnTo>
                      <a:pt x="52" y="110"/>
                    </a:lnTo>
                    <a:lnTo>
                      <a:pt x="69" y="105"/>
                    </a:lnTo>
                    <a:lnTo>
                      <a:pt x="58" y="90"/>
                    </a:lnTo>
                    <a:lnTo>
                      <a:pt x="40" y="83"/>
                    </a:lnTo>
                    <a:lnTo>
                      <a:pt x="61" y="57"/>
                    </a:lnTo>
                    <a:lnTo>
                      <a:pt x="82" y="63"/>
                    </a:lnTo>
                    <a:lnTo>
                      <a:pt x="72" y="83"/>
                    </a:lnTo>
                    <a:lnTo>
                      <a:pt x="82" y="99"/>
                    </a:lnTo>
                    <a:lnTo>
                      <a:pt x="107" y="10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77"/>
              <p:cNvSpPr>
                <a:spLocks/>
              </p:cNvSpPr>
              <p:nvPr/>
            </p:nvSpPr>
            <p:spPr bwMode="auto">
              <a:xfrm>
                <a:off x="3230" y="2307"/>
                <a:ext cx="111" cy="196"/>
              </a:xfrm>
              <a:custGeom>
                <a:avLst/>
                <a:gdLst/>
                <a:ahLst/>
                <a:cxnLst>
                  <a:cxn ang="0">
                    <a:pos x="54" y="196"/>
                  </a:cxn>
                  <a:cxn ang="0">
                    <a:pos x="12" y="150"/>
                  </a:cxn>
                  <a:cxn ang="0">
                    <a:pos x="42" y="133"/>
                  </a:cxn>
                  <a:cxn ang="0">
                    <a:pos x="52" y="108"/>
                  </a:cxn>
                  <a:cxn ang="0">
                    <a:pos x="37" y="64"/>
                  </a:cxn>
                  <a:cxn ang="0">
                    <a:pos x="15" y="55"/>
                  </a:cxn>
                  <a:cxn ang="0">
                    <a:pos x="3" y="36"/>
                  </a:cxn>
                  <a:cxn ang="0">
                    <a:pos x="0" y="19"/>
                  </a:cxn>
                  <a:cxn ang="0">
                    <a:pos x="16" y="0"/>
                  </a:cxn>
                  <a:cxn ang="0">
                    <a:pos x="63" y="0"/>
                  </a:cxn>
                  <a:cxn ang="0">
                    <a:pos x="81" y="12"/>
                  </a:cxn>
                  <a:cxn ang="0">
                    <a:pos x="90" y="19"/>
                  </a:cxn>
                  <a:cxn ang="0">
                    <a:pos x="104" y="31"/>
                  </a:cxn>
                  <a:cxn ang="0">
                    <a:pos x="104" y="76"/>
                  </a:cxn>
                  <a:cxn ang="0">
                    <a:pos x="111" y="127"/>
                  </a:cxn>
                  <a:cxn ang="0">
                    <a:pos x="91" y="144"/>
                  </a:cxn>
                  <a:cxn ang="0">
                    <a:pos x="94" y="177"/>
                  </a:cxn>
                  <a:cxn ang="0">
                    <a:pos x="75" y="177"/>
                  </a:cxn>
                  <a:cxn ang="0">
                    <a:pos x="54" y="196"/>
                  </a:cxn>
                </a:cxnLst>
                <a:rect l="0" t="0" r="r" b="b"/>
                <a:pathLst>
                  <a:path w="111" h="196">
                    <a:moveTo>
                      <a:pt x="54" y="196"/>
                    </a:moveTo>
                    <a:lnTo>
                      <a:pt x="12" y="150"/>
                    </a:lnTo>
                    <a:lnTo>
                      <a:pt x="42" y="133"/>
                    </a:lnTo>
                    <a:lnTo>
                      <a:pt x="52" y="108"/>
                    </a:lnTo>
                    <a:lnTo>
                      <a:pt x="37" y="64"/>
                    </a:lnTo>
                    <a:lnTo>
                      <a:pt x="15" y="55"/>
                    </a:lnTo>
                    <a:lnTo>
                      <a:pt x="3" y="36"/>
                    </a:lnTo>
                    <a:lnTo>
                      <a:pt x="0" y="19"/>
                    </a:lnTo>
                    <a:lnTo>
                      <a:pt x="16" y="0"/>
                    </a:lnTo>
                    <a:lnTo>
                      <a:pt x="63" y="0"/>
                    </a:lnTo>
                    <a:lnTo>
                      <a:pt x="81" y="12"/>
                    </a:lnTo>
                    <a:lnTo>
                      <a:pt x="90" y="19"/>
                    </a:lnTo>
                    <a:lnTo>
                      <a:pt x="104" y="31"/>
                    </a:lnTo>
                    <a:lnTo>
                      <a:pt x="104" y="76"/>
                    </a:lnTo>
                    <a:lnTo>
                      <a:pt x="111" y="127"/>
                    </a:lnTo>
                    <a:lnTo>
                      <a:pt x="91" y="144"/>
                    </a:lnTo>
                    <a:lnTo>
                      <a:pt x="94" y="177"/>
                    </a:lnTo>
                    <a:lnTo>
                      <a:pt x="75" y="177"/>
                    </a:lnTo>
                    <a:lnTo>
                      <a:pt x="54" y="19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78"/>
              <p:cNvSpPr>
                <a:spLocks/>
              </p:cNvSpPr>
              <p:nvPr/>
            </p:nvSpPr>
            <p:spPr bwMode="auto">
              <a:xfrm>
                <a:off x="2754" y="2139"/>
                <a:ext cx="81" cy="102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9" y="0"/>
                  </a:cxn>
                  <a:cxn ang="0">
                    <a:pos x="42" y="25"/>
                  </a:cxn>
                  <a:cxn ang="0">
                    <a:pos x="45" y="46"/>
                  </a:cxn>
                  <a:cxn ang="0">
                    <a:pos x="68" y="63"/>
                  </a:cxn>
                  <a:cxn ang="0">
                    <a:pos x="81" y="81"/>
                  </a:cxn>
                  <a:cxn ang="0">
                    <a:pos x="77" y="102"/>
                  </a:cxn>
                  <a:cxn ang="0">
                    <a:pos x="50" y="90"/>
                  </a:cxn>
                  <a:cxn ang="0">
                    <a:pos x="39" y="99"/>
                  </a:cxn>
                  <a:cxn ang="0">
                    <a:pos x="33" y="69"/>
                  </a:cxn>
                  <a:cxn ang="0">
                    <a:pos x="2" y="45"/>
                  </a:cxn>
                  <a:cxn ang="0">
                    <a:pos x="0" y="18"/>
                  </a:cxn>
                </a:cxnLst>
                <a:rect l="0" t="0" r="r" b="b"/>
                <a:pathLst>
                  <a:path w="81" h="102">
                    <a:moveTo>
                      <a:pt x="0" y="18"/>
                    </a:moveTo>
                    <a:lnTo>
                      <a:pt x="9" y="0"/>
                    </a:lnTo>
                    <a:lnTo>
                      <a:pt x="42" y="25"/>
                    </a:lnTo>
                    <a:lnTo>
                      <a:pt x="45" y="46"/>
                    </a:lnTo>
                    <a:lnTo>
                      <a:pt x="68" y="63"/>
                    </a:lnTo>
                    <a:lnTo>
                      <a:pt x="81" y="81"/>
                    </a:lnTo>
                    <a:lnTo>
                      <a:pt x="77" y="102"/>
                    </a:lnTo>
                    <a:lnTo>
                      <a:pt x="50" y="90"/>
                    </a:lnTo>
                    <a:lnTo>
                      <a:pt x="39" y="99"/>
                    </a:lnTo>
                    <a:lnTo>
                      <a:pt x="33" y="69"/>
                    </a:lnTo>
                    <a:lnTo>
                      <a:pt x="2" y="45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79"/>
              <p:cNvSpPr>
                <a:spLocks/>
              </p:cNvSpPr>
              <p:nvPr/>
            </p:nvSpPr>
            <p:spPr bwMode="auto">
              <a:xfrm>
                <a:off x="2466" y="2047"/>
                <a:ext cx="60" cy="54"/>
              </a:xfrm>
              <a:custGeom>
                <a:avLst/>
                <a:gdLst/>
                <a:ahLst/>
                <a:cxnLst>
                  <a:cxn ang="0">
                    <a:pos x="14" y="26"/>
                  </a:cxn>
                  <a:cxn ang="0">
                    <a:pos x="0" y="17"/>
                  </a:cxn>
                  <a:cxn ang="0">
                    <a:pos x="1" y="3"/>
                  </a:cxn>
                  <a:cxn ang="0">
                    <a:pos x="14" y="0"/>
                  </a:cxn>
                  <a:cxn ang="0">
                    <a:pos x="27" y="18"/>
                  </a:cxn>
                  <a:cxn ang="0">
                    <a:pos x="38" y="26"/>
                  </a:cxn>
                  <a:cxn ang="0">
                    <a:pos x="60" y="36"/>
                  </a:cxn>
                  <a:cxn ang="0">
                    <a:pos x="48" y="54"/>
                  </a:cxn>
                  <a:cxn ang="0">
                    <a:pos x="24" y="51"/>
                  </a:cxn>
                  <a:cxn ang="0">
                    <a:pos x="14" y="26"/>
                  </a:cxn>
                </a:cxnLst>
                <a:rect l="0" t="0" r="r" b="b"/>
                <a:pathLst>
                  <a:path w="60" h="54">
                    <a:moveTo>
                      <a:pt x="14" y="26"/>
                    </a:moveTo>
                    <a:lnTo>
                      <a:pt x="0" y="17"/>
                    </a:lnTo>
                    <a:lnTo>
                      <a:pt x="1" y="3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38" y="26"/>
                    </a:lnTo>
                    <a:lnTo>
                      <a:pt x="60" y="36"/>
                    </a:lnTo>
                    <a:lnTo>
                      <a:pt x="48" y="54"/>
                    </a:lnTo>
                    <a:lnTo>
                      <a:pt x="24" y="51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80"/>
              <p:cNvSpPr>
                <a:spLocks/>
              </p:cNvSpPr>
              <p:nvPr/>
            </p:nvSpPr>
            <p:spPr bwMode="auto">
              <a:xfrm>
                <a:off x="2547" y="2010"/>
                <a:ext cx="47" cy="64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47" y="11"/>
                  </a:cxn>
                  <a:cxn ang="0">
                    <a:pos x="35" y="29"/>
                  </a:cxn>
                  <a:cxn ang="0">
                    <a:pos x="31" y="43"/>
                  </a:cxn>
                  <a:cxn ang="0">
                    <a:pos x="21" y="52"/>
                  </a:cxn>
                  <a:cxn ang="0">
                    <a:pos x="9" y="64"/>
                  </a:cxn>
                  <a:cxn ang="0">
                    <a:pos x="0" y="55"/>
                  </a:cxn>
                  <a:cxn ang="0">
                    <a:pos x="3" y="39"/>
                  </a:cxn>
                  <a:cxn ang="0">
                    <a:pos x="22" y="20"/>
                  </a:cxn>
                </a:cxnLst>
                <a:rect l="0" t="0" r="r" b="b"/>
                <a:pathLst>
                  <a:path w="47" h="64">
                    <a:moveTo>
                      <a:pt x="22" y="20"/>
                    </a:moveTo>
                    <a:lnTo>
                      <a:pt x="26" y="4"/>
                    </a:lnTo>
                    <a:lnTo>
                      <a:pt x="39" y="0"/>
                    </a:lnTo>
                    <a:lnTo>
                      <a:pt x="47" y="11"/>
                    </a:lnTo>
                    <a:lnTo>
                      <a:pt x="35" y="29"/>
                    </a:lnTo>
                    <a:lnTo>
                      <a:pt x="31" y="43"/>
                    </a:lnTo>
                    <a:lnTo>
                      <a:pt x="21" y="52"/>
                    </a:lnTo>
                    <a:lnTo>
                      <a:pt x="9" y="64"/>
                    </a:lnTo>
                    <a:lnTo>
                      <a:pt x="0" y="55"/>
                    </a:lnTo>
                    <a:lnTo>
                      <a:pt x="3" y="39"/>
                    </a:lnTo>
                    <a:lnTo>
                      <a:pt x="22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81"/>
              <p:cNvSpPr>
                <a:spLocks/>
              </p:cNvSpPr>
              <p:nvPr/>
            </p:nvSpPr>
            <p:spPr bwMode="auto">
              <a:xfrm>
                <a:off x="2397" y="2042"/>
                <a:ext cx="36" cy="31"/>
              </a:xfrm>
              <a:custGeom>
                <a:avLst/>
                <a:gdLst/>
                <a:ahLst/>
                <a:cxnLst>
                  <a:cxn ang="0">
                    <a:pos x="11" y="31"/>
                  </a:cxn>
                  <a:cxn ang="0">
                    <a:pos x="0" y="17"/>
                  </a:cxn>
                  <a:cxn ang="0">
                    <a:pos x="14" y="4"/>
                  </a:cxn>
                  <a:cxn ang="0">
                    <a:pos x="32" y="0"/>
                  </a:cxn>
                  <a:cxn ang="0">
                    <a:pos x="36" y="20"/>
                  </a:cxn>
                  <a:cxn ang="0">
                    <a:pos x="26" y="31"/>
                  </a:cxn>
                  <a:cxn ang="0">
                    <a:pos x="11" y="31"/>
                  </a:cxn>
                </a:cxnLst>
                <a:rect l="0" t="0" r="r" b="b"/>
                <a:pathLst>
                  <a:path w="36" h="31">
                    <a:moveTo>
                      <a:pt x="11" y="31"/>
                    </a:moveTo>
                    <a:lnTo>
                      <a:pt x="0" y="17"/>
                    </a:lnTo>
                    <a:lnTo>
                      <a:pt x="14" y="4"/>
                    </a:lnTo>
                    <a:lnTo>
                      <a:pt x="32" y="0"/>
                    </a:lnTo>
                    <a:lnTo>
                      <a:pt x="36" y="20"/>
                    </a:lnTo>
                    <a:lnTo>
                      <a:pt x="26" y="31"/>
                    </a:lnTo>
                    <a:lnTo>
                      <a:pt x="11" y="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82"/>
              <p:cNvSpPr>
                <a:spLocks/>
              </p:cNvSpPr>
              <p:nvPr/>
            </p:nvSpPr>
            <p:spPr bwMode="auto">
              <a:xfrm>
                <a:off x="2201" y="2109"/>
                <a:ext cx="603" cy="487"/>
              </a:xfrm>
              <a:custGeom>
                <a:avLst/>
                <a:gdLst/>
                <a:ahLst/>
                <a:cxnLst>
                  <a:cxn ang="0">
                    <a:pos x="1" y="81"/>
                  </a:cxn>
                  <a:cxn ang="0">
                    <a:pos x="0" y="97"/>
                  </a:cxn>
                  <a:cxn ang="0">
                    <a:pos x="39" y="97"/>
                  </a:cxn>
                  <a:cxn ang="0">
                    <a:pos x="66" y="79"/>
                  </a:cxn>
                  <a:cxn ang="0">
                    <a:pos x="89" y="93"/>
                  </a:cxn>
                  <a:cxn ang="0">
                    <a:pos x="117" y="87"/>
                  </a:cxn>
                  <a:cxn ang="0">
                    <a:pos x="145" y="118"/>
                  </a:cxn>
                  <a:cxn ang="0">
                    <a:pos x="180" y="142"/>
                  </a:cxn>
                  <a:cxn ang="0">
                    <a:pos x="208" y="169"/>
                  </a:cxn>
                  <a:cxn ang="0">
                    <a:pos x="231" y="190"/>
                  </a:cxn>
                  <a:cxn ang="0">
                    <a:pos x="234" y="201"/>
                  </a:cxn>
                  <a:cxn ang="0">
                    <a:pos x="253" y="207"/>
                  </a:cxn>
                  <a:cxn ang="0">
                    <a:pos x="271" y="235"/>
                  </a:cxn>
                  <a:cxn ang="0">
                    <a:pos x="280" y="264"/>
                  </a:cxn>
                  <a:cxn ang="0">
                    <a:pos x="346" y="294"/>
                  </a:cxn>
                  <a:cxn ang="0">
                    <a:pos x="385" y="288"/>
                  </a:cxn>
                  <a:cxn ang="0">
                    <a:pos x="412" y="294"/>
                  </a:cxn>
                  <a:cxn ang="0">
                    <a:pos x="421" y="321"/>
                  </a:cxn>
                  <a:cxn ang="0">
                    <a:pos x="438" y="327"/>
                  </a:cxn>
                  <a:cxn ang="0">
                    <a:pos x="438" y="352"/>
                  </a:cxn>
                  <a:cxn ang="0">
                    <a:pos x="452" y="365"/>
                  </a:cxn>
                  <a:cxn ang="0">
                    <a:pos x="472" y="384"/>
                  </a:cxn>
                  <a:cxn ang="0">
                    <a:pos x="468" y="403"/>
                  </a:cxn>
                  <a:cxn ang="0">
                    <a:pos x="471" y="427"/>
                  </a:cxn>
                  <a:cxn ang="0">
                    <a:pos x="495" y="424"/>
                  </a:cxn>
                  <a:cxn ang="0">
                    <a:pos x="507" y="462"/>
                  </a:cxn>
                  <a:cxn ang="0">
                    <a:pos x="525" y="475"/>
                  </a:cxn>
                  <a:cxn ang="0">
                    <a:pos x="537" y="475"/>
                  </a:cxn>
                  <a:cxn ang="0">
                    <a:pos x="535" y="456"/>
                  </a:cxn>
                  <a:cxn ang="0">
                    <a:pos x="553" y="457"/>
                  </a:cxn>
                  <a:cxn ang="0">
                    <a:pos x="561" y="487"/>
                  </a:cxn>
                  <a:cxn ang="0">
                    <a:pos x="592" y="466"/>
                  </a:cxn>
                  <a:cxn ang="0">
                    <a:pos x="603" y="441"/>
                  </a:cxn>
                  <a:cxn ang="0">
                    <a:pos x="600" y="408"/>
                  </a:cxn>
                  <a:cxn ang="0">
                    <a:pos x="580" y="403"/>
                  </a:cxn>
                  <a:cxn ang="0">
                    <a:pos x="546" y="399"/>
                  </a:cxn>
                  <a:cxn ang="0">
                    <a:pos x="501" y="375"/>
                  </a:cxn>
                  <a:cxn ang="0">
                    <a:pos x="475" y="312"/>
                  </a:cxn>
                  <a:cxn ang="0">
                    <a:pos x="463" y="262"/>
                  </a:cxn>
                  <a:cxn ang="0">
                    <a:pos x="472" y="231"/>
                  </a:cxn>
                  <a:cxn ang="0">
                    <a:pos x="441" y="202"/>
                  </a:cxn>
                  <a:cxn ang="0">
                    <a:pos x="451" y="181"/>
                  </a:cxn>
                  <a:cxn ang="0">
                    <a:pos x="433" y="163"/>
                  </a:cxn>
                  <a:cxn ang="0">
                    <a:pos x="352" y="168"/>
                  </a:cxn>
                  <a:cxn ang="0">
                    <a:pos x="313" y="148"/>
                  </a:cxn>
                  <a:cxn ang="0">
                    <a:pos x="303" y="124"/>
                  </a:cxn>
                  <a:cxn ang="0">
                    <a:pos x="270" y="126"/>
                  </a:cxn>
                  <a:cxn ang="0">
                    <a:pos x="228" y="97"/>
                  </a:cxn>
                  <a:cxn ang="0">
                    <a:pos x="211" y="75"/>
                  </a:cxn>
                  <a:cxn ang="0">
                    <a:pos x="207" y="48"/>
                  </a:cxn>
                  <a:cxn ang="0">
                    <a:pos x="187" y="37"/>
                  </a:cxn>
                  <a:cxn ang="0">
                    <a:pos x="190" y="21"/>
                  </a:cxn>
                  <a:cxn ang="0">
                    <a:pos x="165" y="10"/>
                  </a:cxn>
                  <a:cxn ang="0">
                    <a:pos x="162" y="0"/>
                  </a:cxn>
                  <a:cxn ang="0">
                    <a:pos x="138" y="19"/>
                  </a:cxn>
                  <a:cxn ang="0">
                    <a:pos x="96" y="25"/>
                  </a:cxn>
                  <a:cxn ang="0">
                    <a:pos x="81" y="45"/>
                  </a:cxn>
                  <a:cxn ang="0">
                    <a:pos x="51" y="66"/>
                  </a:cxn>
                  <a:cxn ang="0">
                    <a:pos x="1" y="81"/>
                  </a:cxn>
                </a:cxnLst>
                <a:rect l="0" t="0" r="r" b="b"/>
                <a:pathLst>
                  <a:path w="603" h="487">
                    <a:moveTo>
                      <a:pt x="1" y="81"/>
                    </a:moveTo>
                    <a:lnTo>
                      <a:pt x="0" y="97"/>
                    </a:lnTo>
                    <a:lnTo>
                      <a:pt x="39" y="97"/>
                    </a:lnTo>
                    <a:lnTo>
                      <a:pt x="66" y="79"/>
                    </a:lnTo>
                    <a:lnTo>
                      <a:pt x="89" y="93"/>
                    </a:lnTo>
                    <a:lnTo>
                      <a:pt x="117" y="87"/>
                    </a:lnTo>
                    <a:lnTo>
                      <a:pt x="145" y="118"/>
                    </a:lnTo>
                    <a:lnTo>
                      <a:pt x="180" y="142"/>
                    </a:lnTo>
                    <a:lnTo>
                      <a:pt x="208" y="169"/>
                    </a:lnTo>
                    <a:lnTo>
                      <a:pt x="231" y="190"/>
                    </a:lnTo>
                    <a:lnTo>
                      <a:pt x="234" y="201"/>
                    </a:lnTo>
                    <a:lnTo>
                      <a:pt x="253" y="207"/>
                    </a:lnTo>
                    <a:lnTo>
                      <a:pt x="271" y="235"/>
                    </a:lnTo>
                    <a:lnTo>
                      <a:pt x="280" y="264"/>
                    </a:lnTo>
                    <a:lnTo>
                      <a:pt x="346" y="294"/>
                    </a:lnTo>
                    <a:lnTo>
                      <a:pt x="385" y="288"/>
                    </a:lnTo>
                    <a:lnTo>
                      <a:pt x="412" y="294"/>
                    </a:lnTo>
                    <a:lnTo>
                      <a:pt x="421" y="321"/>
                    </a:lnTo>
                    <a:lnTo>
                      <a:pt x="438" y="327"/>
                    </a:lnTo>
                    <a:lnTo>
                      <a:pt x="438" y="352"/>
                    </a:lnTo>
                    <a:lnTo>
                      <a:pt x="452" y="365"/>
                    </a:lnTo>
                    <a:lnTo>
                      <a:pt x="472" y="384"/>
                    </a:lnTo>
                    <a:lnTo>
                      <a:pt x="468" y="403"/>
                    </a:lnTo>
                    <a:lnTo>
                      <a:pt x="471" y="427"/>
                    </a:lnTo>
                    <a:lnTo>
                      <a:pt x="495" y="424"/>
                    </a:lnTo>
                    <a:lnTo>
                      <a:pt x="507" y="462"/>
                    </a:lnTo>
                    <a:lnTo>
                      <a:pt x="525" y="475"/>
                    </a:lnTo>
                    <a:lnTo>
                      <a:pt x="537" y="475"/>
                    </a:lnTo>
                    <a:lnTo>
                      <a:pt x="535" y="456"/>
                    </a:lnTo>
                    <a:lnTo>
                      <a:pt x="553" y="457"/>
                    </a:lnTo>
                    <a:lnTo>
                      <a:pt x="561" y="487"/>
                    </a:lnTo>
                    <a:lnTo>
                      <a:pt x="592" y="466"/>
                    </a:lnTo>
                    <a:lnTo>
                      <a:pt x="603" y="441"/>
                    </a:lnTo>
                    <a:lnTo>
                      <a:pt x="600" y="408"/>
                    </a:lnTo>
                    <a:lnTo>
                      <a:pt x="580" y="403"/>
                    </a:lnTo>
                    <a:lnTo>
                      <a:pt x="546" y="399"/>
                    </a:lnTo>
                    <a:lnTo>
                      <a:pt x="501" y="375"/>
                    </a:lnTo>
                    <a:lnTo>
                      <a:pt x="475" y="312"/>
                    </a:lnTo>
                    <a:lnTo>
                      <a:pt x="463" y="262"/>
                    </a:lnTo>
                    <a:lnTo>
                      <a:pt x="472" y="231"/>
                    </a:lnTo>
                    <a:lnTo>
                      <a:pt x="441" y="202"/>
                    </a:lnTo>
                    <a:lnTo>
                      <a:pt x="451" y="181"/>
                    </a:lnTo>
                    <a:lnTo>
                      <a:pt x="433" y="163"/>
                    </a:lnTo>
                    <a:lnTo>
                      <a:pt x="352" y="168"/>
                    </a:lnTo>
                    <a:lnTo>
                      <a:pt x="313" y="148"/>
                    </a:lnTo>
                    <a:lnTo>
                      <a:pt x="303" y="124"/>
                    </a:lnTo>
                    <a:lnTo>
                      <a:pt x="270" y="126"/>
                    </a:lnTo>
                    <a:lnTo>
                      <a:pt x="228" y="97"/>
                    </a:lnTo>
                    <a:lnTo>
                      <a:pt x="211" y="75"/>
                    </a:lnTo>
                    <a:lnTo>
                      <a:pt x="207" y="48"/>
                    </a:lnTo>
                    <a:lnTo>
                      <a:pt x="187" y="37"/>
                    </a:lnTo>
                    <a:lnTo>
                      <a:pt x="190" y="21"/>
                    </a:lnTo>
                    <a:lnTo>
                      <a:pt x="165" y="10"/>
                    </a:lnTo>
                    <a:lnTo>
                      <a:pt x="162" y="0"/>
                    </a:lnTo>
                    <a:lnTo>
                      <a:pt x="138" y="19"/>
                    </a:lnTo>
                    <a:lnTo>
                      <a:pt x="96" y="25"/>
                    </a:lnTo>
                    <a:lnTo>
                      <a:pt x="81" y="45"/>
                    </a:lnTo>
                    <a:lnTo>
                      <a:pt x="51" y="66"/>
                    </a:lnTo>
                    <a:lnTo>
                      <a:pt x="1" y="8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83"/>
              <p:cNvSpPr>
                <a:spLocks/>
              </p:cNvSpPr>
              <p:nvPr/>
            </p:nvSpPr>
            <p:spPr bwMode="auto">
              <a:xfrm>
                <a:off x="2397" y="2668"/>
                <a:ext cx="56" cy="4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32" y="0"/>
                  </a:cxn>
                  <a:cxn ang="0">
                    <a:pos x="56" y="3"/>
                  </a:cxn>
                  <a:cxn ang="0">
                    <a:pos x="36" y="32"/>
                  </a:cxn>
                  <a:cxn ang="0">
                    <a:pos x="24" y="48"/>
                  </a:cxn>
                  <a:cxn ang="0">
                    <a:pos x="0" y="12"/>
                  </a:cxn>
                  <a:cxn ang="0">
                    <a:pos x="9" y="3"/>
                  </a:cxn>
                </a:cxnLst>
                <a:rect l="0" t="0" r="r" b="b"/>
                <a:pathLst>
                  <a:path w="56" h="48">
                    <a:moveTo>
                      <a:pt x="9" y="3"/>
                    </a:moveTo>
                    <a:lnTo>
                      <a:pt x="32" y="0"/>
                    </a:lnTo>
                    <a:lnTo>
                      <a:pt x="56" y="3"/>
                    </a:lnTo>
                    <a:lnTo>
                      <a:pt x="36" y="32"/>
                    </a:lnTo>
                    <a:lnTo>
                      <a:pt x="24" y="48"/>
                    </a:lnTo>
                    <a:lnTo>
                      <a:pt x="0" y="12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Freeform 84"/>
              <p:cNvSpPr>
                <a:spLocks/>
              </p:cNvSpPr>
              <p:nvPr/>
            </p:nvSpPr>
            <p:spPr bwMode="auto">
              <a:xfrm>
                <a:off x="2391" y="2571"/>
                <a:ext cx="54" cy="57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42" y="39"/>
                  </a:cxn>
                  <a:cxn ang="0">
                    <a:pos x="54" y="21"/>
                  </a:cxn>
                  <a:cxn ang="0">
                    <a:pos x="36" y="0"/>
                  </a:cxn>
                  <a:cxn ang="0">
                    <a:pos x="14" y="9"/>
                  </a:cxn>
                  <a:cxn ang="0">
                    <a:pos x="18" y="21"/>
                  </a:cxn>
                  <a:cxn ang="0">
                    <a:pos x="33" y="18"/>
                  </a:cxn>
                  <a:cxn ang="0">
                    <a:pos x="30" y="33"/>
                  </a:cxn>
                  <a:cxn ang="0">
                    <a:pos x="11" y="31"/>
                  </a:cxn>
                  <a:cxn ang="0">
                    <a:pos x="0" y="43"/>
                  </a:cxn>
                  <a:cxn ang="0">
                    <a:pos x="18" y="57"/>
                  </a:cxn>
                </a:cxnLst>
                <a:rect l="0" t="0" r="r" b="b"/>
                <a:pathLst>
                  <a:path w="54" h="57">
                    <a:moveTo>
                      <a:pt x="18" y="57"/>
                    </a:moveTo>
                    <a:lnTo>
                      <a:pt x="42" y="39"/>
                    </a:lnTo>
                    <a:lnTo>
                      <a:pt x="54" y="21"/>
                    </a:lnTo>
                    <a:lnTo>
                      <a:pt x="36" y="0"/>
                    </a:lnTo>
                    <a:lnTo>
                      <a:pt x="14" y="9"/>
                    </a:lnTo>
                    <a:lnTo>
                      <a:pt x="18" y="21"/>
                    </a:lnTo>
                    <a:lnTo>
                      <a:pt x="33" y="18"/>
                    </a:lnTo>
                    <a:lnTo>
                      <a:pt x="30" y="33"/>
                    </a:lnTo>
                    <a:lnTo>
                      <a:pt x="11" y="31"/>
                    </a:lnTo>
                    <a:lnTo>
                      <a:pt x="0" y="43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3851920" y="3212976"/>
              <a:ext cx="2376264" cy="1374748"/>
            </a:xfrm>
            <a:custGeom>
              <a:avLst/>
              <a:gdLst/>
              <a:ahLst/>
              <a:cxnLst>
                <a:cxn ang="0">
                  <a:pos x="13356" y="12708"/>
                </a:cxn>
                <a:cxn ang="0">
                  <a:pos x="14134" y="13403"/>
                </a:cxn>
                <a:cxn ang="0">
                  <a:pos x="14700" y="14847"/>
                </a:cxn>
                <a:cxn ang="0">
                  <a:pos x="16492" y="13814"/>
                </a:cxn>
                <a:cxn ang="0">
                  <a:pos x="18038" y="13339"/>
                </a:cxn>
                <a:cxn ang="0">
                  <a:pos x="17434" y="12763"/>
                </a:cxn>
                <a:cxn ang="0">
                  <a:pos x="16264" y="12790"/>
                </a:cxn>
                <a:cxn ang="0">
                  <a:pos x="15441" y="12059"/>
                </a:cxn>
                <a:cxn ang="0">
                  <a:pos x="14553" y="11664"/>
                </a:cxn>
                <a:cxn ang="0">
                  <a:pos x="15183" y="11409"/>
                </a:cxn>
                <a:cxn ang="0">
                  <a:pos x="15925" y="11754"/>
                </a:cxn>
                <a:cxn ang="0">
                  <a:pos x="16273" y="11072"/>
                </a:cxn>
                <a:cxn ang="0">
                  <a:pos x="17196" y="10497"/>
                </a:cxn>
                <a:cxn ang="0">
                  <a:pos x="18510" y="10028"/>
                </a:cxn>
                <a:cxn ang="0">
                  <a:pos x="19786" y="9329"/>
                </a:cxn>
                <a:cxn ang="0">
                  <a:pos x="20388" y="8247"/>
                </a:cxn>
                <a:cxn ang="0">
                  <a:pos x="21903" y="7562"/>
                </a:cxn>
                <a:cxn ang="0">
                  <a:pos x="21775" y="6422"/>
                </a:cxn>
                <a:cxn ang="0">
                  <a:pos x="21774" y="5660"/>
                </a:cxn>
                <a:cxn ang="0">
                  <a:pos x="21777" y="4580"/>
                </a:cxn>
                <a:cxn ang="0">
                  <a:pos x="20544" y="4025"/>
                </a:cxn>
                <a:cxn ang="0">
                  <a:pos x="19374" y="3734"/>
                </a:cxn>
                <a:cxn ang="0">
                  <a:pos x="18144" y="3345"/>
                </a:cxn>
                <a:cxn ang="0">
                  <a:pos x="16570" y="3378"/>
                </a:cxn>
                <a:cxn ang="0">
                  <a:pos x="15706" y="2432"/>
                </a:cxn>
                <a:cxn ang="0">
                  <a:pos x="14544" y="1848"/>
                </a:cxn>
                <a:cxn ang="0">
                  <a:pos x="14304" y="807"/>
                </a:cxn>
                <a:cxn ang="0">
                  <a:pos x="13078" y="149"/>
                </a:cxn>
                <a:cxn ang="0">
                  <a:pos x="11911" y="725"/>
                </a:cxn>
                <a:cxn ang="0">
                  <a:pos x="10696" y="696"/>
                </a:cxn>
                <a:cxn ang="0">
                  <a:pos x="10168" y="1965"/>
                </a:cxn>
                <a:cxn ang="0">
                  <a:pos x="9346" y="1962"/>
                </a:cxn>
                <a:cxn ang="0">
                  <a:pos x="8281" y="1797"/>
                </a:cxn>
                <a:cxn ang="0">
                  <a:pos x="7359" y="1698"/>
                </a:cxn>
                <a:cxn ang="0">
                  <a:pos x="6238" y="1700"/>
                </a:cxn>
                <a:cxn ang="0">
                  <a:pos x="5068" y="1332"/>
                </a:cxn>
                <a:cxn ang="0">
                  <a:pos x="3532" y="1089"/>
                </a:cxn>
                <a:cxn ang="0">
                  <a:pos x="2431" y="1700"/>
                </a:cxn>
                <a:cxn ang="0">
                  <a:pos x="2250" y="2570"/>
                </a:cxn>
                <a:cxn ang="0">
                  <a:pos x="1546" y="4310"/>
                </a:cxn>
                <a:cxn ang="0">
                  <a:pos x="880" y="6215"/>
                </a:cxn>
                <a:cxn ang="0">
                  <a:pos x="193" y="7605"/>
                </a:cxn>
                <a:cxn ang="0">
                  <a:pos x="1104" y="8154"/>
                </a:cxn>
                <a:cxn ang="0">
                  <a:pos x="3010" y="8454"/>
                </a:cxn>
                <a:cxn ang="0">
                  <a:pos x="5305" y="7988"/>
                </a:cxn>
                <a:cxn ang="0">
                  <a:pos x="6973" y="7650"/>
                </a:cxn>
                <a:cxn ang="0">
                  <a:pos x="8620" y="8444"/>
                </a:cxn>
                <a:cxn ang="0">
                  <a:pos x="9193" y="10026"/>
                </a:cxn>
                <a:cxn ang="0">
                  <a:pos x="9349" y="11228"/>
                </a:cxn>
                <a:cxn ang="0">
                  <a:pos x="8520" y="11814"/>
                </a:cxn>
                <a:cxn ang="0">
                  <a:pos x="7704" y="13326"/>
                </a:cxn>
                <a:cxn ang="0">
                  <a:pos x="9241" y="13239"/>
                </a:cxn>
                <a:cxn ang="0">
                  <a:pos x="9541" y="12654"/>
                </a:cxn>
                <a:cxn ang="0">
                  <a:pos x="10575" y="11511"/>
                </a:cxn>
                <a:cxn ang="0">
                  <a:pos x="12090" y="10769"/>
                </a:cxn>
                <a:cxn ang="0">
                  <a:pos x="11833" y="11156"/>
                </a:cxn>
                <a:cxn ang="0">
                  <a:pos x="12723" y="11814"/>
                </a:cxn>
                <a:cxn ang="0">
                  <a:pos x="14451" y="11742"/>
                </a:cxn>
              </a:cxnLst>
              <a:rect l="0" t="0" r="r" b="b"/>
              <a:pathLst>
                <a:path w="22015" h="14847">
                  <a:moveTo>
                    <a:pt x="14527" y="12113"/>
                  </a:moveTo>
                  <a:lnTo>
                    <a:pt x="14399" y="12113"/>
                  </a:lnTo>
                  <a:lnTo>
                    <a:pt x="14289" y="12177"/>
                  </a:lnTo>
                  <a:lnTo>
                    <a:pt x="14161" y="12177"/>
                  </a:lnTo>
                  <a:lnTo>
                    <a:pt x="14088" y="12251"/>
                  </a:lnTo>
                  <a:lnTo>
                    <a:pt x="13960" y="12351"/>
                  </a:lnTo>
                  <a:lnTo>
                    <a:pt x="13814" y="12287"/>
                  </a:lnTo>
                  <a:lnTo>
                    <a:pt x="13704" y="12433"/>
                  </a:lnTo>
                  <a:lnTo>
                    <a:pt x="13530" y="12571"/>
                  </a:lnTo>
                  <a:lnTo>
                    <a:pt x="13356" y="12708"/>
                  </a:lnTo>
                  <a:lnTo>
                    <a:pt x="13146" y="12827"/>
                  </a:lnTo>
                  <a:lnTo>
                    <a:pt x="13027" y="12973"/>
                  </a:lnTo>
                  <a:lnTo>
                    <a:pt x="12936" y="13092"/>
                  </a:lnTo>
                  <a:lnTo>
                    <a:pt x="13064" y="13183"/>
                  </a:lnTo>
                  <a:lnTo>
                    <a:pt x="13256" y="13165"/>
                  </a:lnTo>
                  <a:lnTo>
                    <a:pt x="13402" y="13092"/>
                  </a:lnTo>
                  <a:lnTo>
                    <a:pt x="13612" y="13110"/>
                  </a:lnTo>
                  <a:lnTo>
                    <a:pt x="13777" y="13229"/>
                  </a:lnTo>
                  <a:lnTo>
                    <a:pt x="14015" y="13457"/>
                  </a:lnTo>
                  <a:lnTo>
                    <a:pt x="14134" y="13403"/>
                  </a:lnTo>
                  <a:lnTo>
                    <a:pt x="14234" y="13348"/>
                  </a:lnTo>
                  <a:lnTo>
                    <a:pt x="14390" y="13521"/>
                  </a:lnTo>
                  <a:lnTo>
                    <a:pt x="14472" y="13741"/>
                  </a:lnTo>
                  <a:lnTo>
                    <a:pt x="14518" y="13905"/>
                  </a:lnTo>
                  <a:lnTo>
                    <a:pt x="14435" y="14015"/>
                  </a:lnTo>
                  <a:lnTo>
                    <a:pt x="14435" y="14299"/>
                  </a:lnTo>
                  <a:lnTo>
                    <a:pt x="14207" y="14527"/>
                  </a:lnTo>
                  <a:lnTo>
                    <a:pt x="14454" y="14619"/>
                  </a:lnTo>
                  <a:lnTo>
                    <a:pt x="14572" y="14747"/>
                  </a:lnTo>
                  <a:lnTo>
                    <a:pt x="14700" y="14847"/>
                  </a:lnTo>
                  <a:lnTo>
                    <a:pt x="14892" y="14829"/>
                  </a:lnTo>
                  <a:lnTo>
                    <a:pt x="15094" y="14811"/>
                  </a:lnTo>
                  <a:lnTo>
                    <a:pt x="15249" y="14637"/>
                  </a:lnTo>
                  <a:lnTo>
                    <a:pt x="15441" y="14481"/>
                  </a:lnTo>
                  <a:lnTo>
                    <a:pt x="15551" y="14326"/>
                  </a:lnTo>
                  <a:lnTo>
                    <a:pt x="15688" y="14125"/>
                  </a:lnTo>
                  <a:lnTo>
                    <a:pt x="15935" y="14024"/>
                  </a:lnTo>
                  <a:lnTo>
                    <a:pt x="16063" y="13960"/>
                  </a:lnTo>
                  <a:lnTo>
                    <a:pt x="16364" y="13988"/>
                  </a:lnTo>
                  <a:lnTo>
                    <a:pt x="16492" y="13814"/>
                  </a:lnTo>
                  <a:lnTo>
                    <a:pt x="16684" y="13604"/>
                  </a:lnTo>
                  <a:lnTo>
                    <a:pt x="16858" y="13430"/>
                  </a:lnTo>
                  <a:lnTo>
                    <a:pt x="16931" y="13348"/>
                  </a:lnTo>
                  <a:lnTo>
                    <a:pt x="17178" y="13320"/>
                  </a:lnTo>
                  <a:lnTo>
                    <a:pt x="17334" y="13476"/>
                  </a:lnTo>
                  <a:lnTo>
                    <a:pt x="17425" y="13540"/>
                  </a:lnTo>
                  <a:lnTo>
                    <a:pt x="17553" y="13457"/>
                  </a:lnTo>
                  <a:lnTo>
                    <a:pt x="17727" y="13421"/>
                  </a:lnTo>
                  <a:lnTo>
                    <a:pt x="17864" y="13439"/>
                  </a:lnTo>
                  <a:lnTo>
                    <a:pt x="18038" y="13339"/>
                  </a:lnTo>
                  <a:lnTo>
                    <a:pt x="18111" y="13211"/>
                  </a:lnTo>
                  <a:lnTo>
                    <a:pt x="18102" y="13064"/>
                  </a:lnTo>
                  <a:lnTo>
                    <a:pt x="18166" y="12891"/>
                  </a:lnTo>
                  <a:lnTo>
                    <a:pt x="18385" y="12653"/>
                  </a:lnTo>
                  <a:lnTo>
                    <a:pt x="18147" y="12653"/>
                  </a:lnTo>
                  <a:lnTo>
                    <a:pt x="17983" y="12589"/>
                  </a:lnTo>
                  <a:lnTo>
                    <a:pt x="17818" y="12607"/>
                  </a:lnTo>
                  <a:lnTo>
                    <a:pt x="17644" y="12699"/>
                  </a:lnTo>
                  <a:lnTo>
                    <a:pt x="17562" y="12808"/>
                  </a:lnTo>
                  <a:lnTo>
                    <a:pt x="17434" y="12763"/>
                  </a:lnTo>
                  <a:lnTo>
                    <a:pt x="17324" y="12653"/>
                  </a:lnTo>
                  <a:lnTo>
                    <a:pt x="17215" y="12808"/>
                  </a:lnTo>
                  <a:lnTo>
                    <a:pt x="17114" y="12891"/>
                  </a:lnTo>
                  <a:lnTo>
                    <a:pt x="16876" y="12982"/>
                  </a:lnTo>
                  <a:lnTo>
                    <a:pt x="16785" y="13055"/>
                  </a:lnTo>
                  <a:lnTo>
                    <a:pt x="16630" y="13000"/>
                  </a:lnTo>
                  <a:lnTo>
                    <a:pt x="16465" y="12945"/>
                  </a:lnTo>
                  <a:lnTo>
                    <a:pt x="16383" y="12891"/>
                  </a:lnTo>
                  <a:lnTo>
                    <a:pt x="16246" y="12854"/>
                  </a:lnTo>
                  <a:lnTo>
                    <a:pt x="16264" y="12790"/>
                  </a:lnTo>
                  <a:lnTo>
                    <a:pt x="16310" y="12671"/>
                  </a:lnTo>
                  <a:lnTo>
                    <a:pt x="16282" y="12507"/>
                  </a:lnTo>
                  <a:lnTo>
                    <a:pt x="16163" y="12388"/>
                  </a:lnTo>
                  <a:lnTo>
                    <a:pt x="16035" y="12305"/>
                  </a:lnTo>
                  <a:lnTo>
                    <a:pt x="15880" y="12251"/>
                  </a:lnTo>
                  <a:lnTo>
                    <a:pt x="15889" y="12187"/>
                  </a:lnTo>
                  <a:lnTo>
                    <a:pt x="15761" y="12132"/>
                  </a:lnTo>
                  <a:lnTo>
                    <a:pt x="15679" y="12159"/>
                  </a:lnTo>
                  <a:lnTo>
                    <a:pt x="15523" y="12187"/>
                  </a:lnTo>
                  <a:lnTo>
                    <a:pt x="15441" y="12059"/>
                  </a:lnTo>
                  <a:lnTo>
                    <a:pt x="15386" y="11967"/>
                  </a:lnTo>
                  <a:lnTo>
                    <a:pt x="15331" y="11894"/>
                  </a:lnTo>
                  <a:lnTo>
                    <a:pt x="15231" y="11867"/>
                  </a:lnTo>
                  <a:lnTo>
                    <a:pt x="15139" y="11757"/>
                  </a:lnTo>
                  <a:lnTo>
                    <a:pt x="15030" y="11720"/>
                  </a:lnTo>
                  <a:lnTo>
                    <a:pt x="14902" y="11739"/>
                  </a:lnTo>
                  <a:lnTo>
                    <a:pt x="14838" y="11812"/>
                  </a:lnTo>
                  <a:lnTo>
                    <a:pt x="14737" y="11821"/>
                  </a:lnTo>
                  <a:lnTo>
                    <a:pt x="14664" y="11748"/>
                  </a:lnTo>
                  <a:lnTo>
                    <a:pt x="14553" y="11664"/>
                  </a:lnTo>
                  <a:lnTo>
                    <a:pt x="14472" y="11505"/>
                  </a:lnTo>
                  <a:lnTo>
                    <a:pt x="14593" y="11454"/>
                  </a:lnTo>
                  <a:lnTo>
                    <a:pt x="14748" y="11478"/>
                  </a:lnTo>
                  <a:lnTo>
                    <a:pt x="14857" y="11538"/>
                  </a:lnTo>
                  <a:lnTo>
                    <a:pt x="14929" y="11624"/>
                  </a:lnTo>
                  <a:lnTo>
                    <a:pt x="15063" y="11636"/>
                  </a:lnTo>
                  <a:lnTo>
                    <a:pt x="15072" y="11516"/>
                  </a:lnTo>
                  <a:lnTo>
                    <a:pt x="15012" y="11370"/>
                  </a:lnTo>
                  <a:lnTo>
                    <a:pt x="15072" y="11309"/>
                  </a:lnTo>
                  <a:lnTo>
                    <a:pt x="15183" y="11409"/>
                  </a:lnTo>
                  <a:lnTo>
                    <a:pt x="15322" y="11477"/>
                  </a:lnTo>
                  <a:lnTo>
                    <a:pt x="15412" y="11540"/>
                  </a:lnTo>
                  <a:lnTo>
                    <a:pt x="15550" y="11490"/>
                  </a:lnTo>
                  <a:lnTo>
                    <a:pt x="15576" y="11609"/>
                  </a:lnTo>
                  <a:lnTo>
                    <a:pt x="15481" y="11720"/>
                  </a:lnTo>
                  <a:lnTo>
                    <a:pt x="15472" y="11823"/>
                  </a:lnTo>
                  <a:lnTo>
                    <a:pt x="15634" y="11801"/>
                  </a:lnTo>
                  <a:lnTo>
                    <a:pt x="15676" y="11634"/>
                  </a:lnTo>
                  <a:lnTo>
                    <a:pt x="15805" y="11669"/>
                  </a:lnTo>
                  <a:lnTo>
                    <a:pt x="15925" y="11754"/>
                  </a:lnTo>
                  <a:lnTo>
                    <a:pt x="15936" y="11882"/>
                  </a:lnTo>
                  <a:lnTo>
                    <a:pt x="15951" y="11972"/>
                  </a:lnTo>
                  <a:lnTo>
                    <a:pt x="16059" y="11931"/>
                  </a:lnTo>
                  <a:lnTo>
                    <a:pt x="16009" y="11733"/>
                  </a:lnTo>
                  <a:lnTo>
                    <a:pt x="15951" y="11586"/>
                  </a:lnTo>
                  <a:lnTo>
                    <a:pt x="15876" y="11468"/>
                  </a:lnTo>
                  <a:lnTo>
                    <a:pt x="15961" y="11322"/>
                  </a:lnTo>
                  <a:lnTo>
                    <a:pt x="16093" y="11322"/>
                  </a:lnTo>
                  <a:lnTo>
                    <a:pt x="16248" y="11190"/>
                  </a:lnTo>
                  <a:lnTo>
                    <a:pt x="16273" y="11072"/>
                  </a:lnTo>
                  <a:lnTo>
                    <a:pt x="16351" y="10943"/>
                  </a:lnTo>
                  <a:lnTo>
                    <a:pt x="16405" y="10781"/>
                  </a:lnTo>
                  <a:lnTo>
                    <a:pt x="16423" y="10638"/>
                  </a:lnTo>
                  <a:lnTo>
                    <a:pt x="16476" y="10511"/>
                  </a:lnTo>
                  <a:lnTo>
                    <a:pt x="16513" y="10659"/>
                  </a:lnTo>
                  <a:lnTo>
                    <a:pt x="16600" y="10800"/>
                  </a:lnTo>
                  <a:lnTo>
                    <a:pt x="16768" y="10854"/>
                  </a:lnTo>
                  <a:lnTo>
                    <a:pt x="16906" y="10764"/>
                  </a:lnTo>
                  <a:lnTo>
                    <a:pt x="17016" y="10638"/>
                  </a:lnTo>
                  <a:lnTo>
                    <a:pt x="17196" y="10497"/>
                  </a:lnTo>
                  <a:lnTo>
                    <a:pt x="17358" y="10439"/>
                  </a:lnTo>
                  <a:lnTo>
                    <a:pt x="17572" y="10421"/>
                  </a:lnTo>
                  <a:lnTo>
                    <a:pt x="17664" y="10509"/>
                  </a:lnTo>
                  <a:lnTo>
                    <a:pt x="17752" y="10389"/>
                  </a:lnTo>
                  <a:lnTo>
                    <a:pt x="17829" y="10259"/>
                  </a:lnTo>
                  <a:lnTo>
                    <a:pt x="17991" y="10169"/>
                  </a:lnTo>
                  <a:lnTo>
                    <a:pt x="18204" y="10116"/>
                  </a:lnTo>
                  <a:lnTo>
                    <a:pt x="18334" y="10226"/>
                  </a:lnTo>
                  <a:lnTo>
                    <a:pt x="18421" y="10151"/>
                  </a:lnTo>
                  <a:lnTo>
                    <a:pt x="18510" y="10028"/>
                  </a:lnTo>
                  <a:lnTo>
                    <a:pt x="18711" y="9828"/>
                  </a:lnTo>
                  <a:lnTo>
                    <a:pt x="18859" y="9798"/>
                  </a:lnTo>
                  <a:lnTo>
                    <a:pt x="18943" y="9839"/>
                  </a:lnTo>
                  <a:lnTo>
                    <a:pt x="19035" y="9725"/>
                  </a:lnTo>
                  <a:lnTo>
                    <a:pt x="19143" y="9611"/>
                  </a:lnTo>
                  <a:lnTo>
                    <a:pt x="19215" y="9464"/>
                  </a:lnTo>
                  <a:lnTo>
                    <a:pt x="19336" y="9462"/>
                  </a:lnTo>
                  <a:lnTo>
                    <a:pt x="19492" y="9405"/>
                  </a:lnTo>
                  <a:lnTo>
                    <a:pt x="19647" y="9381"/>
                  </a:lnTo>
                  <a:lnTo>
                    <a:pt x="19786" y="9329"/>
                  </a:lnTo>
                  <a:lnTo>
                    <a:pt x="19902" y="9290"/>
                  </a:lnTo>
                  <a:lnTo>
                    <a:pt x="19911" y="9423"/>
                  </a:lnTo>
                  <a:lnTo>
                    <a:pt x="19995" y="9389"/>
                  </a:lnTo>
                  <a:lnTo>
                    <a:pt x="20095" y="9272"/>
                  </a:lnTo>
                  <a:lnTo>
                    <a:pt x="20076" y="9108"/>
                  </a:lnTo>
                  <a:lnTo>
                    <a:pt x="20032" y="8913"/>
                  </a:lnTo>
                  <a:lnTo>
                    <a:pt x="20121" y="8685"/>
                  </a:lnTo>
                  <a:lnTo>
                    <a:pt x="20121" y="8453"/>
                  </a:lnTo>
                  <a:lnTo>
                    <a:pt x="20230" y="8321"/>
                  </a:lnTo>
                  <a:lnTo>
                    <a:pt x="20388" y="8247"/>
                  </a:lnTo>
                  <a:lnTo>
                    <a:pt x="20526" y="8135"/>
                  </a:lnTo>
                  <a:lnTo>
                    <a:pt x="20626" y="7991"/>
                  </a:lnTo>
                  <a:lnTo>
                    <a:pt x="20686" y="7803"/>
                  </a:lnTo>
                  <a:lnTo>
                    <a:pt x="20805" y="7677"/>
                  </a:lnTo>
                  <a:lnTo>
                    <a:pt x="20953" y="7734"/>
                  </a:lnTo>
                  <a:lnTo>
                    <a:pt x="21174" y="7734"/>
                  </a:lnTo>
                  <a:lnTo>
                    <a:pt x="21321" y="7662"/>
                  </a:lnTo>
                  <a:lnTo>
                    <a:pt x="21457" y="7718"/>
                  </a:lnTo>
                  <a:lnTo>
                    <a:pt x="21678" y="7716"/>
                  </a:lnTo>
                  <a:lnTo>
                    <a:pt x="21903" y="7562"/>
                  </a:lnTo>
                  <a:lnTo>
                    <a:pt x="21855" y="7427"/>
                  </a:lnTo>
                  <a:lnTo>
                    <a:pt x="21748" y="7286"/>
                  </a:lnTo>
                  <a:lnTo>
                    <a:pt x="21849" y="7224"/>
                  </a:lnTo>
                  <a:lnTo>
                    <a:pt x="21906" y="7103"/>
                  </a:lnTo>
                  <a:lnTo>
                    <a:pt x="21931" y="6986"/>
                  </a:lnTo>
                  <a:lnTo>
                    <a:pt x="22015" y="6905"/>
                  </a:lnTo>
                  <a:lnTo>
                    <a:pt x="22003" y="6756"/>
                  </a:lnTo>
                  <a:lnTo>
                    <a:pt x="21915" y="6702"/>
                  </a:lnTo>
                  <a:lnTo>
                    <a:pt x="21858" y="6572"/>
                  </a:lnTo>
                  <a:lnTo>
                    <a:pt x="21775" y="6422"/>
                  </a:lnTo>
                  <a:lnTo>
                    <a:pt x="21741" y="6272"/>
                  </a:lnTo>
                  <a:lnTo>
                    <a:pt x="21613" y="6255"/>
                  </a:lnTo>
                  <a:lnTo>
                    <a:pt x="21483" y="6252"/>
                  </a:lnTo>
                  <a:lnTo>
                    <a:pt x="21474" y="6111"/>
                  </a:lnTo>
                  <a:lnTo>
                    <a:pt x="21594" y="6006"/>
                  </a:lnTo>
                  <a:lnTo>
                    <a:pt x="21588" y="5871"/>
                  </a:lnTo>
                  <a:lnTo>
                    <a:pt x="21844" y="5832"/>
                  </a:lnTo>
                  <a:lnTo>
                    <a:pt x="21943" y="5724"/>
                  </a:lnTo>
                  <a:lnTo>
                    <a:pt x="21915" y="5595"/>
                  </a:lnTo>
                  <a:lnTo>
                    <a:pt x="21774" y="5660"/>
                  </a:lnTo>
                  <a:lnTo>
                    <a:pt x="21651" y="5685"/>
                  </a:lnTo>
                  <a:lnTo>
                    <a:pt x="21502" y="5550"/>
                  </a:lnTo>
                  <a:lnTo>
                    <a:pt x="21414" y="5571"/>
                  </a:lnTo>
                  <a:lnTo>
                    <a:pt x="21390" y="5393"/>
                  </a:lnTo>
                  <a:lnTo>
                    <a:pt x="21543" y="5315"/>
                  </a:lnTo>
                  <a:lnTo>
                    <a:pt x="21705" y="5255"/>
                  </a:lnTo>
                  <a:lnTo>
                    <a:pt x="21808" y="5118"/>
                  </a:lnTo>
                  <a:lnTo>
                    <a:pt x="21897" y="4994"/>
                  </a:lnTo>
                  <a:lnTo>
                    <a:pt x="21877" y="4752"/>
                  </a:lnTo>
                  <a:lnTo>
                    <a:pt x="21777" y="4580"/>
                  </a:lnTo>
                  <a:lnTo>
                    <a:pt x="21760" y="4353"/>
                  </a:lnTo>
                  <a:lnTo>
                    <a:pt x="21550" y="4370"/>
                  </a:lnTo>
                  <a:lnTo>
                    <a:pt x="21412" y="4461"/>
                  </a:lnTo>
                  <a:lnTo>
                    <a:pt x="21253" y="4413"/>
                  </a:lnTo>
                  <a:lnTo>
                    <a:pt x="21118" y="4340"/>
                  </a:lnTo>
                  <a:lnTo>
                    <a:pt x="21034" y="4145"/>
                  </a:lnTo>
                  <a:lnTo>
                    <a:pt x="20880" y="4223"/>
                  </a:lnTo>
                  <a:lnTo>
                    <a:pt x="20733" y="4232"/>
                  </a:lnTo>
                  <a:lnTo>
                    <a:pt x="20673" y="4124"/>
                  </a:lnTo>
                  <a:lnTo>
                    <a:pt x="20544" y="4025"/>
                  </a:lnTo>
                  <a:lnTo>
                    <a:pt x="20388" y="4149"/>
                  </a:lnTo>
                  <a:lnTo>
                    <a:pt x="20308" y="4098"/>
                  </a:lnTo>
                  <a:lnTo>
                    <a:pt x="20214" y="4059"/>
                  </a:lnTo>
                  <a:lnTo>
                    <a:pt x="20049" y="3971"/>
                  </a:lnTo>
                  <a:lnTo>
                    <a:pt x="19959" y="3779"/>
                  </a:lnTo>
                  <a:lnTo>
                    <a:pt x="19869" y="3876"/>
                  </a:lnTo>
                  <a:lnTo>
                    <a:pt x="19720" y="3857"/>
                  </a:lnTo>
                  <a:lnTo>
                    <a:pt x="19575" y="3849"/>
                  </a:lnTo>
                  <a:lnTo>
                    <a:pt x="19527" y="3740"/>
                  </a:lnTo>
                  <a:lnTo>
                    <a:pt x="19374" y="3734"/>
                  </a:lnTo>
                  <a:lnTo>
                    <a:pt x="19362" y="3968"/>
                  </a:lnTo>
                  <a:lnTo>
                    <a:pt x="19227" y="4031"/>
                  </a:lnTo>
                  <a:lnTo>
                    <a:pt x="18975" y="3822"/>
                  </a:lnTo>
                  <a:lnTo>
                    <a:pt x="18748" y="3788"/>
                  </a:lnTo>
                  <a:lnTo>
                    <a:pt x="18624" y="3632"/>
                  </a:lnTo>
                  <a:lnTo>
                    <a:pt x="18625" y="3426"/>
                  </a:lnTo>
                  <a:lnTo>
                    <a:pt x="18483" y="3368"/>
                  </a:lnTo>
                  <a:lnTo>
                    <a:pt x="18397" y="3210"/>
                  </a:lnTo>
                  <a:lnTo>
                    <a:pt x="18217" y="3222"/>
                  </a:lnTo>
                  <a:lnTo>
                    <a:pt x="18144" y="3345"/>
                  </a:lnTo>
                  <a:lnTo>
                    <a:pt x="18012" y="3416"/>
                  </a:lnTo>
                  <a:lnTo>
                    <a:pt x="17844" y="3438"/>
                  </a:lnTo>
                  <a:lnTo>
                    <a:pt x="17718" y="3483"/>
                  </a:lnTo>
                  <a:lnTo>
                    <a:pt x="17595" y="3618"/>
                  </a:lnTo>
                  <a:lnTo>
                    <a:pt x="17413" y="3689"/>
                  </a:lnTo>
                  <a:lnTo>
                    <a:pt x="17329" y="3512"/>
                  </a:lnTo>
                  <a:lnTo>
                    <a:pt x="17148" y="3596"/>
                  </a:lnTo>
                  <a:lnTo>
                    <a:pt x="17032" y="3498"/>
                  </a:lnTo>
                  <a:lnTo>
                    <a:pt x="16908" y="3354"/>
                  </a:lnTo>
                  <a:lnTo>
                    <a:pt x="16570" y="3378"/>
                  </a:lnTo>
                  <a:lnTo>
                    <a:pt x="16449" y="3500"/>
                  </a:lnTo>
                  <a:lnTo>
                    <a:pt x="16321" y="3534"/>
                  </a:lnTo>
                  <a:lnTo>
                    <a:pt x="16183" y="3590"/>
                  </a:lnTo>
                  <a:lnTo>
                    <a:pt x="16018" y="3422"/>
                  </a:lnTo>
                  <a:lnTo>
                    <a:pt x="15925" y="3243"/>
                  </a:lnTo>
                  <a:lnTo>
                    <a:pt x="15873" y="3084"/>
                  </a:lnTo>
                  <a:lnTo>
                    <a:pt x="15951" y="2936"/>
                  </a:lnTo>
                  <a:lnTo>
                    <a:pt x="15847" y="2775"/>
                  </a:lnTo>
                  <a:lnTo>
                    <a:pt x="15766" y="2628"/>
                  </a:lnTo>
                  <a:lnTo>
                    <a:pt x="15706" y="2432"/>
                  </a:lnTo>
                  <a:lnTo>
                    <a:pt x="15823" y="2339"/>
                  </a:lnTo>
                  <a:lnTo>
                    <a:pt x="15699" y="2268"/>
                  </a:lnTo>
                  <a:lnTo>
                    <a:pt x="15606" y="2294"/>
                  </a:lnTo>
                  <a:lnTo>
                    <a:pt x="15502" y="2253"/>
                  </a:lnTo>
                  <a:lnTo>
                    <a:pt x="15430" y="2031"/>
                  </a:lnTo>
                  <a:lnTo>
                    <a:pt x="15097" y="2139"/>
                  </a:lnTo>
                  <a:lnTo>
                    <a:pt x="14932" y="2112"/>
                  </a:lnTo>
                  <a:lnTo>
                    <a:pt x="14823" y="2037"/>
                  </a:lnTo>
                  <a:lnTo>
                    <a:pt x="14484" y="1989"/>
                  </a:lnTo>
                  <a:lnTo>
                    <a:pt x="14544" y="1848"/>
                  </a:lnTo>
                  <a:lnTo>
                    <a:pt x="14419" y="1691"/>
                  </a:lnTo>
                  <a:lnTo>
                    <a:pt x="14401" y="1574"/>
                  </a:lnTo>
                  <a:lnTo>
                    <a:pt x="14281" y="1407"/>
                  </a:lnTo>
                  <a:lnTo>
                    <a:pt x="14244" y="1281"/>
                  </a:lnTo>
                  <a:lnTo>
                    <a:pt x="14379" y="1269"/>
                  </a:lnTo>
                  <a:lnTo>
                    <a:pt x="14542" y="1260"/>
                  </a:lnTo>
                  <a:lnTo>
                    <a:pt x="14572" y="1074"/>
                  </a:lnTo>
                  <a:lnTo>
                    <a:pt x="14535" y="914"/>
                  </a:lnTo>
                  <a:lnTo>
                    <a:pt x="14388" y="903"/>
                  </a:lnTo>
                  <a:lnTo>
                    <a:pt x="14304" y="807"/>
                  </a:lnTo>
                  <a:lnTo>
                    <a:pt x="14184" y="701"/>
                  </a:lnTo>
                  <a:lnTo>
                    <a:pt x="14098" y="573"/>
                  </a:lnTo>
                  <a:lnTo>
                    <a:pt x="14097" y="357"/>
                  </a:lnTo>
                  <a:lnTo>
                    <a:pt x="13758" y="0"/>
                  </a:lnTo>
                  <a:lnTo>
                    <a:pt x="13632" y="89"/>
                  </a:lnTo>
                  <a:lnTo>
                    <a:pt x="13563" y="164"/>
                  </a:lnTo>
                  <a:lnTo>
                    <a:pt x="13420" y="191"/>
                  </a:lnTo>
                  <a:lnTo>
                    <a:pt x="13356" y="95"/>
                  </a:lnTo>
                  <a:lnTo>
                    <a:pt x="13267" y="155"/>
                  </a:lnTo>
                  <a:lnTo>
                    <a:pt x="13078" y="149"/>
                  </a:lnTo>
                  <a:lnTo>
                    <a:pt x="12909" y="144"/>
                  </a:lnTo>
                  <a:lnTo>
                    <a:pt x="12772" y="264"/>
                  </a:lnTo>
                  <a:lnTo>
                    <a:pt x="12681" y="203"/>
                  </a:lnTo>
                  <a:lnTo>
                    <a:pt x="12540" y="281"/>
                  </a:lnTo>
                  <a:lnTo>
                    <a:pt x="12258" y="180"/>
                  </a:lnTo>
                  <a:lnTo>
                    <a:pt x="12150" y="189"/>
                  </a:lnTo>
                  <a:lnTo>
                    <a:pt x="12112" y="314"/>
                  </a:lnTo>
                  <a:lnTo>
                    <a:pt x="12111" y="470"/>
                  </a:lnTo>
                  <a:lnTo>
                    <a:pt x="12051" y="621"/>
                  </a:lnTo>
                  <a:lnTo>
                    <a:pt x="11911" y="725"/>
                  </a:lnTo>
                  <a:lnTo>
                    <a:pt x="11767" y="765"/>
                  </a:lnTo>
                  <a:lnTo>
                    <a:pt x="11647" y="639"/>
                  </a:lnTo>
                  <a:lnTo>
                    <a:pt x="11508" y="567"/>
                  </a:lnTo>
                  <a:lnTo>
                    <a:pt x="11353" y="638"/>
                  </a:lnTo>
                  <a:lnTo>
                    <a:pt x="11178" y="564"/>
                  </a:lnTo>
                  <a:lnTo>
                    <a:pt x="11049" y="615"/>
                  </a:lnTo>
                  <a:lnTo>
                    <a:pt x="10933" y="689"/>
                  </a:lnTo>
                  <a:lnTo>
                    <a:pt x="10879" y="795"/>
                  </a:lnTo>
                  <a:lnTo>
                    <a:pt x="10731" y="768"/>
                  </a:lnTo>
                  <a:lnTo>
                    <a:pt x="10696" y="696"/>
                  </a:lnTo>
                  <a:lnTo>
                    <a:pt x="10519" y="696"/>
                  </a:lnTo>
                  <a:lnTo>
                    <a:pt x="10483" y="780"/>
                  </a:lnTo>
                  <a:lnTo>
                    <a:pt x="10432" y="888"/>
                  </a:lnTo>
                  <a:lnTo>
                    <a:pt x="10402" y="1116"/>
                  </a:lnTo>
                  <a:lnTo>
                    <a:pt x="10239" y="1242"/>
                  </a:lnTo>
                  <a:lnTo>
                    <a:pt x="10195" y="1377"/>
                  </a:lnTo>
                  <a:lnTo>
                    <a:pt x="10113" y="1494"/>
                  </a:lnTo>
                  <a:lnTo>
                    <a:pt x="10090" y="1674"/>
                  </a:lnTo>
                  <a:lnTo>
                    <a:pt x="10083" y="1847"/>
                  </a:lnTo>
                  <a:lnTo>
                    <a:pt x="10168" y="1965"/>
                  </a:lnTo>
                  <a:lnTo>
                    <a:pt x="10149" y="2139"/>
                  </a:lnTo>
                  <a:lnTo>
                    <a:pt x="10107" y="2273"/>
                  </a:lnTo>
                  <a:lnTo>
                    <a:pt x="9877" y="2228"/>
                  </a:lnTo>
                  <a:lnTo>
                    <a:pt x="9828" y="2088"/>
                  </a:lnTo>
                  <a:lnTo>
                    <a:pt x="9841" y="1988"/>
                  </a:lnTo>
                  <a:lnTo>
                    <a:pt x="9711" y="1878"/>
                  </a:lnTo>
                  <a:lnTo>
                    <a:pt x="9601" y="1878"/>
                  </a:lnTo>
                  <a:lnTo>
                    <a:pt x="9468" y="1938"/>
                  </a:lnTo>
                  <a:lnTo>
                    <a:pt x="9433" y="2022"/>
                  </a:lnTo>
                  <a:lnTo>
                    <a:pt x="9346" y="1962"/>
                  </a:lnTo>
                  <a:lnTo>
                    <a:pt x="9231" y="1986"/>
                  </a:lnTo>
                  <a:lnTo>
                    <a:pt x="9081" y="1962"/>
                  </a:lnTo>
                  <a:lnTo>
                    <a:pt x="8929" y="1976"/>
                  </a:lnTo>
                  <a:lnTo>
                    <a:pt x="8919" y="2093"/>
                  </a:lnTo>
                  <a:lnTo>
                    <a:pt x="8830" y="2108"/>
                  </a:lnTo>
                  <a:lnTo>
                    <a:pt x="8646" y="2073"/>
                  </a:lnTo>
                  <a:lnTo>
                    <a:pt x="8641" y="1880"/>
                  </a:lnTo>
                  <a:lnTo>
                    <a:pt x="8535" y="1722"/>
                  </a:lnTo>
                  <a:lnTo>
                    <a:pt x="8437" y="1722"/>
                  </a:lnTo>
                  <a:lnTo>
                    <a:pt x="8281" y="1797"/>
                  </a:lnTo>
                  <a:lnTo>
                    <a:pt x="8136" y="1842"/>
                  </a:lnTo>
                  <a:lnTo>
                    <a:pt x="8026" y="1937"/>
                  </a:lnTo>
                  <a:lnTo>
                    <a:pt x="8038" y="2070"/>
                  </a:lnTo>
                  <a:lnTo>
                    <a:pt x="7935" y="2094"/>
                  </a:lnTo>
                  <a:lnTo>
                    <a:pt x="7863" y="1962"/>
                  </a:lnTo>
                  <a:lnTo>
                    <a:pt x="7810" y="1806"/>
                  </a:lnTo>
                  <a:lnTo>
                    <a:pt x="7653" y="1853"/>
                  </a:lnTo>
                  <a:lnTo>
                    <a:pt x="7549" y="1892"/>
                  </a:lnTo>
                  <a:lnTo>
                    <a:pt x="7431" y="1800"/>
                  </a:lnTo>
                  <a:lnTo>
                    <a:pt x="7359" y="1698"/>
                  </a:lnTo>
                  <a:lnTo>
                    <a:pt x="7200" y="1820"/>
                  </a:lnTo>
                  <a:lnTo>
                    <a:pt x="7126" y="1913"/>
                  </a:lnTo>
                  <a:lnTo>
                    <a:pt x="6946" y="1832"/>
                  </a:lnTo>
                  <a:lnTo>
                    <a:pt x="6816" y="1964"/>
                  </a:lnTo>
                  <a:lnTo>
                    <a:pt x="6711" y="1866"/>
                  </a:lnTo>
                  <a:lnTo>
                    <a:pt x="6637" y="1707"/>
                  </a:lnTo>
                  <a:lnTo>
                    <a:pt x="6508" y="1664"/>
                  </a:lnTo>
                  <a:lnTo>
                    <a:pt x="6369" y="1766"/>
                  </a:lnTo>
                  <a:lnTo>
                    <a:pt x="6271" y="1790"/>
                  </a:lnTo>
                  <a:lnTo>
                    <a:pt x="6238" y="1700"/>
                  </a:lnTo>
                  <a:lnTo>
                    <a:pt x="6148" y="1559"/>
                  </a:lnTo>
                  <a:lnTo>
                    <a:pt x="6024" y="1446"/>
                  </a:lnTo>
                  <a:lnTo>
                    <a:pt x="5893" y="1517"/>
                  </a:lnTo>
                  <a:lnTo>
                    <a:pt x="5752" y="1458"/>
                  </a:lnTo>
                  <a:lnTo>
                    <a:pt x="5629" y="1388"/>
                  </a:lnTo>
                  <a:lnTo>
                    <a:pt x="5530" y="1446"/>
                  </a:lnTo>
                  <a:lnTo>
                    <a:pt x="5398" y="1400"/>
                  </a:lnTo>
                  <a:lnTo>
                    <a:pt x="5280" y="1386"/>
                  </a:lnTo>
                  <a:lnTo>
                    <a:pt x="5182" y="1254"/>
                  </a:lnTo>
                  <a:lnTo>
                    <a:pt x="5068" y="1332"/>
                  </a:lnTo>
                  <a:lnTo>
                    <a:pt x="4806" y="1124"/>
                  </a:lnTo>
                  <a:lnTo>
                    <a:pt x="4603" y="1133"/>
                  </a:lnTo>
                  <a:lnTo>
                    <a:pt x="4428" y="1112"/>
                  </a:lnTo>
                  <a:lnTo>
                    <a:pt x="4213" y="1161"/>
                  </a:lnTo>
                  <a:lnTo>
                    <a:pt x="4015" y="1125"/>
                  </a:lnTo>
                  <a:lnTo>
                    <a:pt x="3880" y="1059"/>
                  </a:lnTo>
                  <a:lnTo>
                    <a:pt x="3795" y="977"/>
                  </a:lnTo>
                  <a:lnTo>
                    <a:pt x="3706" y="999"/>
                  </a:lnTo>
                  <a:lnTo>
                    <a:pt x="3612" y="1041"/>
                  </a:lnTo>
                  <a:lnTo>
                    <a:pt x="3532" y="1089"/>
                  </a:lnTo>
                  <a:lnTo>
                    <a:pt x="3400" y="1107"/>
                  </a:lnTo>
                  <a:lnTo>
                    <a:pt x="3363" y="1170"/>
                  </a:lnTo>
                  <a:lnTo>
                    <a:pt x="3262" y="1152"/>
                  </a:lnTo>
                  <a:lnTo>
                    <a:pt x="3118" y="1152"/>
                  </a:lnTo>
                  <a:lnTo>
                    <a:pt x="3090" y="1206"/>
                  </a:lnTo>
                  <a:lnTo>
                    <a:pt x="2925" y="1190"/>
                  </a:lnTo>
                  <a:lnTo>
                    <a:pt x="2842" y="1341"/>
                  </a:lnTo>
                  <a:lnTo>
                    <a:pt x="2736" y="1470"/>
                  </a:lnTo>
                  <a:lnTo>
                    <a:pt x="2524" y="1643"/>
                  </a:lnTo>
                  <a:lnTo>
                    <a:pt x="2431" y="1700"/>
                  </a:lnTo>
                  <a:lnTo>
                    <a:pt x="2314" y="1611"/>
                  </a:lnTo>
                  <a:lnTo>
                    <a:pt x="2248" y="1511"/>
                  </a:lnTo>
                  <a:lnTo>
                    <a:pt x="2145" y="1554"/>
                  </a:lnTo>
                  <a:lnTo>
                    <a:pt x="2064" y="1659"/>
                  </a:lnTo>
                  <a:lnTo>
                    <a:pt x="2083" y="1884"/>
                  </a:lnTo>
                  <a:lnTo>
                    <a:pt x="2002" y="1962"/>
                  </a:lnTo>
                  <a:lnTo>
                    <a:pt x="2004" y="2171"/>
                  </a:lnTo>
                  <a:lnTo>
                    <a:pt x="2038" y="2318"/>
                  </a:lnTo>
                  <a:lnTo>
                    <a:pt x="2139" y="2466"/>
                  </a:lnTo>
                  <a:lnTo>
                    <a:pt x="2250" y="2570"/>
                  </a:lnTo>
                  <a:lnTo>
                    <a:pt x="2256" y="2696"/>
                  </a:lnTo>
                  <a:lnTo>
                    <a:pt x="2295" y="2864"/>
                  </a:lnTo>
                  <a:lnTo>
                    <a:pt x="2368" y="3036"/>
                  </a:lnTo>
                  <a:lnTo>
                    <a:pt x="2386" y="3231"/>
                  </a:lnTo>
                  <a:lnTo>
                    <a:pt x="2473" y="3381"/>
                  </a:lnTo>
                  <a:lnTo>
                    <a:pt x="2577" y="3482"/>
                  </a:lnTo>
                  <a:lnTo>
                    <a:pt x="2575" y="3599"/>
                  </a:lnTo>
                  <a:lnTo>
                    <a:pt x="2311" y="3873"/>
                  </a:lnTo>
                  <a:lnTo>
                    <a:pt x="2136" y="3849"/>
                  </a:lnTo>
                  <a:lnTo>
                    <a:pt x="1546" y="4310"/>
                  </a:lnTo>
                  <a:lnTo>
                    <a:pt x="1335" y="4592"/>
                  </a:lnTo>
                  <a:lnTo>
                    <a:pt x="1131" y="4916"/>
                  </a:lnTo>
                  <a:lnTo>
                    <a:pt x="900" y="5123"/>
                  </a:lnTo>
                  <a:lnTo>
                    <a:pt x="837" y="5291"/>
                  </a:lnTo>
                  <a:lnTo>
                    <a:pt x="784" y="5444"/>
                  </a:lnTo>
                  <a:lnTo>
                    <a:pt x="829" y="5588"/>
                  </a:lnTo>
                  <a:lnTo>
                    <a:pt x="816" y="5777"/>
                  </a:lnTo>
                  <a:lnTo>
                    <a:pt x="828" y="5955"/>
                  </a:lnTo>
                  <a:lnTo>
                    <a:pt x="795" y="6081"/>
                  </a:lnTo>
                  <a:lnTo>
                    <a:pt x="880" y="6215"/>
                  </a:lnTo>
                  <a:lnTo>
                    <a:pt x="805" y="6306"/>
                  </a:lnTo>
                  <a:lnTo>
                    <a:pt x="576" y="6342"/>
                  </a:lnTo>
                  <a:lnTo>
                    <a:pt x="360" y="6525"/>
                  </a:lnTo>
                  <a:lnTo>
                    <a:pt x="301" y="6719"/>
                  </a:lnTo>
                  <a:lnTo>
                    <a:pt x="265" y="6896"/>
                  </a:lnTo>
                  <a:lnTo>
                    <a:pt x="156" y="7004"/>
                  </a:lnTo>
                  <a:lnTo>
                    <a:pt x="24" y="7062"/>
                  </a:lnTo>
                  <a:lnTo>
                    <a:pt x="0" y="7259"/>
                  </a:lnTo>
                  <a:lnTo>
                    <a:pt x="37" y="7446"/>
                  </a:lnTo>
                  <a:lnTo>
                    <a:pt x="193" y="7605"/>
                  </a:lnTo>
                  <a:lnTo>
                    <a:pt x="276" y="7817"/>
                  </a:lnTo>
                  <a:lnTo>
                    <a:pt x="400" y="7793"/>
                  </a:lnTo>
                  <a:lnTo>
                    <a:pt x="486" y="7887"/>
                  </a:lnTo>
                  <a:lnTo>
                    <a:pt x="565" y="8024"/>
                  </a:lnTo>
                  <a:lnTo>
                    <a:pt x="750" y="8037"/>
                  </a:lnTo>
                  <a:lnTo>
                    <a:pt x="804" y="8156"/>
                  </a:lnTo>
                  <a:lnTo>
                    <a:pt x="759" y="8277"/>
                  </a:lnTo>
                  <a:lnTo>
                    <a:pt x="855" y="8409"/>
                  </a:lnTo>
                  <a:lnTo>
                    <a:pt x="958" y="8267"/>
                  </a:lnTo>
                  <a:lnTo>
                    <a:pt x="1104" y="8154"/>
                  </a:lnTo>
                  <a:lnTo>
                    <a:pt x="1345" y="8165"/>
                  </a:lnTo>
                  <a:lnTo>
                    <a:pt x="1560" y="8288"/>
                  </a:lnTo>
                  <a:lnTo>
                    <a:pt x="1726" y="8309"/>
                  </a:lnTo>
                  <a:lnTo>
                    <a:pt x="1839" y="8432"/>
                  </a:lnTo>
                  <a:lnTo>
                    <a:pt x="2125" y="8429"/>
                  </a:lnTo>
                  <a:lnTo>
                    <a:pt x="2352" y="8549"/>
                  </a:lnTo>
                  <a:lnTo>
                    <a:pt x="2565" y="8553"/>
                  </a:lnTo>
                  <a:lnTo>
                    <a:pt x="2727" y="8430"/>
                  </a:lnTo>
                  <a:lnTo>
                    <a:pt x="2868" y="8454"/>
                  </a:lnTo>
                  <a:lnTo>
                    <a:pt x="3010" y="8454"/>
                  </a:lnTo>
                  <a:lnTo>
                    <a:pt x="3105" y="8609"/>
                  </a:lnTo>
                  <a:lnTo>
                    <a:pt x="3258" y="8787"/>
                  </a:lnTo>
                  <a:lnTo>
                    <a:pt x="3433" y="8766"/>
                  </a:lnTo>
                  <a:lnTo>
                    <a:pt x="3600" y="8646"/>
                  </a:lnTo>
                  <a:lnTo>
                    <a:pt x="3813" y="8553"/>
                  </a:lnTo>
                  <a:lnTo>
                    <a:pt x="4083" y="8405"/>
                  </a:lnTo>
                  <a:lnTo>
                    <a:pt x="4840" y="8406"/>
                  </a:lnTo>
                  <a:lnTo>
                    <a:pt x="4995" y="8238"/>
                  </a:lnTo>
                  <a:lnTo>
                    <a:pt x="5172" y="8085"/>
                  </a:lnTo>
                  <a:lnTo>
                    <a:pt x="5305" y="7988"/>
                  </a:lnTo>
                  <a:lnTo>
                    <a:pt x="5448" y="7914"/>
                  </a:lnTo>
                  <a:lnTo>
                    <a:pt x="5608" y="7950"/>
                  </a:lnTo>
                  <a:lnTo>
                    <a:pt x="5593" y="7733"/>
                  </a:lnTo>
                  <a:lnTo>
                    <a:pt x="5689" y="7641"/>
                  </a:lnTo>
                  <a:lnTo>
                    <a:pt x="5931" y="7710"/>
                  </a:lnTo>
                  <a:lnTo>
                    <a:pt x="6220" y="7710"/>
                  </a:lnTo>
                  <a:lnTo>
                    <a:pt x="6424" y="7589"/>
                  </a:lnTo>
                  <a:lnTo>
                    <a:pt x="6640" y="7542"/>
                  </a:lnTo>
                  <a:lnTo>
                    <a:pt x="6837" y="7578"/>
                  </a:lnTo>
                  <a:lnTo>
                    <a:pt x="6973" y="7650"/>
                  </a:lnTo>
                  <a:lnTo>
                    <a:pt x="7096" y="7773"/>
                  </a:lnTo>
                  <a:lnTo>
                    <a:pt x="7273" y="7877"/>
                  </a:lnTo>
                  <a:lnTo>
                    <a:pt x="7344" y="7998"/>
                  </a:lnTo>
                  <a:lnTo>
                    <a:pt x="7534" y="7974"/>
                  </a:lnTo>
                  <a:lnTo>
                    <a:pt x="7719" y="8193"/>
                  </a:lnTo>
                  <a:lnTo>
                    <a:pt x="7932" y="8154"/>
                  </a:lnTo>
                  <a:lnTo>
                    <a:pt x="8211" y="8249"/>
                  </a:lnTo>
                  <a:lnTo>
                    <a:pt x="8295" y="8406"/>
                  </a:lnTo>
                  <a:lnTo>
                    <a:pt x="8485" y="8454"/>
                  </a:lnTo>
                  <a:lnTo>
                    <a:pt x="8620" y="8444"/>
                  </a:lnTo>
                  <a:lnTo>
                    <a:pt x="8667" y="8622"/>
                  </a:lnTo>
                  <a:lnTo>
                    <a:pt x="8665" y="8955"/>
                  </a:lnTo>
                  <a:lnTo>
                    <a:pt x="8652" y="9314"/>
                  </a:lnTo>
                  <a:lnTo>
                    <a:pt x="8778" y="9455"/>
                  </a:lnTo>
                  <a:lnTo>
                    <a:pt x="8907" y="9618"/>
                  </a:lnTo>
                  <a:lnTo>
                    <a:pt x="9048" y="9570"/>
                  </a:lnTo>
                  <a:lnTo>
                    <a:pt x="9159" y="9582"/>
                  </a:lnTo>
                  <a:lnTo>
                    <a:pt x="9180" y="9702"/>
                  </a:lnTo>
                  <a:lnTo>
                    <a:pt x="9061" y="9798"/>
                  </a:lnTo>
                  <a:lnTo>
                    <a:pt x="9193" y="10026"/>
                  </a:lnTo>
                  <a:lnTo>
                    <a:pt x="9216" y="10251"/>
                  </a:lnTo>
                  <a:lnTo>
                    <a:pt x="9303" y="10397"/>
                  </a:lnTo>
                  <a:lnTo>
                    <a:pt x="9456" y="10436"/>
                  </a:lnTo>
                  <a:lnTo>
                    <a:pt x="9625" y="10601"/>
                  </a:lnTo>
                  <a:lnTo>
                    <a:pt x="9637" y="10883"/>
                  </a:lnTo>
                  <a:lnTo>
                    <a:pt x="9636" y="11120"/>
                  </a:lnTo>
                  <a:lnTo>
                    <a:pt x="9807" y="11190"/>
                  </a:lnTo>
                  <a:lnTo>
                    <a:pt x="9828" y="11334"/>
                  </a:lnTo>
                  <a:lnTo>
                    <a:pt x="9567" y="11372"/>
                  </a:lnTo>
                  <a:lnTo>
                    <a:pt x="9349" y="11228"/>
                  </a:lnTo>
                  <a:lnTo>
                    <a:pt x="9301" y="11360"/>
                  </a:lnTo>
                  <a:lnTo>
                    <a:pt x="9183" y="11346"/>
                  </a:lnTo>
                  <a:lnTo>
                    <a:pt x="9046" y="11213"/>
                  </a:lnTo>
                  <a:lnTo>
                    <a:pt x="8761" y="11252"/>
                  </a:lnTo>
                  <a:lnTo>
                    <a:pt x="8715" y="11034"/>
                  </a:lnTo>
                  <a:lnTo>
                    <a:pt x="8592" y="11045"/>
                  </a:lnTo>
                  <a:lnTo>
                    <a:pt x="8401" y="11264"/>
                  </a:lnTo>
                  <a:lnTo>
                    <a:pt x="8413" y="11463"/>
                  </a:lnTo>
                  <a:lnTo>
                    <a:pt x="8509" y="11597"/>
                  </a:lnTo>
                  <a:lnTo>
                    <a:pt x="8520" y="11814"/>
                  </a:lnTo>
                  <a:lnTo>
                    <a:pt x="8388" y="11838"/>
                  </a:lnTo>
                  <a:lnTo>
                    <a:pt x="8437" y="12017"/>
                  </a:lnTo>
                  <a:lnTo>
                    <a:pt x="8257" y="12078"/>
                  </a:lnTo>
                  <a:lnTo>
                    <a:pt x="8182" y="12285"/>
                  </a:lnTo>
                  <a:lnTo>
                    <a:pt x="8052" y="12414"/>
                  </a:lnTo>
                  <a:lnTo>
                    <a:pt x="7839" y="12522"/>
                  </a:lnTo>
                  <a:lnTo>
                    <a:pt x="7872" y="12857"/>
                  </a:lnTo>
                  <a:lnTo>
                    <a:pt x="7608" y="13112"/>
                  </a:lnTo>
                  <a:lnTo>
                    <a:pt x="7575" y="13233"/>
                  </a:lnTo>
                  <a:lnTo>
                    <a:pt x="7704" y="13326"/>
                  </a:lnTo>
                  <a:lnTo>
                    <a:pt x="7855" y="13376"/>
                  </a:lnTo>
                  <a:lnTo>
                    <a:pt x="7986" y="13460"/>
                  </a:lnTo>
                  <a:lnTo>
                    <a:pt x="8113" y="13445"/>
                  </a:lnTo>
                  <a:lnTo>
                    <a:pt x="8196" y="13376"/>
                  </a:lnTo>
                  <a:lnTo>
                    <a:pt x="8404" y="13350"/>
                  </a:lnTo>
                  <a:lnTo>
                    <a:pt x="8455" y="13209"/>
                  </a:lnTo>
                  <a:lnTo>
                    <a:pt x="8650" y="13110"/>
                  </a:lnTo>
                  <a:lnTo>
                    <a:pt x="8848" y="13097"/>
                  </a:lnTo>
                  <a:lnTo>
                    <a:pt x="9066" y="13148"/>
                  </a:lnTo>
                  <a:lnTo>
                    <a:pt x="9241" y="13239"/>
                  </a:lnTo>
                  <a:lnTo>
                    <a:pt x="9310" y="13397"/>
                  </a:lnTo>
                  <a:lnTo>
                    <a:pt x="9421" y="13386"/>
                  </a:lnTo>
                  <a:lnTo>
                    <a:pt x="9435" y="13113"/>
                  </a:lnTo>
                  <a:lnTo>
                    <a:pt x="9301" y="13061"/>
                  </a:lnTo>
                  <a:lnTo>
                    <a:pt x="9252" y="12857"/>
                  </a:lnTo>
                  <a:lnTo>
                    <a:pt x="9277" y="12399"/>
                  </a:lnTo>
                  <a:lnTo>
                    <a:pt x="9388" y="12462"/>
                  </a:lnTo>
                  <a:lnTo>
                    <a:pt x="9358" y="12594"/>
                  </a:lnTo>
                  <a:lnTo>
                    <a:pt x="9375" y="12689"/>
                  </a:lnTo>
                  <a:lnTo>
                    <a:pt x="9541" y="12654"/>
                  </a:lnTo>
                  <a:lnTo>
                    <a:pt x="9540" y="12525"/>
                  </a:lnTo>
                  <a:lnTo>
                    <a:pt x="9675" y="12473"/>
                  </a:lnTo>
                  <a:lnTo>
                    <a:pt x="9684" y="12225"/>
                  </a:lnTo>
                  <a:lnTo>
                    <a:pt x="9781" y="12282"/>
                  </a:lnTo>
                  <a:lnTo>
                    <a:pt x="9879" y="12257"/>
                  </a:lnTo>
                  <a:lnTo>
                    <a:pt x="9867" y="12389"/>
                  </a:lnTo>
                  <a:lnTo>
                    <a:pt x="10038" y="12216"/>
                  </a:lnTo>
                  <a:lnTo>
                    <a:pt x="10225" y="11999"/>
                  </a:lnTo>
                  <a:lnTo>
                    <a:pt x="10407" y="11777"/>
                  </a:lnTo>
                  <a:lnTo>
                    <a:pt x="10575" y="11511"/>
                  </a:lnTo>
                  <a:lnTo>
                    <a:pt x="10671" y="11310"/>
                  </a:lnTo>
                  <a:lnTo>
                    <a:pt x="10656" y="11106"/>
                  </a:lnTo>
                  <a:lnTo>
                    <a:pt x="10791" y="10973"/>
                  </a:lnTo>
                  <a:lnTo>
                    <a:pt x="11070" y="10853"/>
                  </a:lnTo>
                  <a:lnTo>
                    <a:pt x="11286" y="10842"/>
                  </a:lnTo>
                  <a:lnTo>
                    <a:pt x="11434" y="10820"/>
                  </a:lnTo>
                  <a:lnTo>
                    <a:pt x="11578" y="10818"/>
                  </a:lnTo>
                  <a:lnTo>
                    <a:pt x="11772" y="10770"/>
                  </a:lnTo>
                  <a:lnTo>
                    <a:pt x="11964" y="10745"/>
                  </a:lnTo>
                  <a:lnTo>
                    <a:pt x="12090" y="10769"/>
                  </a:lnTo>
                  <a:lnTo>
                    <a:pt x="12243" y="10697"/>
                  </a:lnTo>
                  <a:lnTo>
                    <a:pt x="12372" y="10854"/>
                  </a:lnTo>
                  <a:lnTo>
                    <a:pt x="12564" y="10890"/>
                  </a:lnTo>
                  <a:lnTo>
                    <a:pt x="12757" y="11069"/>
                  </a:lnTo>
                  <a:lnTo>
                    <a:pt x="12571" y="11073"/>
                  </a:lnTo>
                  <a:lnTo>
                    <a:pt x="12346" y="11021"/>
                  </a:lnTo>
                  <a:lnTo>
                    <a:pt x="12123" y="11048"/>
                  </a:lnTo>
                  <a:lnTo>
                    <a:pt x="11965" y="10914"/>
                  </a:lnTo>
                  <a:lnTo>
                    <a:pt x="11727" y="11022"/>
                  </a:lnTo>
                  <a:lnTo>
                    <a:pt x="11833" y="11156"/>
                  </a:lnTo>
                  <a:lnTo>
                    <a:pt x="11964" y="11105"/>
                  </a:lnTo>
                  <a:lnTo>
                    <a:pt x="12111" y="11153"/>
                  </a:lnTo>
                  <a:lnTo>
                    <a:pt x="12288" y="11189"/>
                  </a:lnTo>
                  <a:lnTo>
                    <a:pt x="12207" y="11336"/>
                  </a:lnTo>
                  <a:lnTo>
                    <a:pt x="11967" y="11396"/>
                  </a:lnTo>
                  <a:lnTo>
                    <a:pt x="11989" y="11463"/>
                  </a:lnTo>
                  <a:lnTo>
                    <a:pt x="12138" y="11465"/>
                  </a:lnTo>
                  <a:lnTo>
                    <a:pt x="12298" y="11526"/>
                  </a:lnTo>
                  <a:lnTo>
                    <a:pt x="12480" y="11666"/>
                  </a:lnTo>
                  <a:lnTo>
                    <a:pt x="12723" y="11814"/>
                  </a:lnTo>
                  <a:lnTo>
                    <a:pt x="12939" y="11912"/>
                  </a:lnTo>
                  <a:lnTo>
                    <a:pt x="13042" y="11792"/>
                  </a:lnTo>
                  <a:lnTo>
                    <a:pt x="13287" y="11754"/>
                  </a:lnTo>
                  <a:lnTo>
                    <a:pt x="13578" y="11729"/>
                  </a:lnTo>
                  <a:lnTo>
                    <a:pt x="13776" y="11682"/>
                  </a:lnTo>
                  <a:lnTo>
                    <a:pt x="13996" y="11781"/>
                  </a:lnTo>
                  <a:lnTo>
                    <a:pt x="14211" y="11814"/>
                  </a:lnTo>
                  <a:lnTo>
                    <a:pt x="14211" y="11685"/>
                  </a:lnTo>
                  <a:lnTo>
                    <a:pt x="14292" y="11646"/>
                  </a:lnTo>
                  <a:lnTo>
                    <a:pt x="14451" y="11742"/>
                  </a:lnTo>
                  <a:lnTo>
                    <a:pt x="14399" y="11784"/>
                  </a:lnTo>
                  <a:lnTo>
                    <a:pt x="14390" y="11949"/>
                  </a:lnTo>
                  <a:lnTo>
                    <a:pt x="14499" y="12022"/>
                  </a:lnTo>
                  <a:lnTo>
                    <a:pt x="14527" y="12113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tx2"/>
                </a:gs>
                <a:gs pos="50000">
                  <a:srgbClr val="FFFF00"/>
                </a:gs>
              </a:gsLst>
              <a:lin ang="5400000" scaled="1"/>
              <a:tileRect/>
            </a:gra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pic>
        <p:nvPicPr>
          <p:cNvPr id="73" name="Picture 2" descr="KEEE-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1262"/>
            <a:ext cx="1152128" cy="1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418560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80379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8375760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Επεξεργασία 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219086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2313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8497825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2C6AA-8FA9-4CBF-8111-2C0C90554F3E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5349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6" name="Picture 2" descr="KEEE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1262"/>
            <a:ext cx="1152128" cy="1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23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Προσαρμοσμένη διάταξ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6551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F037E-F43A-4640-920B-8B4B1EF4A6F1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8BA09-6182-42D6-B9AE-3DD2E2EB620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90" r:id="rId3"/>
    <p:sldLayoutId id="2147483688" r:id="rId4"/>
    <p:sldLayoutId id="2147483674" r:id="rId5"/>
    <p:sldLayoutId id="2147483672" r:id="rId6"/>
    <p:sldLayoutId id="2147483704" r:id="rId7"/>
    <p:sldLayoutId id="2147483675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B63E5-EBB2-409A-8EBD-5332ECB45C0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05294-CC60-40F5-9D0D-16AB80C4F1D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7525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D4A46-CBED-4768-973B-24A254F7AD67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B3D7E-0C61-417F-804D-2E2DB97BCA2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9242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8AEEE-09BD-4F47-9FD1-6D2EC69253B8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2DE34-4D77-4836-BA78-C970DE5777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5645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2C6AA-8FA9-4CBF-8111-2C0C90554F3E}" type="datetimeFigureOut">
              <a:rPr lang="el-GR" smtClean="0"/>
              <a:pPr/>
              <a:t>17/6/2022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2B57C-9F22-4C71-B3FA-DBA6B1056B10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5" descr="logo-palmos_darker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5555878" y="6093296"/>
            <a:ext cx="3528776" cy="5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1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4211960" y="548680"/>
            <a:ext cx="4572000" cy="2763688"/>
            <a:chOff x="503" y="622"/>
            <a:chExt cx="4317" cy="2633"/>
          </a:xfrm>
          <a:gradFill flip="none" rotWithShape="1">
            <a:gsLst>
              <a:gs pos="33000">
                <a:schemeClr val="tx2"/>
              </a:gs>
              <a:gs pos="67000">
                <a:schemeClr val="bg2"/>
              </a:gs>
              <a:gs pos="50000">
                <a:srgbClr val="FF0000"/>
              </a:gs>
            </a:gsLst>
            <a:lin ang="16200000" scaled="1"/>
            <a:tileRect/>
          </a:gradFill>
        </p:grpSpPr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503" y="622"/>
              <a:ext cx="4308" cy="2633"/>
            </a:xfrm>
            <a:custGeom>
              <a:avLst/>
              <a:gdLst>
                <a:gd name="T0" fmla="*/ 21093 w 23609"/>
                <a:gd name="T1" fmla="*/ 1154 h 14310"/>
                <a:gd name="T2" fmla="*/ 21582 w 23609"/>
                <a:gd name="T3" fmla="*/ 1889 h 14310"/>
                <a:gd name="T4" fmla="*/ 21993 w 23609"/>
                <a:gd name="T5" fmla="*/ 3630 h 14310"/>
                <a:gd name="T6" fmla="*/ 21974 w 23609"/>
                <a:gd name="T7" fmla="*/ 4983 h 14310"/>
                <a:gd name="T8" fmla="*/ 22782 w 23609"/>
                <a:gd name="T9" fmla="*/ 5580 h 14310"/>
                <a:gd name="T10" fmla="*/ 23214 w 23609"/>
                <a:gd name="T11" fmla="*/ 7199 h 14310"/>
                <a:gd name="T12" fmla="*/ 21422 w 23609"/>
                <a:gd name="T13" fmla="*/ 4713 h 14310"/>
                <a:gd name="T14" fmla="*/ 21123 w 23609"/>
                <a:gd name="T15" fmla="*/ 4892 h 14310"/>
                <a:gd name="T16" fmla="*/ 21077 w 23609"/>
                <a:gd name="T17" fmla="*/ 5912 h 14310"/>
                <a:gd name="T18" fmla="*/ 20444 w 23609"/>
                <a:gd name="T19" fmla="*/ 6741 h 14310"/>
                <a:gd name="T20" fmla="*/ 19698 w 23609"/>
                <a:gd name="T21" fmla="*/ 8432 h 14310"/>
                <a:gd name="T22" fmla="*/ 20231 w 23609"/>
                <a:gd name="T23" fmla="*/ 9666 h 14310"/>
                <a:gd name="T24" fmla="*/ 21372 w 23609"/>
                <a:gd name="T25" fmla="*/ 9989 h 14310"/>
                <a:gd name="T26" fmla="*/ 21483 w 23609"/>
                <a:gd name="T27" fmla="*/ 13328 h 14310"/>
                <a:gd name="T28" fmla="*/ 21191 w 23609"/>
                <a:gd name="T29" fmla="*/ 12687 h 14310"/>
                <a:gd name="T30" fmla="*/ 20418 w 23609"/>
                <a:gd name="T31" fmla="*/ 12017 h 14310"/>
                <a:gd name="T32" fmla="*/ 18774 w 23609"/>
                <a:gd name="T33" fmla="*/ 11367 h 14310"/>
                <a:gd name="T34" fmla="*/ 17549 w 23609"/>
                <a:gd name="T35" fmla="*/ 12203 h 14310"/>
                <a:gd name="T36" fmla="*/ 16413 w 23609"/>
                <a:gd name="T37" fmla="*/ 13368 h 14310"/>
                <a:gd name="T38" fmla="*/ 14174 w 23609"/>
                <a:gd name="T39" fmla="*/ 13557 h 14310"/>
                <a:gd name="T40" fmla="*/ 12494 w 23609"/>
                <a:gd name="T41" fmla="*/ 13790 h 14310"/>
                <a:gd name="T42" fmla="*/ 10508 w 23609"/>
                <a:gd name="T43" fmla="*/ 13938 h 14310"/>
                <a:gd name="T44" fmla="*/ 9042 w 23609"/>
                <a:gd name="T45" fmla="*/ 12258 h 14310"/>
                <a:gd name="T46" fmla="*/ 7946 w 23609"/>
                <a:gd name="T47" fmla="*/ 11691 h 14310"/>
                <a:gd name="T48" fmla="*/ 5523 w 23609"/>
                <a:gd name="T49" fmla="*/ 12093 h 14310"/>
                <a:gd name="T50" fmla="*/ 4947 w 23609"/>
                <a:gd name="T51" fmla="*/ 12129 h 14310"/>
                <a:gd name="T52" fmla="*/ 3732 w 23609"/>
                <a:gd name="T53" fmla="*/ 11238 h 14310"/>
                <a:gd name="T54" fmla="*/ 2489 w 23609"/>
                <a:gd name="T55" fmla="*/ 11583 h 14310"/>
                <a:gd name="T56" fmla="*/ 1842 w 23609"/>
                <a:gd name="T57" fmla="*/ 12729 h 14310"/>
                <a:gd name="T58" fmla="*/ 1080 w 23609"/>
                <a:gd name="T59" fmla="*/ 12999 h 14310"/>
                <a:gd name="T60" fmla="*/ 225 w 23609"/>
                <a:gd name="T61" fmla="*/ 11139 h 14310"/>
                <a:gd name="T62" fmla="*/ 1401 w 23609"/>
                <a:gd name="T63" fmla="*/ 10676 h 14310"/>
                <a:gd name="T64" fmla="*/ 1119 w 23609"/>
                <a:gd name="T65" fmla="*/ 9198 h 14310"/>
                <a:gd name="T66" fmla="*/ 1442 w 23609"/>
                <a:gd name="T67" fmla="*/ 8031 h 14310"/>
                <a:gd name="T68" fmla="*/ 2177 w 23609"/>
                <a:gd name="T69" fmla="*/ 6483 h 14310"/>
                <a:gd name="T70" fmla="*/ 2925 w 23609"/>
                <a:gd name="T71" fmla="*/ 6698 h 14310"/>
                <a:gd name="T72" fmla="*/ 3804 w 23609"/>
                <a:gd name="T73" fmla="*/ 5708 h 14310"/>
                <a:gd name="T74" fmla="*/ 5216 w 23609"/>
                <a:gd name="T75" fmla="*/ 4473 h 14310"/>
                <a:gd name="T76" fmla="*/ 4772 w 23609"/>
                <a:gd name="T77" fmla="*/ 5424 h 14310"/>
                <a:gd name="T78" fmla="*/ 4562 w 23609"/>
                <a:gd name="T79" fmla="*/ 6287 h 14310"/>
                <a:gd name="T80" fmla="*/ 5597 w 23609"/>
                <a:gd name="T81" fmla="*/ 6294 h 14310"/>
                <a:gd name="T82" fmla="*/ 6042 w 23609"/>
                <a:gd name="T83" fmla="*/ 6228 h 14310"/>
                <a:gd name="T84" fmla="*/ 7275 w 23609"/>
                <a:gd name="T85" fmla="*/ 6665 h 14310"/>
                <a:gd name="T86" fmla="*/ 8420 w 23609"/>
                <a:gd name="T87" fmla="*/ 6678 h 14310"/>
                <a:gd name="T88" fmla="*/ 8943 w 23609"/>
                <a:gd name="T89" fmla="*/ 6443 h 14310"/>
                <a:gd name="T90" fmla="*/ 9521 w 23609"/>
                <a:gd name="T91" fmla="*/ 7412 h 14310"/>
                <a:gd name="T92" fmla="*/ 9656 w 23609"/>
                <a:gd name="T93" fmla="*/ 7688 h 14310"/>
                <a:gd name="T94" fmla="*/ 10046 w 23609"/>
                <a:gd name="T95" fmla="*/ 7455 h 14310"/>
                <a:gd name="T96" fmla="*/ 10050 w 23609"/>
                <a:gd name="T97" fmla="*/ 6248 h 14310"/>
                <a:gd name="T98" fmla="*/ 10232 w 23609"/>
                <a:gd name="T99" fmla="*/ 6173 h 14310"/>
                <a:gd name="T100" fmla="*/ 10826 w 23609"/>
                <a:gd name="T101" fmla="*/ 6714 h 14310"/>
                <a:gd name="T102" fmla="*/ 11342 w 23609"/>
                <a:gd name="T103" fmla="*/ 5883 h 14310"/>
                <a:gd name="T104" fmla="*/ 12356 w 23609"/>
                <a:gd name="T105" fmla="*/ 4995 h 14310"/>
                <a:gd name="T106" fmla="*/ 13038 w 23609"/>
                <a:gd name="T107" fmla="*/ 4673 h 14310"/>
                <a:gd name="T108" fmla="*/ 13425 w 23609"/>
                <a:gd name="T109" fmla="*/ 5717 h 14310"/>
                <a:gd name="T110" fmla="*/ 14352 w 23609"/>
                <a:gd name="T111" fmla="*/ 5402 h 14310"/>
                <a:gd name="T112" fmla="*/ 15387 w 23609"/>
                <a:gd name="T113" fmla="*/ 4949 h 14310"/>
                <a:gd name="T114" fmla="*/ 16392 w 23609"/>
                <a:gd name="T115" fmla="*/ 4923 h 14310"/>
                <a:gd name="T116" fmla="*/ 16847 w 23609"/>
                <a:gd name="T117" fmla="*/ 4010 h 14310"/>
                <a:gd name="T118" fmla="*/ 18752 w 23609"/>
                <a:gd name="T119" fmla="*/ 3198 h 14310"/>
                <a:gd name="T120" fmla="*/ 19307 w 23609"/>
                <a:gd name="T121" fmla="*/ 2180 h 14310"/>
                <a:gd name="T122" fmla="*/ 20669 w 23609"/>
                <a:gd name="T123" fmla="*/ 453 h 1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9" h="14310">
                  <a:moveTo>
                    <a:pt x="21224" y="185"/>
                  </a:moveTo>
                  <a:lnTo>
                    <a:pt x="21251" y="276"/>
                  </a:lnTo>
                  <a:lnTo>
                    <a:pt x="21197" y="411"/>
                  </a:lnTo>
                  <a:lnTo>
                    <a:pt x="21294" y="420"/>
                  </a:lnTo>
                  <a:lnTo>
                    <a:pt x="21378" y="441"/>
                  </a:lnTo>
                  <a:lnTo>
                    <a:pt x="21422" y="530"/>
                  </a:lnTo>
                  <a:lnTo>
                    <a:pt x="21573" y="527"/>
                  </a:lnTo>
                  <a:lnTo>
                    <a:pt x="21587" y="651"/>
                  </a:lnTo>
                  <a:lnTo>
                    <a:pt x="21432" y="755"/>
                  </a:lnTo>
                  <a:lnTo>
                    <a:pt x="21351" y="885"/>
                  </a:lnTo>
                  <a:lnTo>
                    <a:pt x="21266" y="938"/>
                  </a:lnTo>
                  <a:lnTo>
                    <a:pt x="21165" y="948"/>
                  </a:lnTo>
                  <a:lnTo>
                    <a:pt x="21050" y="1040"/>
                  </a:lnTo>
                  <a:lnTo>
                    <a:pt x="21093" y="1154"/>
                  </a:lnTo>
                  <a:lnTo>
                    <a:pt x="20985" y="1236"/>
                  </a:lnTo>
                  <a:lnTo>
                    <a:pt x="20852" y="1266"/>
                  </a:lnTo>
                  <a:lnTo>
                    <a:pt x="20763" y="1218"/>
                  </a:lnTo>
                  <a:lnTo>
                    <a:pt x="20778" y="1386"/>
                  </a:lnTo>
                  <a:lnTo>
                    <a:pt x="20993" y="1422"/>
                  </a:lnTo>
                  <a:lnTo>
                    <a:pt x="21120" y="1503"/>
                  </a:lnTo>
                  <a:lnTo>
                    <a:pt x="21197" y="1770"/>
                  </a:lnTo>
                  <a:lnTo>
                    <a:pt x="21134" y="1850"/>
                  </a:lnTo>
                  <a:lnTo>
                    <a:pt x="21003" y="1911"/>
                  </a:lnTo>
                  <a:lnTo>
                    <a:pt x="21059" y="2030"/>
                  </a:lnTo>
                  <a:lnTo>
                    <a:pt x="21147" y="1925"/>
                  </a:lnTo>
                  <a:lnTo>
                    <a:pt x="21318" y="1845"/>
                  </a:lnTo>
                  <a:lnTo>
                    <a:pt x="21516" y="1808"/>
                  </a:lnTo>
                  <a:lnTo>
                    <a:pt x="21582" y="1889"/>
                  </a:lnTo>
                  <a:lnTo>
                    <a:pt x="21708" y="1821"/>
                  </a:lnTo>
                  <a:lnTo>
                    <a:pt x="21873" y="1823"/>
                  </a:lnTo>
                  <a:lnTo>
                    <a:pt x="21987" y="1940"/>
                  </a:lnTo>
                  <a:lnTo>
                    <a:pt x="21767" y="2208"/>
                  </a:lnTo>
                  <a:lnTo>
                    <a:pt x="21845" y="2316"/>
                  </a:lnTo>
                  <a:lnTo>
                    <a:pt x="21872" y="2655"/>
                  </a:lnTo>
                  <a:lnTo>
                    <a:pt x="21854" y="2817"/>
                  </a:lnTo>
                  <a:lnTo>
                    <a:pt x="21963" y="2903"/>
                  </a:lnTo>
                  <a:lnTo>
                    <a:pt x="21959" y="3009"/>
                  </a:lnTo>
                  <a:lnTo>
                    <a:pt x="22052" y="3225"/>
                  </a:lnTo>
                  <a:lnTo>
                    <a:pt x="22097" y="3443"/>
                  </a:lnTo>
                  <a:lnTo>
                    <a:pt x="22217" y="3557"/>
                  </a:lnTo>
                  <a:lnTo>
                    <a:pt x="22167" y="3603"/>
                  </a:lnTo>
                  <a:lnTo>
                    <a:pt x="21993" y="3630"/>
                  </a:lnTo>
                  <a:lnTo>
                    <a:pt x="21897" y="3741"/>
                  </a:lnTo>
                  <a:lnTo>
                    <a:pt x="21882" y="3905"/>
                  </a:lnTo>
                  <a:lnTo>
                    <a:pt x="21902" y="4055"/>
                  </a:lnTo>
                  <a:lnTo>
                    <a:pt x="21962" y="4155"/>
                  </a:lnTo>
                  <a:lnTo>
                    <a:pt x="21930" y="4217"/>
                  </a:lnTo>
                  <a:lnTo>
                    <a:pt x="21800" y="4158"/>
                  </a:lnTo>
                  <a:lnTo>
                    <a:pt x="21783" y="4274"/>
                  </a:lnTo>
                  <a:lnTo>
                    <a:pt x="21845" y="4419"/>
                  </a:lnTo>
                  <a:lnTo>
                    <a:pt x="21771" y="4446"/>
                  </a:lnTo>
                  <a:lnTo>
                    <a:pt x="21764" y="4503"/>
                  </a:lnTo>
                  <a:lnTo>
                    <a:pt x="21678" y="4536"/>
                  </a:lnTo>
                  <a:lnTo>
                    <a:pt x="21734" y="4640"/>
                  </a:lnTo>
                  <a:lnTo>
                    <a:pt x="21921" y="4811"/>
                  </a:lnTo>
                  <a:lnTo>
                    <a:pt x="21974" y="4983"/>
                  </a:lnTo>
                  <a:lnTo>
                    <a:pt x="22061" y="5124"/>
                  </a:lnTo>
                  <a:lnTo>
                    <a:pt x="22188" y="5163"/>
                  </a:lnTo>
                  <a:lnTo>
                    <a:pt x="22218" y="5079"/>
                  </a:lnTo>
                  <a:lnTo>
                    <a:pt x="22314" y="5043"/>
                  </a:lnTo>
                  <a:lnTo>
                    <a:pt x="22365" y="5033"/>
                  </a:lnTo>
                  <a:lnTo>
                    <a:pt x="22428" y="5175"/>
                  </a:lnTo>
                  <a:lnTo>
                    <a:pt x="22535" y="5228"/>
                  </a:lnTo>
                  <a:lnTo>
                    <a:pt x="22647" y="5198"/>
                  </a:lnTo>
                  <a:lnTo>
                    <a:pt x="22758" y="5258"/>
                  </a:lnTo>
                  <a:lnTo>
                    <a:pt x="22815" y="5328"/>
                  </a:lnTo>
                  <a:lnTo>
                    <a:pt x="22760" y="5378"/>
                  </a:lnTo>
                  <a:lnTo>
                    <a:pt x="22641" y="5343"/>
                  </a:lnTo>
                  <a:lnTo>
                    <a:pt x="22707" y="5439"/>
                  </a:lnTo>
                  <a:lnTo>
                    <a:pt x="22782" y="5580"/>
                  </a:lnTo>
                  <a:lnTo>
                    <a:pt x="22898" y="5675"/>
                  </a:lnTo>
                  <a:lnTo>
                    <a:pt x="23087" y="5717"/>
                  </a:lnTo>
                  <a:lnTo>
                    <a:pt x="23115" y="5822"/>
                  </a:lnTo>
                  <a:lnTo>
                    <a:pt x="23036" y="5951"/>
                  </a:lnTo>
                  <a:lnTo>
                    <a:pt x="23030" y="6069"/>
                  </a:lnTo>
                  <a:lnTo>
                    <a:pt x="23073" y="6186"/>
                  </a:lnTo>
                  <a:lnTo>
                    <a:pt x="23159" y="6287"/>
                  </a:lnTo>
                  <a:lnTo>
                    <a:pt x="23298" y="6360"/>
                  </a:lnTo>
                  <a:lnTo>
                    <a:pt x="23262" y="6467"/>
                  </a:lnTo>
                  <a:lnTo>
                    <a:pt x="23262" y="6650"/>
                  </a:lnTo>
                  <a:lnTo>
                    <a:pt x="23493" y="6858"/>
                  </a:lnTo>
                  <a:lnTo>
                    <a:pt x="23609" y="7341"/>
                  </a:lnTo>
                  <a:lnTo>
                    <a:pt x="23510" y="7359"/>
                  </a:lnTo>
                  <a:lnTo>
                    <a:pt x="23214" y="7199"/>
                  </a:lnTo>
                  <a:lnTo>
                    <a:pt x="22797" y="7007"/>
                  </a:lnTo>
                  <a:lnTo>
                    <a:pt x="22446" y="6783"/>
                  </a:lnTo>
                  <a:lnTo>
                    <a:pt x="22154" y="6608"/>
                  </a:lnTo>
                  <a:lnTo>
                    <a:pt x="21897" y="6323"/>
                  </a:lnTo>
                  <a:lnTo>
                    <a:pt x="21903" y="6185"/>
                  </a:lnTo>
                  <a:lnTo>
                    <a:pt x="21800" y="6047"/>
                  </a:lnTo>
                  <a:lnTo>
                    <a:pt x="21689" y="5988"/>
                  </a:lnTo>
                  <a:lnTo>
                    <a:pt x="21776" y="5928"/>
                  </a:lnTo>
                  <a:lnTo>
                    <a:pt x="21722" y="5823"/>
                  </a:lnTo>
                  <a:lnTo>
                    <a:pt x="21777" y="5751"/>
                  </a:lnTo>
                  <a:lnTo>
                    <a:pt x="21738" y="5508"/>
                  </a:lnTo>
                  <a:lnTo>
                    <a:pt x="21573" y="5088"/>
                  </a:lnTo>
                  <a:lnTo>
                    <a:pt x="21482" y="4785"/>
                  </a:lnTo>
                  <a:lnTo>
                    <a:pt x="21422" y="4713"/>
                  </a:lnTo>
                  <a:lnTo>
                    <a:pt x="21416" y="4485"/>
                  </a:lnTo>
                  <a:lnTo>
                    <a:pt x="21392" y="4403"/>
                  </a:lnTo>
                  <a:lnTo>
                    <a:pt x="21348" y="4322"/>
                  </a:lnTo>
                  <a:lnTo>
                    <a:pt x="21267" y="4298"/>
                  </a:lnTo>
                  <a:lnTo>
                    <a:pt x="21048" y="4103"/>
                  </a:lnTo>
                  <a:lnTo>
                    <a:pt x="21056" y="3963"/>
                  </a:lnTo>
                  <a:lnTo>
                    <a:pt x="20960" y="4007"/>
                  </a:lnTo>
                  <a:lnTo>
                    <a:pt x="20930" y="4191"/>
                  </a:lnTo>
                  <a:lnTo>
                    <a:pt x="21084" y="4304"/>
                  </a:lnTo>
                  <a:lnTo>
                    <a:pt x="21207" y="4383"/>
                  </a:lnTo>
                  <a:lnTo>
                    <a:pt x="21108" y="4401"/>
                  </a:lnTo>
                  <a:lnTo>
                    <a:pt x="21170" y="4667"/>
                  </a:lnTo>
                  <a:lnTo>
                    <a:pt x="21213" y="4928"/>
                  </a:lnTo>
                  <a:lnTo>
                    <a:pt x="21123" y="4892"/>
                  </a:lnTo>
                  <a:lnTo>
                    <a:pt x="21075" y="4911"/>
                  </a:lnTo>
                  <a:lnTo>
                    <a:pt x="20910" y="4710"/>
                  </a:lnTo>
                  <a:lnTo>
                    <a:pt x="20864" y="4755"/>
                  </a:lnTo>
                  <a:lnTo>
                    <a:pt x="20850" y="4832"/>
                  </a:lnTo>
                  <a:lnTo>
                    <a:pt x="20742" y="4853"/>
                  </a:lnTo>
                  <a:lnTo>
                    <a:pt x="20729" y="4980"/>
                  </a:lnTo>
                  <a:lnTo>
                    <a:pt x="20655" y="5123"/>
                  </a:lnTo>
                  <a:lnTo>
                    <a:pt x="20645" y="5240"/>
                  </a:lnTo>
                  <a:lnTo>
                    <a:pt x="20715" y="5345"/>
                  </a:lnTo>
                  <a:lnTo>
                    <a:pt x="20763" y="5505"/>
                  </a:lnTo>
                  <a:lnTo>
                    <a:pt x="20819" y="5762"/>
                  </a:lnTo>
                  <a:lnTo>
                    <a:pt x="20927" y="6050"/>
                  </a:lnTo>
                  <a:lnTo>
                    <a:pt x="21008" y="5939"/>
                  </a:lnTo>
                  <a:lnTo>
                    <a:pt x="21077" y="5912"/>
                  </a:lnTo>
                  <a:lnTo>
                    <a:pt x="21120" y="5987"/>
                  </a:lnTo>
                  <a:lnTo>
                    <a:pt x="21078" y="6083"/>
                  </a:lnTo>
                  <a:lnTo>
                    <a:pt x="21074" y="6144"/>
                  </a:lnTo>
                  <a:lnTo>
                    <a:pt x="20940" y="6171"/>
                  </a:lnTo>
                  <a:lnTo>
                    <a:pt x="20984" y="6341"/>
                  </a:lnTo>
                  <a:lnTo>
                    <a:pt x="20921" y="6455"/>
                  </a:lnTo>
                  <a:lnTo>
                    <a:pt x="20817" y="6527"/>
                  </a:lnTo>
                  <a:lnTo>
                    <a:pt x="20735" y="6500"/>
                  </a:lnTo>
                  <a:lnTo>
                    <a:pt x="20763" y="6407"/>
                  </a:lnTo>
                  <a:lnTo>
                    <a:pt x="20615" y="6333"/>
                  </a:lnTo>
                  <a:lnTo>
                    <a:pt x="20606" y="6513"/>
                  </a:lnTo>
                  <a:lnTo>
                    <a:pt x="20414" y="6570"/>
                  </a:lnTo>
                  <a:lnTo>
                    <a:pt x="20391" y="6648"/>
                  </a:lnTo>
                  <a:lnTo>
                    <a:pt x="20444" y="6741"/>
                  </a:lnTo>
                  <a:lnTo>
                    <a:pt x="20466" y="6828"/>
                  </a:lnTo>
                  <a:lnTo>
                    <a:pt x="20321" y="6858"/>
                  </a:lnTo>
                  <a:lnTo>
                    <a:pt x="20283" y="6953"/>
                  </a:lnTo>
                  <a:lnTo>
                    <a:pt x="20135" y="7014"/>
                  </a:lnTo>
                  <a:lnTo>
                    <a:pt x="20171" y="7115"/>
                  </a:lnTo>
                  <a:lnTo>
                    <a:pt x="20103" y="7185"/>
                  </a:lnTo>
                  <a:lnTo>
                    <a:pt x="20037" y="7142"/>
                  </a:lnTo>
                  <a:lnTo>
                    <a:pt x="19785" y="7404"/>
                  </a:lnTo>
                  <a:lnTo>
                    <a:pt x="19712" y="7560"/>
                  </a:lnTo>
                  <a:lnTo>
                    <a:pt x="19700" y="7704"/>
                  </a:lnTo>
                  <a:lnTo>
                    <a:pt x="19712" y="7892"/>
                  </a:lnTo>
                  <a:lnTo>
                    <a:pt x="19698" y="8028"/>
                  </a:lnTo>
                  <a:lnTo>
                    <a:pt x="19751" y="8234"/>
                  </a:lnTo>
                  <a:lnTo>
                    <a:pt x="19698" y="8432"/>
                  </a:lnTo>
                  <a:lnTo>
                    <a:pt x="19691" y="8775"/>
                  </a:lnTo>
                  <a:lnTo>
                    <a:pt x="19757" y="8948"/>
                  </a:lnTo>
                  <a:lnTo>
                    <a:pt x="19697" y="9138"/>
                  </a:lnTo>
                  <a:lnTo>
                    <a:pt x="19676" y="9299"/>
                  </a:lnTo>
                  <a:lnTo>
                    <a:pt x="19632" y="9485"/>
                  </a:lnTo>
                  <a:lnTo>
                    <a:pt x="19662" y="9623"/>
                  </a:lnTo>
                  <a:lnTo>
                    <a:pt x="19769" y="9606"/>
                  </a:lnTo>
                  <a:lnTo>
                    <a:pt x="19893" y="9486"/>
                  </a:lnTo>
                  <a:lnTo>
                    <a:pt x="20013" y="9563"/>
                  </a:lnTo>
                  <a:lnTo>
                    <a:pt x="20067" y="9711"/>
                  </a:lnTo>
                  <a:lnTo>
                    <a:pt x="20117" y="9651"/>
                  </a:lnTo>
                  <a:lnTo>
                    <a:pt x="20132" y="9575"/>
                  </a:lnTo>
                  <a:lnTo>
                    <a:pt x="20216" y="9528"/>
                  </a:lnTo>
                  <a:lnTo>
                    <a:pt x="20231" y="9666"/>
                  </a:lnTo>
                  <a:lnTo>
                    <a:pt x="20316" y="9602"/>
                  </a:lnTo>
                  <a:lnTo>
                    <a:pt x="20384" y="9512"/>
                  </a:lnTo>
                  <a:lnTo>
                    <a:pt x="20352" y="9438"/>
                  </a:lnTo>
                  <a:lnTo>
                    <a:pt x="20270" y="9323"/>
                  </a:lnTo>
                  <a:lnTo>
                    <a:pt x="20352" y="9275"/>
                  </a:lnTo>
                  <a:lnTo>
                    <a:pt x="20415" y="9182"/>
                  </a:lnTo>
                  <a:lnTo>
                    <a:pt x="20594" y="9227"/>
                  </a:lnTo>
                  <a:lnTo>
                    <a:pt x="20763" y="9227"/>
                  </a:lnTo>
                  <a:lnTo>
                    <a:pt x="20892" y="9219"/>
                  </a:lnTo>
                  <a:lnTo>
                    <a:pt x="20993" y="9360"/>
                  </a:lnTo>
                  <a:lnTo>
                    <a:pt x="21087" y="9483"/>
                  </a:lnTo>
                  <a:lnTo>
                    <a:pt x="21185" y="9548"/>
                  </a:lnTo>
                  <a:lnTo>
                    <a:pt x="21228" y="9773"/>
                  </a:lnTo>
                  <a:lnTo>
                    <a:pt x="21372" y="9989"/>
                  </a:lnTo>
                  <a:lnTo>
                    <a:pt x="21504" y="10175"/>
                  </a:lnTo>
                  <a:lnTo>
                    <a:pt x="21632" y="10314"/>
                  </a:lnTo>
                  <a:lnTo>
                    <a:pt x="21782" y="10622"/>
                  </a:lnTo>
                  <a:lnTo>
                    <a:pt x="21783" y="10910"/>
                  </a:lnTo>
                  <a:lnTo>
                    <a:pt x="21858" y="11070"/>
                  </a:lnTo>
                  <a:lnTo>
                    <a:pt x="21855" y="11301"/>
                  </a:lnTo>
                  <a:lnTo>
                    <a:pt x="21912" y="11553"/>
                  </a:lnTo>
                  <a:lnTo>
                    <a:pt x="21918" y="11798"/>
                  </a:lnTo>
                  <a:lnTo>
                    <a:pt x="21896" y="12312"/>
                  </a:lnTo>
                  <a:lnTo>
                    <a:pt x="21929" y="12737"/>
                  </a:lnTo>
                  <a:lnTo>
                    <a:pt x="21828" y="13050"/>
                  </a:lnTo>
                  <a:lnTo>
                    <a:pt x="21693" y="13278"/>
                  </a:lnTo>
                  <a:lnTo>
                    <a:pt x="21561" y="13283"/>
                  </a:lnTo>
                  <a:lnTo>
                    <a:pt x="21483" y="13328"/>
                  </a:lnTo>
                  <a:lnTo>
                    <a:pt x="21417" y="13203"/>
                  </a:lnTo>
                  <a:lnTo>
                    <a:pt x="21314" y="13332"/>
                  </a:lnTo>
                  <a:lnTo>
                    <a:pt x="21312" y="13553"/>
                  </a:lnTo>
                  <a:lnTo>
                    <a:pt x="21207" y="13581"/>
                  </a:lnTo>
                  <a:lnTo>
                    <a:pt x="21243" y="13445"/>
                  </a:lnTo>
                  <a:lnTo>
                    <a:pt x="21228" y="13245"/>
                  </a:lnTo>
                  <a:lnTo>
                    <a:pt x="21092" y="13179"/>
                  </a:lnTo>
                  <a:lnTo>
                    <a:pt x="21011" y="13023"/>
                  </a:lnTo>
                  <a:lnTo>
                    <a:pt x="20901" y="12932"/>
                  </a:lnTo>
                  <a:lnTo>
                    <a:pt x="20952" y="12827"/>
                  </a:lnTo>
                  <a:lnTo>
                    <a:pt x="20972" y="12722"/>
                  </a:lnTo>
                  <a:lnTo>
                    <a:pt x="21089" y="12819"/>
                  </a:lnTo>
                  <a:lnTo>
                    <a:pt x="21213" y="12830"/>
                  </a:lnTo>
                  <a:lnTo>
                    <a:pt x="21191" y="12687"/>
                  </a:lnTo>
                  <a:lnTo>
                    <a:pt x="21242" y="12605"/>
                  </a:lnTo>
                  <a:lnTo>
                    <a:pt x="21239" y="12459"/>
                  </a:lnTo>
                  <a:lnTo>
                    <a:pt x="21167" y="12309"/>
                  </a:lnTo>
                  <a:lnTo>
                    <a:pt x="21182" y="12155"/>
                  </a:lnTo>
                  <a:lnTo>
                    <a:pt x="21137" y="11996"/>
                  </a:lnTo>
                  <a:lnTo>
                    <a:pt x="21042" y="11820"/>
                  </a:lnTo>
                  <a:lnTo>
                    <a:pt x="21042" y="11634"/>
                  </a:lnTo>
                  <a:lnTo>
                    <a:pt x="20978" y="11526"/>
                  </a:lnTo>
                  <a:lnTo>
                    <a:pt x="20922" y="11421"/>
                  </a:lnTo>
                  <a:lnTo>
                    <a:pt x="20727" y="11456"/>
                  </a:lnTo>
                  <a:lnTo>
                    <a:pt x="20646" y="11637"/>
                  </a:lnTo>
                  <a:lnTo>
                    <a:pt x="20553" y="11799"/>
                  </a:lnTo>
                  <a:lnTo>
                    <a:pt x="20525" y="11904"/>
                  </a:lnTo>
                  <a:lnTo>
                    <a:pt x="20418" y="12017"/>
                  </a:lnTo>
                  <a:lnTo>
                    <a:pt x="20312" y="12063"/>
                  </a:lnTo>
                  <a:lnTo>
                    <a:pt x="20225" y="12033"/>
                  </a:lnTo>
                  <a:lnTo>
                    <a:pt x="20193" y="11949"/>
                  </a:lnTo>
                  <a:lnTo>
                    <a:pt x="20102" y="11855"/>
                  </a:lnTo>
                  <a:lnTo>
                    <a:pt x="20009" y="11814"/>
                  </a:lnTo>
                  <a:lnTo>
                    <a:pt x="19935" y="11837"/>
                  </a:lnTo>
                  <a:lnTo>
                    <a:pt x="19806" y="11784"/>
                  </a:lnTo>
                  <a:lnTo>
                    <a:pt x="19556" y="11813"/>
                  </a:lnTo>
                  <a:lnTo>
                    <a:pt x="19407" y="11898"/>
                  </a:lnTo>
                  <a:lnTo>
                    <a:pt x="19301" y="11898"/>
                  </a:lnTo>
                  <a:lnTo>
                    <a:pt x="19127" y="11681"/>
                  </a:lnTo>
                  <a:lnTo>
                    <a:pt x="19002" y="11627"/>
                  </a:lnTo>
                  <a:lnTo>
                    <a:pt x="18885" y="11466"/>
                  </a:lnTo>
                  <a:lnTo>
                    <a:pt x="18774" y="11367"/>
                  </a:lnTo>
                  <a:lnTo>
                    <a:pt x="18647" y="11238"/>
                  </a:lnTo>
                  <a:lnTo>
                    <a:pt x="18420" y="11138"/>
                  </a:lnTo>
                  <a:lnTo>
                    <a:pt x="18273" y="11136"/>
                  </a:lnTo>
                  <a:lnTo>
                    <a:pt x="18165" y="11198"/>
                  </a:lnTo>
                  <a:lnTo>
                    <a:pt x="18039" y="11180"/>
                  </a:lnTo>
                  <a:lnTo>
                    <a:pt x="17883" y="11184"/>
                  </a:lnTo>
                  <a:lnTo>
                    <a:pt x="17684" y="11345"/>
                  </a:lnTo>
                  <a:lnTo>
                    <a:pt x="17472" y="11529"/>
                  </a:lnTo>
                  <a:lnTo>
                    <a:pt x="17429" y="11718"/>
                  </a:lnTo>
                  <a:lnTo>
                    <a:pt x="17402" y="11792"/>
                  </a:lnTo>
                  <a:lnTo>
                    <a:pt x="17447" y="11873"/>
                  </a:lnTo>
                  <a:lnTo>
                    <a:pt x="17520" y="11858"/>
                  </a:lnTo>
                  <a:lnTo>
                    <a:pt x="17615" y="11934"/>
                  </a:lnTo>
                  <a:lnTo>
                    <a:pt x="17549" y="12203"/>
                  </a:lnTo>
                  <a:lnTo>
                    <a:pt x="17565" y="12522"/>
                  </a:lnTo>
                  <a:lnTo>
                    <a:pt x="17637" y="12668"/>
                  </a:lnTo>
                  <a:lnTo>
                    <a:pt x="17552" y="12734"/>
                  </a:lnTo>
                  <a:lnTo>
                    <a:pt x="17477" y="12860"/>
                  </a:lnTo>
                  <a:lnTo>
                    <a:pt x="17354" y="12963"/>
                  </a:lnTo>
                  <a:lnTo>
                    <a:pt x="17168" y="12938"/>
                  </a:lnTo>
                  <a:lnTo>
                    <a:pt x="17069" y="12896"/>
                  </a:lnTo>
                  <a:lnTo>
                    <a:pt x="17000" y="12953"/>
                  </a:lnTo>
                  <a:lnTo>
                    <a:pt x="16895" y="12945"/>
                  </a:lnTo>
                  <a:lnTo>
                    <a:pt x="16835" y="12993"/>
                  </a:lnTo>
                  <a:lnTo>
                    <a:pt x="16676" y="12966"/>
                  </a:lnTo>
                  <a:lnTo>
                    <a:pt x="16545" y="13052"/>
                  </a:lnTo>
                  <a:lnTo>
                    <a:pt x="16458" y="13203"/>
                  </a:lnTo>
                  <a:lnTo>
                    <a:pt x="16413" y="13368"/>
                  </a:lnTo>
                  <a:lnTo>
                    <a:pt x="16320" y="13389"/>
                  </a:lnTo>
                  <a:lnTo>
                    <a:pt x="16139" y="13476"/>
                  </a:lnTo>
                  <a:lnTo>
                    <a:pt x="16019" y="13595"/>
                  </a:lnTo>
                  <a:lnTo>
                    <a:pt x="15813" y="13652"/>
                  </a:lnTo>
                  <a:lnTo>
                    <a:pt x="15693" y="13640"/>
                  </a:lnTo>
                  <a:lnTo>
                    <a:pt x="15540" y="13670"/>
                  </a:lnTo>
                  <a:lnTo>
                    <a:pt x="15453" y="13625"/>
                  </a:lnTo>
                  <a:lnTo>
                    <a:pt x="15339" y="13503"/>
                  </a:lnTo>
                  <a:lnTo>
                    <a:pt x="15149" y="13463"/>
                  </a:lnTo>
                  <a:lnTo>
                    <a:pt x="14957" y="13428"/>
                  </a:lnTo>
                  <a:lnTo>
                    <a:pt x="14826" y="13448"/>
                  </a:lnTo>
                  <a:lnTo>
                    <a:pt x="14490" y="13640"/>
                  </a:lnTo>
                  <a:lnTo>
                    <a:pt x="14309" y="13629"/>
                  </a:lnTo>
                  <a:lnTo>
                    <a:pt x="14174" y="13557"/>
                  </a:lnTo>
                  <a:lnTo>
                    <a:pt x="14069" y="13328"/>
                  </a:lnTo>
                  <a:lnTo>
                    <a:pt x="13607" y="13241"/>
                  </a:lnTo>
                  <a:lnTo>
                    <a:pt x="13370" y="13163"/>
                  </a:lnTo>
                  <a:lnTo>
                    <a:pt x="13287" y="13283"/>
                  </a:lnTo>
                  <a:lnTo>
                    <a:pt x="13182" y="13344"/>
                  </a:lnTo>
                  <a:lnTo>
                    <a:pt x="13151" y="13517"/>
                  </a:lnTo>
                  <a:lnTo>
                    <a:pt x="13145" y="13689"/>
                  </a:lnTo>
                  <a:lnTo>
                    <a:pt x="13229" y="13794"/>
                  </a:lnTo>
                  <a:lnTo>
                    <a:pt x="13205" y="13943"/>
                  </a:lnTo>
                  <a:lnTo>
                    <a:pt x="13034" y="13950"/>
                  </a:lnTo>
                  <a:lnTo>
                    <a:pt x="12785" y="13943"/>
                  </a:lnTo>
                  <a:lnTo>
                    <a:pt x="12693" y="13997"/>
                  </a:lnTo>
                  <a:lnTo>
                    <a:pt x="12525" y="13920"/>
                  </a:lnTo>
                  <a:lnTo>
                    <a:pt x="12494" y="13790"/>
                  </a:lnTo>
                  <a:lnTo>
                    <a:pt x="12186" y="13734"/>
                  </a:lnTo>
                  <a:lnTo>
                    <a:pt x="11990" y="13715"/>
                  </a:lnTo>
                  <a:lnTo>
                    <a:pt x="11952" y="13790"/>
                  </a:lnTo>
                  <a:lnTo>
                    <a:pt x="11864" y="13788"/>
                  </a:lnTo>
                  <a:lnTo>
                    <a:pt x="11750" y="13904"/>
                  </a:lnTo>
                  <a:lnTo>
                    <a:pt x="11450" y="14078"/>
                  </a:lnTo>
                  <a:lnTo>
                    <a:pt x="11328" y="14198"/>
                  </a:lnTo>
                  <a:lnTo>
                    <a:pt x="11196" y="14193"/>
                  </a:lnTo>
                  <a:lnTo>
                    <a:pt x="11118" y="14225"/>
                  </a:lnTo>
                  <a:lnTo>
                    <a:pt x="11096" y="14310"/>
                  </a:lnTo>
                  <a:lnTo>
                    <a:pt x="10935" y="14285"/>
                  </a:lnTo>
                  <a:lnTo>
                    <a:pt x="10733" y="14156"/>
                  </a:lnTo>
                  <a:lnTo>
                    <a:pt x="10560" y="14115"/>
                  </a:lnTo>
                  <a:lnTo>
                    <a:pt x="10508" y="13938"/>
                  </a:lnTo>
                  <a:lnTo>
                    <a:pt x="10404" y="13866"/>
                  </a:lnTo>
                  <a:lnTo>
                    <a:pt x="10313" y="13683"/>
                  </a:lnTo>
                  <a:lnTo>
                    <a:pt x="10169" y="13598"/>
                  </a:lnTo>
                  <a:lnTo>
                    <a:pt x="10010" y="13671"/>
                  </a:lnTo>
                  <a:lnTo>
                    <a:pt x="9798" y="13656"/>
                  </a:lnTo>
                  <a:lnTo>
                    <a:pt x="9749" y="13557"/>
                  </a:lnTo>
                  <a:lnTo>
                    <a:pt x="9717" y="13461"/>
                  </a:lnTo>
                  <a:lnTo>
                    <a:pt x="9630" y="13449"/>
                  </a:lnTo>
                  <a:lnTo>
                    <a:pt x="9503" y="13563"/>
                  </a:lnTo>
                  <a:lnTo>
                    <a:pt x="9372" y="13184"/>
                  </a:lnTo>
                  <a:lnTo>
                    <a:pt x="9192" y="12666"/>
                  </a:lnTo>
                  <a:lnTo>
                    <a:pt x="9003" y="12455"/>
                  </a:lnTo>
                  <a:lnTo>
                    <a:pt x="9077" y="12336"/>
                  </a:lnTo>
                  <a:lnTo>
                    <a:pt x="9042" y="12258"/>
                  </a:lnTo>
                  <a:lnTo>
                    <a:pt x="8909" y="12288"/>
                  </a:lnTo>
                  <a:lnTo>
                    <a:pt x="8718" y="12320"/>
                  </a:lnTo>
                  <a:lnTo>
                    <a:pt x="8634" y="12377"/>
                  </a:lnTo>
                  <a:lnTo>
                    <a:pt x="8508" y="12438"/>
                  </a:lnTo>
                  <a:lnTo>
                    <a:pt x="8433" y="12393"/>
                  </a:lnTo>
                  <a:lnTo>
                    <a:pt x="8456" y="12276"/>
                  </a:lnTo>
                  <a:lnTo>
                    <a:pt x="8370" y="12260"/>
                  </a:lnTo>
                  <a:lnTo>
                    <a:pt x="8297" y="12204"/>
                  </a:lnTo>
                  <a:lnTo>
                    <a:pt x="8223" y="12227"/>
                  </a:lnTo>
                  <a:lnTo>
                    <a:pt x="8172" y="12068"/>
                  </a:lnTo>
                  <a:lnTo>
                    <a:pt x="7998" y="12123"/>
                  </a:lnTo>
                  <a:lnTo>
                    <a:pt x="8042" y="11942"/>
                  </a:lnTo>
                  <a:lnTo>
                    <a:pt x="8000" y="11783"/>
                  </a:lnTo>
                  <a:lnTo>
                    <a:pt x="7946" y="11691"/>
                  </a:lnTo>
                  <a:lnTo>
                    <a:pt x="7865" y="11696"/>
                  </a:lnTo>
                  <a:lnTo>
                    <a:pt x="7770" y="11613"/>
                  </a:lnTo>
                  <a:lnTo>
                    <a:pt x="7640" y="11567"/>
                  </a:lnTo>
                  <a:lnTo>
                    <a:pt x="7380" y="11627"/>
                  </a:lnTo>
                  <a:lnTo>
                    <a:pt x="7166" y="11649"/>
                  </a:lnTo>
                  <a:lnTo>
                    <a:pt x="6797" y="11618"/>
                  </a:lnTo>
                  <a:lnTo>
                    <a:pt x="6485" y="11621"/>
                  </a:lnTo>
                  <a:lnTo>
                    <a:pt x="6116" y="11508"/>
                  </a:lnTo>
                  <a:lnTo>
                    <a:pt x="5987" y="11597"/>
                  </a:lnTo>
                  <a:lnTo>
                    <a:pt x="5967" y="11810"/>
                  </a:lnTo>
                  <a:lnTo>
                    <a:pt x="5777" y="11859"/>
                  </a:lnTo>
                  <a:lnTo>
                    <a:pt x="5742" y="12008"/>
                  </a:lnTo>
                  <a:lnTo>
                    <a:pt x="5585" y="12032"/>
                  </a:lnTo>
                  <a:lnTo>
                    <a:pt x="5523" y="12093"/>
                  </a:lnTo>
                  <a:lnTo>
                    <a:pt x="5589" y="12141"/>
                  </a:lnTo>
                  <a:lnTo>
                    <a:pt x="5597" y="12246"/>
                  </a:lnTo>
                  <a:lnTo>
                    <a:pt x="5681" y="12308"/>
                  </a:lnTo>
                  <a:lnTo>
                    <a:pt x="5745" y="12425"/>
                  </a:lnTo>
                  <a:lnTo>
                    <a:pt x="5670" y="12531"/>
                  </a:lnTo>
                  <a:lnTo>
                    <a:pt x="5531" y="12486"/>
                  </a:lnTo>
                  <a:lnTo>
                    <a:pt x="5447" y="12393"/>
                  </a:lnTo>
                  <a:lnTo>
                    <a:pt x="5384" y="12393"/>
                  </a:lnTo>
                  <a:lnTo>
                    <a:pt x="5349" y="12453"/>
                  </a:lnTo>
                  <a:lnTo>
                    <a:pt x="5205" y="12350"/>
                  </a:lnTo>
                  <a:lnTo>
                    <a:pt x="5214" y="12237"/>
                  </a:lnTo>
                  <a:lnTo>
                    <a:pt x="5192" y="12156"/>
                  </a:lnTo>
                  <a:lnTo>
                    <a:pt x="5052" y="12096"/>
                  </a:lnTo>
                  <a:lnTo>
                    <a:pt x="4947" y="12129"/>
                  </a:lnTo>
                  <a:lnTo>
                    <a:pt x="4938" y="12047"/>
                  </a:lnTo>
                  <a:lnTo>
                    <a:pt x="4764" y="12017"/>
                  </a:lnTo>
                  <a:lnTo>
                    <a:pt x="4571" y="12056"/>
                  </a:lnTo>
                  <a:lnTo>
                    <a:pt x="4514" y="11873"/>
                  </a:lnTo>
                  <a:lnTo>
                    <a:pt x="4395" y="11823"/>
                  </a:lnTo>
                  <a:lnTo>
                    <a:pt x="4352" y="11706"/>
                  </a:lnTo>
                  <a:lnTo>
                    <a:pt x="4299" y="11523"/>
                  </a:lnTo>
                  <a:lnTo>
                    <a:pt x="4179" y="11499"/>
                  </a:lnTo>
                  <a:lnTo>
                    <a:pt x="4196" y="11348"/>
                  </a:lnTo>
                  <a:lnTo>
                    <a:pt x="4080" y="11327"/>
                  </a:lnTo>
                  <a:lnTo>
                    <a:pt x="3987" y="11349"/>
                  </a:lnTo>
                  <a:lnTo>
                    <a:pt x="3962" y="11253"/>
                  </a:lnTo>
                  <a:lnTo>
                    <a:pt x="3873" y="11183"/>
                  </a:lnTo>
                  <a:lnTo>
                    <a:pt x="3732" y="11238"/>
                  </a:lnTo>
                  <a:lnTo>
                    <a:pt x="3585" y="11253"/>
                  </a:lnTo>
                  <a:lnTo>
                    <a:pt x="3482" y="11195"/>
                  </a:lnTo>
                  <a:lnTo>
                    <a:pt x="3359" y="11288"/>
                  </a:lnTo>
                  <a:lnTo>
                    <a:pt x="3282" y="11240"/>
                  </a:lnTo>
                  <a:lnTo>
                    <a:pt x="3237" y="11297"/>
                  </a:lnTo>
                  <a:lnTo>
                    <a:pt x="3188" y="11448"/>
                  </a:lnTo>
                  <a:lnTo>
                    <a:pt x="3120" y="11447"/>
                  </a:lnTo>
                  <a:lnTo>
                    <a:pt x="3117" y="11312"/>
                  </a:lnTo>
                  <a:lnTo>
                    <a:pt x="3092" y="11183"/>
                  </a:lnTo>
                  <a:lnTo>
                    <a:pt x="2981" y="11165"/>
                  </a:lnTo>
                  <a:lnTo>
                    <a:pt x="2889" y="11244"/>
                  </a:lnTo>
                  <a:lnTo>
                    <a:pt x="2696" y="11366"/>
                  </a:lnTo>
                  <a:lnTo>
                    <a:pt x="2624" y="11513"/>
                  </a:lnTo>
                  <a:lnTo>
                    <a:pt x="2489" y="11583"/>
                  </a:lnTo>
                  <a:lnTo>
                    <a:pt x="2462" y="11667"/>
                  </a:lnTo>
                  <a:lnTo>
                    <a:pt x="2490" y="11766"/>
                  </a:lnTo>
                  <a:lnTo>
                    <a:pt x="2459" y="11861"/>
                  </a:lnTo>
                  <a:lnTo>
                    <a:pt x="2454" y="11951"/>
                  </a:lnTo>
                  <a:lnTo>
                    <a:pt x="2610" y="12065"/>
                  </a:lnTo>
                  <a:lnTo>
                    <a:pt x="2579" y="12332"/>
                  </a:lnTo>
                  <a:lnTo>
                    <a:pt x="2507" y="12336"/>
                  </a:lnTo>
                  <a:lnTo>
                    <a:pt x="2475" y="12428"/>
                  </a:lnTo>
                  <a:lnTo>
                    <a:pt x="2507" y="12549"/>
                  </a:lnTo>
                  <a:lnTo>
                    <a:pt x="2565" y="12632"/>
                  </a:lnTo>
                  <a:lnTo>
                    <a:pt x="2403" y="12578"/>
                  </a:lnTo>
                  <a:lnTo>
                    <a:pt x="2298" y="12633"/>
                  </a:lnTo>
                  <a:lnTo>
                    <a:pt x="2145" y="12591"/>
                  </a:lnTo>
                  <a:lnTo>
                    <a:pt x="1842" y="12729"/>
                  </a:lnTo>
                  <a:lnTo>
                    <a:pt x="1767" y="12756"/>
                  </a:lnTo>
                  <a:lnTo>
                    <a:pt x="1752" y="12858"/>
                  </a:lnTo>
                  <a:lnTo>
                    <a:pt x="1784" y="12957"/>
                  </a:lnTo>
                  <a:lnTo>
                    <a:pt x="1784" y="13071"/>
                  </a:lnTo>
                  <a:lnTo>
                    <a:pt x="1590" y="13382"/>
                  </a:lnTo>
                  <a:lnTo>
                    <a:pt x="1590" y="13553"/>
                  </a:lnTo>
                  <a:lnTo>
                    <a:pt x="1646" y="13764"/>
                  </a:lnTo>
                  <a:lnTo>
                    <a:pt x="1469" y="13778"/>
                  </a:lnTo>
                  <a:lnTo>
                    <a:pt x="1365" y="13848"/>
                  </a:lnTo>
                  <a:lnTo>
                    <a:pt x="1305" y="13689"/>
                  </a:lnTo>
                  <a:lnTo>
                    <a:pt x="1232" y="13449"/>
                  </a:lnTo>
                  <a:lnTo>
                    <a:pt x="1151" y="13293"/>
                  </a:lnTo>
                  <a:lnTo>
                    <a:pt x="1167" y="13160"/>
                  </a:lnTo>
                  <a:lnTo>
                    <a:pt x="1080" y="12999"/>
                  </a:lnTo>
                  <a:lnTo>
                    <a:pt x="866" y="12875"/>
                  </a:lnTo>
                  <a:lnTo>
                    <a:pt x="834" y="12765"/>
                  </a:lnTo>
                  <a:lnTo>
                    <a:pt x="723" y="12534"/>
                  </a:lnTo>
                  <a:lnTo>
                    <a:pt x="567" y="12387"/>
                  </a:lnTo>
                  <a:lnTo>
                    <a:pt x="482" y="12203"/>
                  </a:lnTo>
                  <a:lnTo>
                    <a:pt x="410" y="12086"/>
                  </a:lnTo>
                  <a:lnTo>
                    <a:pt x="284" y="12002"/>
                  </a:lnTo>
                  <a:lnTo>
                    <a:pt x="192" y="12015"/>
                  </a:lnTo>
                  <a:lnTo>
                    <a:pt x="206" y="11768"/>
                  </a:lnTo>
                  <a:lnTo>
                    <a:pt x="78" y="11283"/>
                  </a:lnTo>
                  <a:lnTo>
                    <a:pt x="0" y="11031"/>
                  </a:lnTo>
                  <a:lnTo>
                    <a:pt x="114" y="11010"/>
                  </a:lnTo>
                  <a:lnTo>
                    <a:pt x="146" y="11106"/>
                  </a:lnTo>
                  <a:lnTo>
                    <a:pt x="225" y="11139"/>
                  </a:lnTo>
                  <a:lnTo>
                    <a:pt x="311" y="11075"/>
                  </a:lnTo>
                  <a:lnTo>
                    <a:pt x="524" y="11106"/>
                  </a:lnTo>
                  <a:lnTo>
                    <a:pt x="543" y="10923"/>
                  </a:lnTo>
                  <a:lnTo>
                    <a:pt x="630" y="10883"/>
                  </a:lnTo>
                  <a:lnTo>
                    <a:pt x="708" y="10944"/>
                  </a:lnTo>
                  <a:lnTo>
                    <a:pt x="794" y="10937"/>
                  </a:lnTo>
                  <a:lnTo>
                    <a:pt x="926" y="10943"/>
                  </a:lnTo>
                  <a:lnTo>
                    <a:pt x="873" y="10865"/>
                  </a:lnTo>
                  <a:lnTo>
                    <a:pt x="767" y="10824"/>
                  </a:lnTo>
                  <a:lnTo>
                    <a:pt x="849" y="10760"/>
                  </a:lnTo>
                  <a:lnTo>
                    <a:pt x="1002" y="10772"/>
                  </a:lnTo>
                  <a:lnTo>
                    <a:pt x="1167" y="10878"/>
                  </a:lnTo>
                  <a:lnTo>
                    <a:pt x="1314" y="10775"/>
                  </a:lnTo>
                  <a:lnTo>
                    <a:pt x="1401" y="10676"/>
                  </a:lnTo>
                  <a:lnTo>
                    <a:pt x="1449" y="10593"/>
                  </a:lnTo>
                  <a:lnTo>
                    <a:pt x="1572" y="10578"/>
                  </a:lnTo>
                  <a:lnTo>
                    <a:pt x="1650" y="10466"/>
                  </a:lnTo>
                  <a:lnTo>
                    <a:pt x="1577" y="10376"/>
                  </a:lnTo>
                  <a:lnTo>
                    <a:pt x="1530" y="10214"/>
                  </a:lnTo>
                  <a:lnTo>
                    <a:pt x="1398" y="9971"/>
                  </a:lnTo>
                  <a:lnTo>
                    <a:pt x="1344" y="9825"/>
                  </a:lnTo>
                  <a:lnTo>
                    <a:pt x="1242" y="9773"/>
                  </a:lnTo>
                  <a:lnTo>
                    <a:pt x="1170" y="9615"/>
                  </a:lnTo>
                  <a:lnTo>
                    <a:pt x="1031" y="9590"/>
                  </a:lnTo>
                  <a:lnTo>
                    <a:pt x="1142" y="9488"/>
                  </a:lnTo>
                  <a:lnTo>
                    <a:pt x="1200" y="9384"/>
                  </a:lnTo>
                  <a:lnTo>
                    <a:pt x="1194" y="9294"/>
                  </a:lnTo>
                  <a:lnTo>
                    <a:pt x="1119" y="9198"/>
                  </a:lnTo>
                  <a:lnTo>
                    <a:pt x="1197" y="9068"/>
                  </a:lnTo>
                  <a:lnTo>
                    <a:pt x="1274" y="8979"/>
                  </a:lnTo>
                  <a:lnTo>
                    <a:pt x="1319" y="8873"/>
                  </a:lnTo>
                  <a:lnTo>
                    <a:pt x="1260" y="8766"/>
                  </a:lnTo>
                  <a:lnTo>
                    <a:pt x="1155" y="8720"/>
                  </a:lnTo>
                  <a:lnTo>
                    <a:pt x="1091" y="8601"/>
                  </a:lnTo>
                  <a:lnTo>
                    <a:pt x="980" y="8604"/>
                  </a:lnTo>
                  <a:lnTo>
                    <a:pt x="1016" y="8478"/>
                  </a:lnTo>
                  <a:lnTo>
                    <a:pt x="1124" y="8343"/>
                  </a:lnTo>
                  <a:lnTo>
                    <a:pt x="1197" y="8433"/>
                  </a:lnTo>
                  <a:lnTo>
                    <a:pt x="1322" y="8447"/>
                  </a:lnTo>
                  <a:lnTo>
                    <a:pt x="1425" y="8420"/>
                  </a:lnTo>
                  <a:lnTo>
                    <a:pt x="1427" y="8216"/>
                  </a:lnTo>
                  <a:lnTo>
                    <a:pt x="1442" y="8031"/>
                  </a:lnTo>
                  <a:lnTo>
                    <a:pt x="1518" y="7851"/>
                  </a:lnTo>
                  <a:lnTo>
                    <a:pt x="1623" y="7787"/>
                  </a:lnTo>
                  <a:lnTo>
                    <a:pt x="1707" y="7688"/>
                  </a:lnTo>
                  <a:lnTo>
                    <a:pt x="1721" y="7593"/>
                  </a:lnTo>
                  <a:lnTo>
                    <a:pt x="1694" y="7494"/>
                  </a:lnTo>
                  <a:lnTo>
                    <a:pt x="1607" y="7416"/>
                  </a:lnTo>
                  <a:lnTo>
                    <a:pt x="1616" y="7304"/>
                  </a:lnTo>
                  <a:lnTo>
                    <a:pt x="1556" y="7128"/>
                  </a:lnTo>
                  <a:lnTo>
                    <a:pt x="1689" y="6945"/>
                  </a:lnTo>
                  <a:lnTo>
                    <a:pt x="1811" y="6827"/>
                  </a:lnTo>
                  <a:lnTo>
                    <a:pt x="1812" y="6744"/>
                  </a:lnTo>
                  <a:lnTo>
                    <a:pt x="1983" y="6705"/>
                  </a:lnTo>
                  <a:lnTo>
                    <a:pt x="2042" y="6584"/>
                  </a:lnTo>
                  <a:lnTo>
                    <a:pt x="2177" y="6483"/>
                  </a:lnTo>
                  <a:lnTo>
                    <a:pt x="2354" y="6368"/>
                  </a:lnTo>
                  <a:lnTo>
                    <a:pt x="2516" y="6407"/>
                  </a:lnTo>
                  <a:lnTo>
                    <a:pt x="2613" y="6422"/>
                  </a:lnTo>
                  <a:lnTo>
                    <a:pt x="2697" y="6609"/>
                  </a:lnTo>
                  <a:lnTo>
                    <a:pt x="2741" y="6533"/>
                  </a:lnTo>
                  <a:lnTo>
                    <a:pt x="2669" y="6359"/>
                  </a:lnTo>
                  <a:lnTo>
                    <a:pt x="2639" y="6257"/>
                  </a:lnTo>
                  <a:lnTo>
                    <a:pt x="2700" y="6168"/>
                  </a:lnTo>
                  <a:lnTo>
                    <a:pt x="2871" y="6168"/>
                  </a:lnTo>
                  <a:lnTo>
                    <a:pt x="3018" y="6189"/>
                  </a:lnTo>
                  <a:lnTo>
                    <a:pt x="2982" y="6423"/>
                  </a:lnTo>
                  <a:lnTo>
                    <a:pt x="2808" y="6698"/>
                  </a:lnTo>
                  <a:lnTo>
                    <a:pt x="2892" y="6759"/>
                  </a:lnTo>
                  <a:lnTo>
                    <a:pt x="2925" y="6698"/>
                  </a:lnTo>
                  <a:lnTo>
                    <a:pt x="3018" y="6768"/>
                  </a:lnTo>
                  <a:lnTo>
                    <a:pt x="3144" y="6783"/>
                  </a:lnTo>
                  <a:lnTo>
                    <a:pt x="3251" y="6666"/>
                  </a:lnTo>
                  <a:lnTo>
                    <a:pt x="3221" y="6450"/>
                  </a:lnTo>
                  <a:lnTo>
                    <a:pt x="3257" y="6333"/>
                  </a:lnTo>
                  <a:lnTo>
                    <a:pt x="3242" y="6225"/>
                  </a:lnTo>
                  <a:lnTo>
                    <a:pt x="3032" y="6227"/>
                  </a:lnTo>
                  <a:lnTo>
                    <a:pt x="3020" y="6189"/>
                  </a:lnTo>
                  <a:lnTo>
                    <a:pt x="3147" y="6141"/>
                  </a:lnTo>
                  <a:lnTo>
                    <a:pt x="3480" y="6125"/>
                  </a:lnTo>
                  <a:lnTo>
                    <a:pt x="3644" y="6068"/>
                  </a:lnTo>
                  <a:lnTo>
                    <a:pt x="3693" y="5883"/>
                  </a:lnTo>
                  <a:lnTo>
                    <a:pt x="3678" y="5736"/>
                  </a:lnTo>
                  <a:lnTo>
                    <a:pt x="3804" y="5708"/>
                  </a:lnTo>
                  <a:lnTo>
                    <a:pt x="3855" y="5646"/>
                  </a:lnTo>
                  <a:lnTo>
                    <a:pt x="3857" y="5549"/>
                  </a:lnTo>
                  <a:lnTo>
                    <a:pt x="3939" y="5498"/>
                  </a:lnTo>
                  <a:lnTo>
                    <a:pt x="3959" y="5375"/>
                  </a:lnTo>
                  <a:lnTo>
                    <a:pt x="4088" y="5312"/>
                  </a:lnTo>
                  <a:lnTo>
                    <a:pt x="4229" y="5258"/>
                  </a:lnTo>
                  <a:lnTo>
                    <a:pt x="4331" y="5081"/>
                  </a:lnTo>
                  <a:lnTo>
                    <a:pt x="4407" y="4925"/>
                  </a:lnTo>
                  <a:lnTo>
                    <a:pt x="4662" y="4817"/>
                  </a:lnTo>
                  <a:lnTo>
                    <a:pt x="4755" y="4646"/>
                  </a:lnTo>
                  <a:lnTo>
                    <a:pt x="4730" y="4536"/>
                  </a:lnTo>
                  <a:lnTo>
                    <a:pt x="4877" y="4431"/>
                  </a:lnTo>
                  <a:lnTo>
                    <a:pt x="5112" y="4370"/>
                  </a:lnTo>
                  <a:lnTo>
                    <a:pt x="5216" y="4473"/>
                  </a:lnTo>
                  <a:lnTo>
                    <a:pt x="5342" y="4448"/>
                  </a:lnTo>
                  <a:lnTo>
                    <a:pt x="5414" y="4470"/>
                  </a:lnTo>
                  <a:lnTo>
                    <a:pt x="5430" y="4563"/>
                  </a:lnTo>
                  <a:lnTo>
                    <a:pt x="5340" y="4595"/>
                  </a:lnTo>
                  <a:lnTo>
                    <a:pt x="5472" y="4842"/>
                  </a:lnTo>
                  <a:lnTo>
                    <a:pt x="5565" y="5046"/>
                  </a:lnTo>
                  <a:lnTo>
                    <a:pt x="5625" y="5466"/>
                  </a:lnTo>
                  <a:lnTo>
                    <a:pt x="5699" y="5829"/>
                  </a:lnTo>
                  <a:lnTo>
                    <a:pt x="5610" y="5991"/>
                  </a:lnTo>
                  <a:lnTo>
                    <a:pt x="5493" y="6075"/>
                  </a:lnTo>
                  <a:lnTo>
                    <a:pt x="5283" y="6083"/>
                  </a:lnTo>
                  <a:lnTo>
                    <a:pt x="5102" y="6021"/>
                  </a:lnTo>
                  <a:lnTo>
                    <a:pt x="4886" y="5735"/>
                  </a:lnTo>
                  <a:lnTo>
                    <a:pt x="4772" y="5424"/>
                  </a:lnTo>
                  <a:lnTo>
                    <a:pt x="4674" y="5354"/>
                  </a:lnTo>
                  <a:lnTo>
                    <a:pt x="4695" y="5540"/>
                  </a:lnTo>
                  <a:lnTo>
                    <a:pt x="4661" y="5732"/>
                  </a:lnTo>
                  <a:lnTo>
                    <a:pt x="4574" y="5745"/>
                  </a:lnTo>
                  <a:lnTo>
                    <a:pt x="4436" y="5838"/>
                  </a:lnTo>
                  <a:lnTo>
                    <a:pt x="4431" y="5960"/>
                  </a:lnTo>
                  <a:lnTo>
                    <a:pt x="4376" y="6000"/>
                  </a:lnTo>
                  <a:lnTo>
                    <a:pt x="4338" y="6093"/>
                  </a:lnTo>
                  <a:lnTo>
                    <a:pt x="4391" y="6164"/>
                  </a:lnTo>
                  <a:lnTo>
                    <a:pt x="4383" y="6335"/>
                  </a:lnTo>
                  <a:lnTo>
                    <a:pt x="4452" y="6473"/>
                  </a:lnTo>
                  <a:lnTo>
                    <a:pt x="4547" y="6482"/>
                  </a:lnTo>
                  <a:lnTo>
                    <a:pt x="4620" y="6378"/>
                  </a:lnTo>
                  <a:lnTo>
                    <a:pt x="4562" y="6287"/>
                  </a:lnTo>
                  <a:lnTo>
                    <a:pt x="4577" y="6134"/>
                  </a:lnTo>
                  <a:lnTo>
                    <a:pt x="4605" y="6090"/>
                  </a:lnTo>
                  <a:lnTo>
                    <a:pt x="4709" y="6092"/>
                  </a:lnTo>
                  <a:lnTo>
                    <a:pt x="4767" y="6155"/>
                  </a:lnTo>
                  <a:lnTo>
                    <a:pt x="4766" y="6263"/>
                  </a:lnTo>
                  <a:lnTo>
                    <a:pt x="4830" y="6384"/>
                  </a:lnTo>
                  <a:lnTo>
                    <a:pt x="4842" y="6489"/>
                  </a:lnTo>
                  <a:lnTo>
                    <a:pt x="4932" y="6528"/>
                  </a:lnTo>
                  <a:lnTo>
                    <a:pt x="5009" y="6462"/>
                  </a:lnTo>
                  <a:lnTo>
                    <a:pt x="5096" y="6245"/>
                  </a:lnTo>
                  <a:lnTo>
                    <a:pt x="5291" y="6242"/>
                  </a:lnTo>
                  <a:lnTo>
                    <a:pt x="5444" y="6257"/>
                  </a:lnTo>
                  <a:lnTo>
                    <a:pt x="5564" y="6216"/>
                  </a:lnTo>
                  <a:lnTo>
                    <a:pt x="5597" y="6294"/>
                  </a:lnTo>
                  <a:lnTo>
                    <a:pt x="5667" y="6321"/>
                  </a:lnTo>
                  <a:lnTo>
                    <a:pt x="5642" y="6420"/>
                  </a:lnTo>
                  <a:lnTo>
                    <a:pt x="5678" y="6485"/>
                  </a:lnTo>
                  <a:lnTo>
                    <a:pt x="5910" y="6287"/>
                  </a:lnTo>
                  <a:lnTo>
                    <a:pt x="5892" y="6140"/>
                  </a:lnTo>
                  <a:lnTo>
                    <a:pt x="5996" y="6078"/>
                  </a:lnTo>
                  <a:lnTo>
                    <a:pt x="6132" y="5933"/>
                  </a:lnTo>
                  <a:lnTo>
                    <a:pt x="6161" y="5795"/>
                  </a:lnTo>
                  <a:lnTo>
                    <a:pt x="6257" y="5858"/>
                  </a:lnTo>
                  <a:lnTo>
                    <a:pt x="6371" y="5978"/>
                  </a:lnTo>
                  <a:lnTo>
                    <a:pt x="6344" y="6213"/>
                  </a:lnTo>
                  <a:lnTo>
                    <a:pt x="6182" y="6153"/>
                  </a:lnTo>
                  <a:lnTo>
                    <a:pt x="6093" y="6180"/>
                  </a:lnTo>
                  <a:lnTo>
                    <a:pt x="6042" y="6228"/>
                  </a:lnTo>
                  <a:lnTo>
                    <a:pt x="6026" y="6323"/>
                  </a:lnTo>
                  <a:lnTo>
                    <a:pt x="6057" y="6428"/>
                  </a:lnTo>
                  <a:lnTo>
                    <a:pt x="6119" y="6498"/>
                  </a:lnTo>
                  <a:lnTo>
                    <a:pt x="6219" y="6533"/>
                  </a:lnTo>
                  <a:lnTo>
                    <a:pt x="6401" y="6383"/>
                  </a:lnTo>
                  <a:lnTo>
                    <a:pt x="6596" y="6398"/>
                  </a:lnTo>
                  <a:lnTo>
                    <a:pt x="6902" y="6368"/>
                  </a:lnTo>
                  <a:lnTo>
                    <a:pt x="7050" y="6459"/>
                  </a:lnTo>
                  <a:lnTo>
                    <a:pt x="7098" y="6392"/>
                  </a:lnTo>
                  <a:lnTo>
                    <a:pt x="7286" y="6383"/>
                  </a:lnTo>
                  <a:lnTo>
                    <a:pt x="7247" y="6468"/>
                  </a:lnTo>
                  <a:lnTo>
                    <a:pt x="7202" y="6533"/>
                  </a:lnTo>
                  <a:lnTo>
                    <a:pt x="7110" y="6557"/>
                  </a:lnTo>
                  <a:lnTo>
                    <a:pt x="7275" y="6665"/>
                  </a:lnTo>
                  <a:lnTo>
                    <a:pt x="7394" y="6609"/>
                  </a:lnTo>
                  <a:lnTo>
                    <a:pt x="7592" y="6677"/>
                  </a:lnTo>
                  <a:lnTo>
                    <a:pt x="7683" y="6681"/>
                  </a:lnTo>
                  <a:lnTo>
                    <a:pt x="7826" y="6668"/>
                  </a:lnTo>
                  <a:lnTo>
                    <a:pt x="7872" y="6729"/>
                  </a:lnTo>
                  <a:lnTo>
                    <a:pt x="7802" y="6860"/>
                  </a:lnTo>
                  <a:lnTo>
                    <a:pt x="7863" y="6917"/>
                  </a:lnTo>
                  <a:lnTo>
                    <a:pt x="7934" y="6831"/>
                  </a:lnTo>
                  <a:lnTo>
                    <a:pt x="7989" y="6842"/>
                  </a:lnTo>
                  <a:lnTo>
                    <a:pt x="8099" y="6771"/>
                  </a:lnTo>
                  <a:lnTo>
                    <a:pt x="8072" y="6696"/>
                  </a:lnTo>
                  <a:lnTo>
                    <a:pt x="8099" y="6560"/>
                  </a:lnTo>
                  <a:lnTo>
                    <a:pt x="8189" y="6528"/>
                  </a:lnTo>
                  <a:lnTo>
                    <a:pt x="8420" y="6678"/>
                  </a:lnTo>
                  <a:lnTo>
                    <a:pt x="8580" y="6843"/>
                  </a:lnTo>
                  <a:lnTo>
                    <a:pt x="8673" y="7023"/>
                  </a:lnTo>
                  <a:lnTo>
                    <a:pt x="8808" y="7175"/>
                  </a:lnTo>
                  <a:lnTo>
                    <a:pt x="8865" y="7358"/>
                  </a:lnTo>
                  <a:lnTo>
                    <a:pt x="8942" y="7307"/>
                  </a:lnTo>
                  <a:lnTo>
                    <a:pt x="9009" y="7178"/>
                  </a:lnTo>
                  <a:lnTo>
                    <a:pt x="8937" y="7082"/>
                  </a:lnTo>
                  <a:lnTo>
                    <a:pt x="8949" y="6953"/>
                  </a:lnTo>
                  <a:lnTo>
                    <a:pt x="8907" y="6888"/>
                  </a:lnTo>
                  <a:lnTo>
                    <a:pt x="8831" y="6917"/>
                  </a:lnTo>
                  <a:lnTo>
                    <a:pt x="8817" y="6782"/>
                  </a:lnTo>
                  <a:lnTo>
                    <a:pt x="8918" y="6729"/>
                  </a:lnTo>
                  <a:lnTo>
                    <a:pt x="9011" y="6530"/>
                  </a:lnTo>
                  <a:lnTo>
                    <a:pt x="8943" y="6443"/>
                  </a:lnTo>
                  <a:lnTo>
                    <a:pt x="8996" y="6308"/>
                  </a:lnTo>
                  <a:lnTo>
                    <a:pt x="9150" y="6263"/>
                  </a:lnTo>
                  <a:lnTo>
                    <a:pt x="9287" y="6110"/>
                  </a:lnTo>
                  <a:lnTo>
                    <a:pt x="9435" y="5858"/>
                  </a:lnTo>
                  <a:lnTo>
                    <a:pt x="9575" y="5904"/>
                  </a:lnTo>
                  <a:lnTo>
                    <a:pt x="9705" y="5928"/>
                  </a:lnTo>
                  <a:lnTo>
                    <a:pt x="9777" y="6062"/>
                  </a:lnTo>
                  <a:lnTo>
                    <a:pt x="9656" y="6365"/>
                  </a:lnTo>
                  <a:lnTo>
                    <a:pt x="9582" y="6411"/>
                  </a:lnTo>
                  <a:lnTo>
                    <a:pt x="9627" y="6591"/>
                  </a:lnTo>
                  <a:lnTo>
                    <a:pt x="9540" y="6876"/>
                  </a:lnTo>
                  <a:lnTo>
                    <a:pt x="9431" y="7194"/>
                  </a:lnTo>
                  <a:lnTo>
                    <a:pt x="9435" y="7323"/>
                  </a:lnTo>
                  <a:lnTo>
                    <a:pt x="9521" y="7412"/>
                  </a:lnTo>
                  <a:lnTo>
                    <a:pt x="9434" y="7578"/>
                  </a:lnTo>
                  <a:lnTo>
                    <a:pt x="9422" y="7685"/>
                  </a:lnTo>
                  <a:lnTo>
                    <a:pt x="9305" y="7733"/>
                  </a:lnTo>
                  <a:lnTo>
                    <a:pt x="9137" y="7889"/>
                  </a:lnTo>
                  <a:lnTo>
                    <a:pt x="9017" y="7989"/>
                  </a:lnTo>
                  <a:lnTo>
                    <a:pt x="8912" y="7923"/>
                  </a:lnTo>
                  <a:lnTo>
                    <a:pt x="8816" y="7892"/>
                  </a:lnTo>
                  <a:lnTo>
                    <a:pt x="8762" y="7940"/>
                  </a:lnTo>
                  <a:lnTo>
                    <a:pt x="8900" y="8037"/>
                  </a:lnTo>
                  <a:lnTo>
                    <a:pt x="9104" y="8108"/>
                  </a:lnTo>
                  <a:lnTo>
                    <a:pt x="9207" y="8103"/>
                  </a:lnTo>
                  <a:lnTo>
                    <a:pt x="9392" y="7982"/>
                  </a:lnTo>
                  <a:lnTo>
                    <a:pt x="9497" y="7832"/>
                  </a:lnTo>
                  <a:lnTo>
                    <a:pt x="9656" y="7688"/>
                  </a:lnTo>
                  <a:lnTo>
                    <a:pt x="9617" y="7518"/>
                  </a:lnTo>
                  <a:lnTo>
                    <a:pt x="9662" y="7398"/>
                  </a:lnTo>
                  <a:lnTo>
                    <a:pt x="9902" y="7353"/>
                  </a:lnTo>
                  <a:lnTo>
                    <a:pt x="9962" y="7515"/>
                  </a:lnTo>
                  <a:lnTo>
                    <a:pt x="9944" y="7689"/>
                  </a:lnTo>
                  <a:lnTo>
                    <a:pt x="9902" y="7794"/>
                  </a:lnTo>
                  <a:lnTo>
                    <a:pt x="9975" y="7883"/>
                  </a:lnTo>
                  <a:lnTo>
                    <a:pt x="10109" y="7928"/>
                  </a:lnTo>
                  <a:lnTo>
                    <a:pt x="10139" y="7845"/>
                  </a:lnTo>
                  <a:lnTo>
                    <a:pt x="10014" y="7832"/>
                  </a:lnTo>
                  <a:lnTo>
                    <a:pt x="9987" y="7748"/>
                  </a:lnTo>
                  <a:lnTo>
                    <a:pt x="10022" y="7674"/>
                  </a:lnTo>
                  <a:lnTo>
                    <a:pt x="10076" y="7643"/>
                  </a:lnTo>
                  <a:lnTo>
                    <a:pt x="10046" y="7455"/>
                  </a:lnTo>
                  <a:lnTo>
                    <a:pt x="9977" y="7323"/>
                  </a:lnTo>
                  <a:lnTo>
                    <a:pt x="9839" y="7269"/>
                  </a:lnTo>
                  <a:lnTo>
                    <a:pt x="9729" y="7281"/>
                  </a:lnTo>
                  <a:lnTo>
                    <a:pt x="9612" y="7238"/>
                  </a:lnTo>
                  <a:lnTo>
                    <a:pt x="9630" y="6986"/>
                  </a:lnTo>
                  <a:lnTo>
                    <a:pt x="9776" y="6753"/>
                  </a:lnTo>
                  <a:lnTo>
                    <a:pt x="9747" y="6600"/>
                  </a:lnTo>
                  <a:lnTo>
                    <a:pt x="9716" y="6470"/>
                  </a:lnTo>
                  <a:lnTo>
                    <a:pt x="9782" y="6321"/>
                  </a:lnTo>
                  <a:lnTo>
                    <a:pt x="9930" y="6276"/>
                  </a:lnTo>
                  <a:lnTo>
                    <a:pt x="10002" y="6123"/>
                  </a:lnTo>
                  <a:lnTo>
                    <a:pt x="10002" y="6036"/>
                  </a:lnTo>
                  <a:lnTo>
                    <a:pt x="10050" y="6048"/>
                  </a:lnTo>
                  <a:lnTo>
                    <a:pt x="10050" y="6248"/>
                  </a:lnTo>
                  <a:lnTo>
                    <a:pt x="9989" y="6353"/>
                  </a:lnTo>
                  <a:lnTo>
                    <a:pt x="9945" y="6525"/>
                  </a:lnTo>
                  <a:lnTo>
                    <a:pt x="10005" y="6575"/>
                  </a:lnTo>
                  <a:lnTo>
                    <a:pt x="10148" y="6653"/>
                  </a:lnTo>
                  <a:lnTo>
                    <a:pt x="10206" y="6699"/>
                  </a:lnTo>
                  <a:lnTo>
                    <a:pt x="10263" y="6755"/>
                  </a:lnTo>
                  <a:lnTo>
                    <a:pt x="10275" y="6623"/>
                  </a:lnTo>
                  <a:lnTo>
                    <a:pt x="10082" y="6482"/>
                  </a:lnTo>
                  <a:lnTo>
                    <a:pt x="10068" y="6351"/>
                  </a:lnTo>
                  <a:lnTo>
                    <a:pt x="10166" y="6333"/>
                  </a:lnTo>
                  <a:lnTo>
                    <a:pt x="10257" y="6396"/>
                  </a:lnTo>
                  <a:lnTo>
                    <a:pt x="10286" y="6345"/>
                  </a:lnTo>
                  <a:lnTo>
                    <a:pt x="10190" y="6243"/>
                  </a:lnTo>
                  <a:lnTo>
                    <a:pt x="10232" y="6173"/>
                  </a:lnTo>
                  <a:lnTo>
                    <a:pt x="10307" y="6168"/>
                  </a:lnTo>
                  <a:lnTo>
                    <a:pt x="10340" y="6252"/>
                  </a:lnTo>
                  <a:lnTo>
                    <a:pt x="10413" y="6261"/>
                  </a:lnTo>
                  <a:lnTo>
                    <a:pt x="10581" y="6386"/>
                  </a:lnTo>
                  <a:lnTo>
                    <a:pt x="10638" y="6518"/>
                  </a:lnTo>
                  <a:lnTo>
                    <a:pt x="10796" y="6563"/>
                  </a:lnTo>
                  <a:lnTo>
                    <a:pt x="10724" y="6708"/>
                  </a:lnTo>
                  <a:lnTo>
                    <a:pt x="10668" y="6905"/>
                  </a:lnTo>
                  <a:lnTo>
                    <a:pt x="10757" y="6834"/>
                  </a:lnTo>
                  <a:lnTo>
                    <a:pt x="10788" y="6891"/>
                  </a:lnTo>
                  <a:lnTo>
                    <a:pt x="10739" y="7028"/>
                  </a:lnTo>
                  <a:lnTo>
                    <a:pt x="10772" y="7098"/>
                  </a:lnTo>
                  <a:lnTo>
                    <a:pt x="10847" y="6983"/>
                  </a:lnTo>
                  <a:lnTo>
                    <a:pt x="10826" y="6714"/>
                  </a:lnTo>
                  <a:lnTo>
                    <a:pt x="10887" y="6603"/>
                  </a:lnTo>
                  <a:lnTo>
                    <a:pt x="10847" y="6518"/>
                  </a:lnTo>
                  <a:lnTo>
                    <a:pt x="10772" y="6455"/>
                  </a:lnTo>
                  <a:lnTo>
                    <a:pt x="10743" y="6362"/>
                  </a:lnTo>
                  <a:lnTo>
                    <a:pt x="10653" y="6308"/>
                  </a:lnTo>
                  <a:lnTo>
                    <a:pt x="10614" y="6225"/>
                  </a:lnTo>
                  <a:lnTo>
                    <a:pt x="10568" y="5954"/>
                  </a:lnTo>
                  <a:lnTo>
                    <a:pt x="10652" y="5882"/>
                  </a:lnTo>
                  <a:lnTo>
                    <a:pt x="10848" y="5901"/>
                  </a:lnTo>
                  <a:lnTo>
                    <a:pt x="11042" y="5880"/>
                  </a:lnTo>
                  <a:lnTo>
                    <a:pt x="11160" y="5856"/>
                  </a:lnTo>
                  <a:lnTo>
                    <a:pt x="11232" y="5859"/>
                  </a:lnTo>
                  <a:lnTo>
                    <a:pt x="11274" y="5942"/>
                  </a:lnTo>
                  <a:lnTo>
                    <a:pt x="11342" y="5883"/>
                  </a:lnTo>
                  <a:lnTo>
                    <a:pt x="11204" y="5693"/>
                  </a:lnTo>
                  <a:lnTo>
                    <a:pt x="11265" y="5642"/>
                  </a:lnTo>
                  <a:lnTo>
                    <a:pt x="11192" y="5537"/>
                  </a:lnTo>
                  <a:lnTo>
                    <a:pt x="11298" y="5537"/>
                  </a:lnTo>
                  <a:lnTo>
                    <a:pt x="11391" y="5382"/>
                  </a:lnTo>
                  <a:lnTo>
                    <a:pt x="11670" y="5205"/>
                  </a:lnTo>
                  <a:lnTo>
                    <a:pt x="11852" y="5123"/>
                  </a:lnTo>
                  <a:lnTo>
                    <a:pt x="11781" y="5088"/>
                  </a:lnTo>
                  <a:lnTo>
                    <a:pt x="11936" y="5043"/>
                  </a:lnTo>
                  <a:lnTo>
                    <a:pt x="12044" y="5057"/>
                  </a:lnTo>
                  <a:lnTo>
                    <a:pt x="12030" y="5108"/>
                  </a:lnTo>
                  <a:lnTo>
                    <a:pt x="12168" y="5075"/>
                  </a:lnTo>
                  <a:lnTo>
                    <a:pt x="12221" y="4982"/>
                  </a:lnTo>
                  <a:lnTo>
                    <a:pt x="12356" y="4995"/>
                  </a:lnTo>
                  <a:lnTo>
                    <a:pt x="12258" y="4896"/>
                  </a:lnTo>
                  <a:lnTo>
                    <a:pt x="12434" y="4838"/>
                  </a:lnTo>
                  <a:lnTo>
                    <a:pt x="12435" y="4727"/>
                  </a:lnTo>
                  <a:lnTo>
                    <a:pt x="12453" y="4568"/>
                  </a:lnTo>
                  <a:lnTo>
                    <a:pt x="12606" y="4373"/>
                  </a:lnTo>
                  <a:lnTo>
                    <a:pt x="12744" y="4431"/>
                  </a:lnTo>
                  <a:lnTo>
                    <a:pt x="12809" y="4448"/>
                  </a:lnTo>
                  <a:lnTo>
                    <a:pt x="12753" y="4577"/>
                  </a:lnTo>
                  <a:lnTo>
                    <a:pt x="12825" y="4595"/>
                  </a:lnTo>
                  <a:lnTo>
                    <a:pt x="12899" y="4554"/>
                  </a:lnTo>
                  <a:lnTo>
                    <a:pt x="12957" y="4608"/>
                  </a:lnTo>
                  <a:lnTo>
                    <a:pt x="12929" y="4769"/>
                  </a:lnTo>
                  <a:lnTo>
                    <a:pt x="13053" y="4734"/>
                  </a:lnTo>
                  <a:lnTo>
                    <a:pt x="13038" y="4673"/>
                  </a:lnTo>
                  <a:lnTo>
                    <a:pt x="13158" y="4604"/>
                  </a:lnTo>
                  <a:lnTo>
                    <a:pt x="13278" y="4581"/>
                  </a:lnTo>
                  <a:lnTo>
                    <a:pt x="13392" y="4598"/>
                  </a:lnTo>
                  <a:lnTo>
                    <a:pt x="13517" y="4727"/>
                  </a:lnTo>
                  <a:lnTo>
                    <a:pt x="13623" y="4802"/>
                  </a:lnTo>
                  <a:lnTo>
                    <a:pt x="13662" y="4971"/>
                  </a:lnTo>
                  <a:lnTo>
                    <a:pt x="13557" y="5183"/>
                  </a:lnTo>
                  <a:lnTo>
                    <a:pt x="13406" y="5418"/>
                  </a:lnTo>
                  <a:lnTo>
                    <a:pt x="13331" y="5598"/>
                  </a:lnTo>
                  <a:lnTo>
                    <a:pt x="13137" y="5840"/>
                  </a:lnTo>
                  <a:lnTo>
                    <a:pt x="13112" y="6006"/>
                  </a:lnTo>
                  <a:lnTo>
                    <a:pt x="13199" y="5900"/>
                  </a:lnTo>
                  <a:lnTo>
                    <a:pt x="13382" y="5793"/>
                  </a:lnTo>
                  <a:lnTo>
                    <a:pt x="13425" y="5717"/>
                  </a:lnTo>
                  <a:lnTo>
                    <a:pt x="13511" y="5646"/>
                  </a:lnTo>
                  <a:lnTo>
                    <a:pt x="13560" y="5553"/>
                  </a:lnTo>
                  <a:lnTo>
                    <a:pt x="13428" y="5571"/>
                  </a:lnTo>
                  <a:lnTo>
                    <a:pt x="13455" y="5493"/>
                  </a:lnTo>
                  <a:lnTo>
                    <a:pt x="13608" y="5523"/>
                  </a:lnTo>
                  <a:lnTo>
                    <a:pt x="13698" y="5510"/>
                  </a:lnTo>
                  <a:lnTo>
                    <a:pt x="13736" y="5423"/>
                  </a:lnTo>
                  <a:lnTo>
                    <a:pt x="13797" y="5495"/>
                  </a:lnTo>
                  <a:lnTo>
                    <a:pt x="13830" y="5603"/>
                  </a:lnTo>
                  <a:lnTo>
                    <a:pt x="13904" y="5598"/>
                  </a:lnTo>
                  <a:lnTo>
                    <a:pt x="13901" y="5507"/>
                  </a:lnTo>
                  <a:lnTo>
                    <a:pt x="13989" y="5436"/>
                  </a:lnTo>
                  <a:lnTo>
                    <a:pt x="14354" y="5315"/>
                  </a:lnTo>
                  <a:lnTo>
                    <a:pt x="14352" y="5402"/>
                  </a:lnTo>
                  <a:lnTo>
                    <a:pt x="14415" y="5466"/>
                  </a:lnTo>
                  <a:lnTo>
                    <a:pt x="14507" y="5408"/>
                  </a:lnTo>
                  <a:lnTo>
                    <a:pt x="14628" y="5421"/>
                  </a:lnTo>
                  <a:lnTo>
                    <a:pt x="14730" y="5378"/>
                  </a:lnTo>
                  <a:lnTo>
                    <a:pt x="14759" y="5327"/>
                  </a:lnTo>
                  <a:lnTo>
                    <a:pt x="14837" y="5313"/>
                  </a:lnTo>
                  <a:lnTo>
                    <a:pt x="14834" y="5229"/>
                  </a:lnTo>
                  <a:lnTo>
                    <a:pt x="14792" y="5163"/>
                  </a:lnTo>
                  <a:lnTo>
                    <a:pt x="14757" y="5087"/>
                  </a:lnTo>
                  <a:lnTo>
                    <a:pt x="14831" y="4994"/>
                  </a:lnTo>
                  <a:lnTo>
                    <a:pt x="15012" y="5025"/>
                  </a:lnTo>
                  <a:lnTo>
                    <a:pt x="15102" y="4940"/>
                  </a:lnTo>
                  <a:lnTo>
                    <a:pt x="15189" y="4922"/>
                  </a:lnTo>
                  <a:lnTo>
                    <a:pt x="15387" y="4949"/>
                  </a:lnTo>
                  <a:lnTo>
                    <a:pt x="15375" y="5045"/>
                  </a:lnTo>
                  <a:lnTo>
                    <a:pt x="15410" y="5031"/>
                  </a:lnTo>
                  <a:lnTo>
                    <a:pt x="15452" y="5102"/>
                  </a:lnTo>
                  <a:lnTo>
                    <a:pt x="15449" y="5148"/>
                  </a:lnTo>
                  <a:lnTo>
                    <a:pt x="15498" y="5151"/>
                  </a:lnTo>
                  <a:lnTo>
                    <a:pt x="15581" y="5256"/>
                  </a:lnTo>
                  <a:lnTo>
                    <a:pt x="15470" y="5298"/>
                  </a:lnTo>
                  <a:lnTo>
                    <a:pt x="15747" y="5490"/>
                  </a:lnTo>
                  <a:lnTo>
                    <a:pt x="16034" y="5528"/>
                  </a:lnTo>
                  <a:lnTo>
                    <a:pt x="15914" y="5106"/>
                  </a:lnTo>
                  <a:lnTo>
                    <a:pt x="16061" y="5132"/>
                  </a:lnTo>
                  <a:lnTo>
                    <a:pt x="16212" y="5108"/>
                  </a:lnTo>
                  <a:lnTo>
                    <a:pt x="16218" y="4971"/>
                  </a:lnTo>
                  <a:lnTo>
                    <a:pt x="16392" y="4923"/>
                  </a:lnTo>
                  <a:lnTo>
                    <a:pt x="16563" y="4997"/>
                  </a:lnTo>
                  <a:lnTo>
                    <a:pt x="16520" y="4877"/>
                  </a:lnTo>
                  <a:lnTo>
                    <a:pt x="16395" y="4860"/>
                  </a:lnTo>
                  <a:lnTo>
                    <a:pt x="16490" y="4761"/>
                  </a:lnTo>
                  <a:lnTo>
                    <a:pt x="16604" y="4772"/>
                  </a:lnTo>
                  <a:lnTo>
                    <a:pt x="16619" y="4701"/>
                  </a:lnTo>
                  <a:lnTo>
                    <a:pt x="16541" y="4610"/>
                  </a:lnTo>
                  <a:lnTo>
                    <a:pt x="16488" y="4521"/>
                  </a:lnTo>
                  <a:lnTo>
                    <a:pt x="16398" y="4548"/>
                  </a:lnTo>
                  <a:lnTo>
                    <a:pt x="16377" y="4463"/>
                  </a:lnTo>
                  <a:lnTo>
                    <a:pt x="16473" y="4352"/>
                  </a:lnTo>
                  <a:lnTo>
                    <a:pt x="16382" y="4265"/>
                  </a:lnTo>
                  <a:lnTo>
                    <a:pt x="16539" y="4193"/>
                  </a:lnTo>
                  <a:lnTo>
                    <a:pt x="16847" y="4010"/>
                  </a:lnTo>
                  <a:lnTo>
                    <a:pt x="16982" y="3974"/>
                  </a:lnTo>
                  <a:lnTo>
                    <a:pt x="17144" y="3785"/>
                  </a:lnTo>
                  <a:lnTo>
                    <a:pt x="17292" y="3767"/>
                  </a:lnTo>
                  <a:lnTo>
                    <a:pt x="17298" y="3863"/>
                  </a:lnTo>
                  <a:lnTo>
                    <a:pt x="17448" y="3861"/>
                  </a:lnTo>
                  <a:lnTo>
                    <a:pt x="17577" y="3780"/>
                  </a:lnTo>
                  <a:lnTo>
                    <a:pt x="17762" y="3816"/>
                  </a:lnTo>
                  <a:lnTo>
                    <a:pt x="17882" y="3569"/>
                  </a:lnTo>
                  <a:lnTo>
                    <a:pt x="18059" y="3290"/>
                  </a:lnTo>
                  <a:lnTo>
                    <a:pt x="18210" y="3155"/>
                  </a:lnTo>
                  <a:lnTo>
                    <a:pt x="18437" y="3156"/>
                  </a:lnTo>
                  <a:lnTo>
                    <a:pt x="18530" y="3290"/>
                  </a:lnTo>
                  <a:lnTo>
                    <a:pt x="18695" y="3215"/>
                  </a:lnTo>
                  <a:lnTo>
                    <a:pt x="18752" y="3198"/>
                  </a:lnTo>
                  <a:lnTo>
                    <a:pt x="18782" y="3078"/>
                  </a:lnTo>
                  <a:lnTo>
                    <a:pt x="18887" y="2829"/>
                  </a:lnTo>
                  <a:lnTo>
                    <a:pt x="18993" y="2724"/>
                  </a:lnTo>
                  <a:lnTo>
                    <a:pt x="19080" y="2586"/>
                  </a:lnTo>
                  <a:lnTo>
                    <a:pt x="19008" y="2370"/>
                  </a:lnTo>
                  <a:lnTo>
                    <a:pt x="19115" y="2282"/>
                  </a:lnTo>
                  <a:lnTo>
                    <a:pt x="19167" y="2346"/>
                  </a:lnTo>
                  <a:lnTo>
                    <a:pt x="19097" y="2415"/>
                  </a:lnTo>
                  <a:lnTo>
                    <a:pt x="19205" y="2463"/>
                  </a:lnTo>
                  <a:lnTo>
                    <a:pt x="19274" y="2451"/>
                  </a:lnTo>
                  <a:lnTo>
                    <a:pt x="19350" y="2391"/>
                  </a:lnTo>
                  <a:lnTo>
                    <a:pt x="19488" y="2393"/>
                  </a:lnTo>
                  <a:lnTo>
                    <a:pt x="19469" y="2228"/>
                  </a:lnTo>
                  <a:lnTo>
                    <a:pt x="19307" y="2180"/>
                  </a:lnTo>
                  <a:lnTo>
                    <a:pt x="19175" y="2193"/>
                  </a:lnTo>
                  <a:lnTo>
                    <a:pt x="19112" y="2108"/>
                  </a:lnTo>
                  <a:lnTo>
                    <a:pt x="19241" y="1892"/>
                  </a:lnTo>
                  <a:lnTo>
                    <a:pt x="19391" y="1668"/>
                  </a:lnTo>
                  <a:lnTo>
                    <a:pt x="19383" y="1520"/>
                  </a:lnTo>
                  <a:lnTo>
                    <a:pt x="19673" y="1242"/>
                  </a:lnTo>
                  <a:lnTo>
                    <a:pt x="20097" y="911"/>
                  </a:lnTo>
                  <a:lnTo>
                    <a:pt x="20487" y="650"/>
                  </a:lnTo>
                  <a:lnTo>
                    <a:pt x="20721" y="674"/>
                  </a:lnTo>
                  <a:lnTo>
                    <a:pt x="20894" y="630"/>
                  </a:lnTo>
                  <a:lnTo>
                    <a:pt x="20877" y="560"/>
                  </a:lnTo>
                  <a:lnTo>
                    <a:pt x="20789" y="587"/>
                  </a:lnTo>
                  <a:lnTo>
                    <a:pt x="20672" y="546"/>
                  </a:lnTo>
                  <a:lnTo>
                    <a:pt x="20669" y="453"/>
                  </a:lnTo>
                  <a:lnTo>
                    <a:pt x="20733" y="380"/>
                  </a:lnTo>
                  <a:lnTo>
                    <a:pt x="20744" y="270"/>
                  </a:lnTo>
                  <a:lnTo>
                    <a:pt x="20988" y="105"/>
                  </a:lnTo>
                  <a:lnTo>
                    <a:pt x="21095" y="0"/>
                  </a:lnTo>
                  <a:lnTo>
                    <a:pt x="21107" y="108"/>
                  </a:lnTo>
                  <a:lnTo>
                    <a:pt x="21224" y="18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516" y="1746"/>
              <a:ext cx="87" cy="97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4302" y="2234"/>
              <a:ext cx="362" cy="411"/>
            </a:xfrm>
            <a:custGeom>
              <a:avLst/>
              <a:gdLst>
                <a:gd name="T0" fmla="*/ 0 w 396"/>
                <a:gd name="T1" fmla="*/ 16 h 447"/>
                <a:gd name="T2" fmla="*/ 27 w 396"/>
                <a:gd name="T3" fmla="*/ 25 h 447"/>
                <a:gd name="T4" fmla="*/ 43 w 396"/>
                <a:gd name="T5" fmla="*/ 45 h 447"/>
                <a:gd name="T6" fmla="*/ 42 w 396"/>
                <a:gd name="T7" fmla="*/ 57 h 447"/>
                <a:gd name="T8" fmla="*/ 30 w 396"/>
                <a:gd name="T9" fmla="*/ 63 h 447"/>
                <a:gd name="T10" fmla="*/ 24 w 396"/>
                <a:gd name="T11" fmla="*/ 76 h 447"/>
                <a:gd name="T12" fmla="*/ 58 w 396"/>
                <a:gd name="T13" fmla="*/ 111 h 447"/>
                <a:gd name="T14" fmla="*/ 81 w 396"/>
                <a:gd name="T15" fmla="*/ 151 h 447"/>
                <a:gd name="T16" fmla="*/ 118 w 396"/>
                <a:gd name="T17" fmla="*/ 169 h 447"/>
                <a:gd name="T18" fmla="*/ 139 w 396"/>
                <a:gd name="T19" fmla="*/ 178 h 447"/>
                <a:gd name="T20" fmla="*/ 162 w 396"/>
                <a:gd name="T21" fmla="*/ 217 h 447"/>
                <a:gd name="T22" fmla="*/ 187 w 396"/>
                <a:gd name="T23" fmla="*/ 234 h 447"/>
                <a:gd name="T24" fmla="*/ 223 w 396"/>
                <a:gd name="T25" fmla="*/ 277 h 447"/>
                <a:gd name="T26" fmla="*/ 237 w 396"/>
                <a:gd name="T27" fmla="*/ 312 h 447"/>
                <a:gd name="T28" fmla="*/ 277 w 396"/>
                <a:gd name="T29" fmla="*/ 331 h 447"/>
                <a:gd name="T30" fmla="*/ 298 w 396"/>
                <a:gd name="T31" fmla="*/ 373 h 447"/>
                <a:gd name="T32" fmla="*/ 319 w 396"/>
                <a:gd name="T33" fmla="*/ 388 h 447"/>
                <a:gd name="T34" fmla="*/ 334 w 396"/>
                <a:gd name="T35" fmla="*/ 412 h 447"/>
                <a:gd name="T36" fmla="*/ 343 w 396"/>
                <a:gd name="T37" fmla="*/ 430 h 447"/>
                <a:gd name="T38" fmla="*/ 366 w 396"/>
                <a:gd name="T39" fmla="*/ 447 h 447"/>
                <a:gd name="T40" fmla="*/ 381 w 396"/>
                <a:gd name="T41" fmla="*/ 439 h 447"/>
                <a:gd name="T42" fmla="*/ 367 w 396"/>
                <a:gd name="T43" fmla="*/ 420 h 447"/>
                <a:gd name="T44" fmla="*/ 357 w 396"/>
                <a:gd name="T45" fmla="*/ 396 h 447"/>
                <a:gd name="T46" fmla="*/ 387 w 396"/>
                <a:gd name="T47" fmla="*/ 379 h 447"/>
                <a:gd name="T48" fmla="*/ 396 w 396"/>
                <a:gd name="T49" fmla="*/ 363 h 447"/>
                <a:gd name="T50" fmla="*/ 370 w 396"/>
                <a:gd name="T51" fmla="*/ 355 h 447"/>
                <a:gd name="T52" fmla="*/ 352 w 396"/>
                <a:gd name="T53" fmla="*/ 348 h 447"/>
                <a:gd name="T54" fmla="*/ 318 w 396"/>
                <a:gd name="T55" fmla="*/ 346 h 447"/>
                <a:gd name="T56" fmla="*/ 297 w 396"/>
                <a:gd name="T57" fmla="*/ 325 h 447"/>
                <a:gd name="T58" fmla="*/ 279 w 396"/>
                <a:gd name="T59" fmla="*/ 292 h 447"/>
                <a:gd name="T60" fmla="*/ 270 w 396"/>
                <a:gd name="T61" fmla="*/ 270 h 447"/>
                <a:gd name="T62" fmla="*/ 258 w 396"/>
                <a:gd name="T63" fmla="*/ 255 h 447"/>
                <a:gd name="T64" fmla="*/ 267 w 396"/>
                <a:gd name="T65" fmla="*/ 231 h 447"/>
                <a:gd name="T66" fmla="*/ 303 w 396"/>
                <a:gd name="T67" fmla="*/ 217 h 447"/>
                <a:gd name="T68" fmla="*/ 208 w 396"/>
                <a:gd name="T69" fmla="*/ 157 h 447"/>
                <a:gd name="T70" fmla="*/ 177 w 396"/>
                <a:gd name="T71" fmla="*/ 133 h 447"/>
                <a:gd name="T72" fmla="*/ 133 w 396"/>
                <a:gd name="T73" fmla="*/ 109 h 447"/>
                <a:gd name="T74" fmla="*/ 82 w 396"/>
                <a:gd name="T75" fmla="*/ 55 h 447"/>
                <a:gd name="T76" fmla="*/ 60 w 396"/>
                <a:gd name="T77" fmla="*/ 39 h 447"/>
                <a:gd name="T78" fmla="*/ 9 w 396"/>
                <a:gd name="T79" fmla="*/ 0 h 447"/>
                <a:gd name="T80" fmla="*/ 0 w 396"/>
                <a:gd name="T81" fmla="*/ 1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6" h="447">
                  <a:moveTo>
                    <a:pt x="0" y="16"/>
                  </a:moveTo>
                  <a:lnTo>
                    <a:pt x="27" y="25"/>
                  </a:lnTo>
                  <a:lnTo>
                    <a:pt x="43" y="45"/>
                  </a:lnTo>
                  <a:lnTo>
                    <a:pt x="42" y="57"/>
                  </a:lnTo>
                  <a:lnTo>
                    <a:pt x="30" y="63"/>
                  </a:lnTo>
                  <a:lnTo>
                    <a:pt x="24" y="76"/>
                  </a:lnTo>
                  <a:lnTo>
                    <a:pt x="58" y="111"/>
                  </a:lnTo>
                  <a:lnTo>
                    <a:pt x="81" y="151"/>
                  </a:lnTo>
                  <a:lnTo>
                    <a:pt x="118" y="169"/>
                  </a:lnTo>
                  <a:lnTo>
                    <a:pt x="139" y="178"/>
                  </a:lnTo>
                  <a:lnTo>
                    <a:pt x="162" y="217"/>
                  </a:lnTo>
                  <a:lnTo>
                    <a:pt x="187" y="234"/>
                  </a:lnTo>
                  <a:lnTo>
                    <a:pt x="223" y="277"/>
                  </a:lnTo>
                  <a:lnTo>
                    <a:pt x="237" y="312"/>
                  </a:lnTo>
                  <a:lnTo>
                    <a:pt x="277" y="331"/>
                  </a:lnTo>
                  <a:lnTo>
                    <a:pt x="298" y="373"/>
                  </a:lnTo>
                  <a:lnTo>
                    <a:pt x="319" y="388"/>
                  </a:lnTo>
                  <a:lnTo>
                    <a:pt x="334" y="412"/>
                  </a:lnTo>
                  <a:lnTo>
                    <a:pt x="343" y="430"/>
                  </a:lnTo>
                  <a:lnTo>
                    <a:pt x="366" y="447"/>
                  </a:lnTo>
                  <a:lnTo>
                    <a:pt x="381" y="439"/>
                  </a:lnTo>
                  <a:lnTo>
                    <a:pt x="367" y="420"/>
                  </a:lnTo>
                  <a:lnTo>
                    <a:pt x="357" y="396"/>
                  </a:lnTo>
                  <a:lnTo>
                    <a:pt x="387" y="379"/>
                  </a:lnTo>
                  <a:lnTo>
                    <a:pt x="396" y="363"/>
                  </a:lnTo>
                  <a:lnTo>
                    <a:pt x="370" y="355"/>
                  </a:lnTo>
                  <a:lnTo>
                    <a:pt x="352" y="348"/>
                  </a:lnTo>
                  <a:lnTo>
                    <a:pt x="318" y="346"/>
                  </a:lnTo>
                  <a:lnTo>
                    <a:pt x="297" y="325"/>
                  </a:lnTo>
                  <a:lnTo>
                    <a:pt x="279" y="292"/>
                  </a:lnTo>
                  <a:lnTo>
                    <a:pt x="270" y="270"/>
                  </a:lnTo>
                  <a:lnTo>
                    <a:pt x="258" y="255"/>
                  </a:lnTo>
                  <a:lnTo>
                    <a:pt x="267" y="231"/>
                  </a:lnTo>
                  <a:lnTo>
                    <a:pt x="303" y="217"/>
                  </a:lnTo>
                  <a:lnTo>
                    <a:pt x="208" y="157"/>
                  </a:lnTo>
                  <a:lnTo>
                    <a:pt x="177" y="133"/>
                  </a:lnTo>
                  <a:lnTo>
                    <a:pt x="133" y="109"/>
                  </a:lnTo>
                  <a:lnTo>
                    <a:pt x="82" y="55"/>
                  </a:lnTo>
                  <a:lnTo>
                    <a:pt x="60" y="39"/>
                  </a:lnTo>
                  <a:lnTo>
                    <a:pt x="9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4519" y="1462"/>
              <a:ext cx="19" cy="43"/>
            </a:xfrm>
            <a:custGeom>
              <a:avLst/>
              <a:gdLst>
                <a:gd name="T0" fmla="*/ 2 w 20"/>
                <a:gd name="T1" fmla="*/ 0 h 47"/>
                <a:gd name="T2" fmla="*/ 0 w 20"/>
                <a:gd name="T3" fmla="*/ 21 h 47"/>
                <a:gd name="T4" fmla="*/ 6 w 20"/>
                <a:gd name="T5" fmla="*/ 38 h 47"/>
                <a:gd name="T6" fmla="*/ 20 w 20"/>
                <a:gd name="T7" fmla="*/ 47 h 47"/>
                <a:gd name="T8" fmla="*/ 17 w 20"/>
                <a:gd name="T9" fmla="*/ 24 h 47"/>
                <a:gd name="T10" fmla="*/ 18 w 20"/>
                <a:gd name="T11" fmla="*/ 5 h 47"/>
                <a:gd name="T12" fmla="*/ 2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" y="0"/>
                  </a:moveTo>
                  <a:lnTo>
                    <a:pt x="0" y="21"/>
                  </a:lnTo>
                  <a:lnTo>
                    <a:pt x="6" y="38"/>
                  </a:lnTo>
                  <a:lnTo>
                    <a:pt x="20" y="47"/>
                  </a:lnTo>
                  <a:lnTo>
                    <a:pt x="17" y="24"/>
                  </a:lnTo>
                  <a:lnTo>
                    <a:pt x="18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4806" y="1997"/>
              <a:ext cx="14" cy="55"/>
            </a:xfrm>
            <a:custGeom>
              <a:avLst/>
              <a:gdLst>
                <a:gd name="T0" fmla="*/ 1 w 16"/>
                <a:gd name="T1" fmla="*/ 0 h 60"/>
                <a:gd name="T2" fmla="*/ 0 w 16"/>
                <a:gd name="T3" fmla="*/ 27 h 60"/>
                <a:gd name="T4" fmla="*/ 0 w 16"/>
                <a:gd name="T5" fmla="*/ 60 h 60"/>
                <a:gd name="T6" fmla="*/ 16 w 16"/>
                <a:gd name="T7" fmla="*/ 60 h 60"/>
                <a:gd name="T8" fmla="*/ 13 w 16"/>
                <a:gd name="T9" fmla="*/ 21 h 60"/>
                <a:gd name="T10" fmla="*/ 1 w 16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0">
                  <a:moveTo>
                    <a:pt x="1" y="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6" y="60"/>
                  </a:lnTo>
                  <a:lnTo>
                    <a:pt x="13" y="2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1869" y="1439"/>
              <a:ext cx="415" cy="309"/>
            </a:xfrm>
            <a:custGeom>
              <a:avLst/>
              <a:gdLst>
                <a:gd name="T0" fmla="*/ 90 w 455"/>
                <a:gd name="T1" fmla="*/ 336 h 336"/>
                <a:gd name="T2" fmla="*/ 50 w 455"/>
                <a:gd name="T3" fmla="*/ 310 h 336"/>
                <a:gd name="T4" fmla="*/ 20 w 455"/>
                <a:gd name="T5" fmla="*/ 277 h 336"/>
                <a:gd name="T6" fmla="*/ 27 w 455"/>
                <a:gd name="T7" fmla="*/ 259 h 336"/>
                <a:gd name="T8" fmla="*/ 26 w 455"/>
                <a:gd name="T9" fmla="*/ 235 h 336"/>
                <a:gd name="T10" fmla="*/ 8 w 455"/>
                <a:gd name="T11" fmla="*/ 214 h 336"/>
                <a:gd name="T12" fmla="*/ 0 w 455"/>
                <a:gd name="T13" fmla="*/ 193 h 336"/>
                <a:gd name="T14" fmla="*/ 23 w 455"/>
                <a:gd name="T15" fmla="*/ 180 h 336"/>
                <a:gd name="T16" fmla="*/ 36 w 455"/>
                <a:gd name="T17" fmla="*/ 181 h 336"/>
                <a:gd name="T18" fmla="*/ 59 w 455"/>
                <a:gd name="T19" fmla="*/ 168 h 336"/>
                <a:gd name="T20" fmla="*/ 56 w 455"/>
                <a:gd name="T21" fmla="*/ 148 h 336"/>
                <a:gd name="T22" fmla="*/ 115 w 455"/>
                <a:gd name="T23" fmla="*/ 122 h 336"/>
                <a:gd name="T24" fmla="*/ 116 w 455"/>
                <a:gd name="T25" fmla="*/ 100 h 336"/>
                <a:gd name="T26" fmla="*/ 150 w 455"/>
                <a:gd name="T27" fmla="*/ 97 h 336"/>
                <a:gd name="T28" fmla="*/ 188 w 455"/>
                <a:gd name="T29" fmla="*/ 60 h 336"/>
                <a:gd name="T30" fmla="*/ 212 w 455"/>
                <a:gd name="T31" fmla="*/ 39 h 336"/>
                <a:gd name="T32" fmla="*/ 263 w 455"/>
                <a:gd name="T33" fmla="*/ 24 h 336"/>
                <a:gd name="T34" fmla="*/ 321 w 455"/>
                <a:gd name="T35" fmla="*/ 15 h 336"/>
                <a:gd name="T36" fmla="*/ 362 w 455"/>
                <a:gd name="T37" fmla="*/ 25 h 336"/>
                <a:gd name="T38" fmla="*/ 405 w 455"/>
                <a:gd name="T39" fmla="*/ 21 h 336"/>
                <a:gd name="T40" fmla="*/ 443 w 455"/>
                <a:gd name="T41" fmla="*/ 0 h 336"/>
                <a:gd name="T42" fmla="*/ 453 w 455"/>
                <a:gd name="T43" fmla="*/ 10 h 336"/>
                <a:gd name="T44" fmla="*/ 455 w 455"/>
                <a:gd name="T45" fmla="*/ 39 h 336"/>
                <a:gd name="T46" fmla="*/ 440 w 455"/>
                <a:gd name="T47" fmla="*/ 49 h 336"/>
                <a:gd name="T48" fmla="*/ 387 w 455"/>
                <a:gd name="T49" fmla="*/ 66 h 336"/>
                <a:gd name="T50" fmla="*/ 321 w 455"/>
                <a:gd name="T51" fmla="*/ 64 h 336"/>
                <a:gd name="T52" fmla="*/ 276 w 455"/>
                <a:gd name="T53" fmla="*/ 79 h 336"/>
                <a:gd name="T54" fmla="*/ 248 w 455"/>
                <a:gd name="T55" fmla="*/ 103 h 336"/>
                <a:gd name="T56" fmla="*/ 227 w 455"/>
                <a:gd name="T57" fmla="*/ 106 h 336"/>
                <a:gd name="T58" fmla="*/ 206 w 455"/>
                <a:gd name="T59" fmla="*/ 122 h 336"/>
                <a:gd name="T60" fmla="*/ 147 w 455"/>
                <a:gd name="T61" fmla="*/ 166 h 336"/>
                <a:gd name="T62" fmla="*/ 90 w 455"/>
                <a:gd name="T63" fmla="*/ 217 h 336"/>
                <a:gd name="T64" fmla="*/ 81 w 455"/>
                <a:gd name="T65" fmla="*/ 267 h 336"/>
                <a:gd name="T66" fmla="*/ 96 w 455"/>
                <a:gd name="T67" fmla="*/ 321 h 336"/>
                <a:gd name="T68" fmla="*/ 90 w 455"/>
                <a:gd name="T6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5" h="336">
                  <a:moveTo>
                    <a:pt x="90" y="336"/>
                  </a:moveTo>
                  <a:lnTo>
                    <a:pt x="50" y="310"/>
                  </a:lnTo>
                  <a:lnTo>
                    <a:pt x="20" y="277"/>
                  </a:lnTo>
                  <a:lnTo>
                    <a:pt x="27" y="259"/>
                  </a:lnTo>
                  <a:lnTo>
                    <a:pt x="26" y="235"/>
                  </a:lnTo>
                  <a:lnTo>
                    <a:pt x="8" y="214"/>
                  </a:lnTo>
                  <a:lnTo>
                    <a:pt x="0" y="193"/>
                  </a:lnTo>
                  <a:lnTo>
                    <a:pt x="23" y="180"/>
                  </a:lnTo>
                  <a:lnTo>
                    <a:pt x="36" y="181"/>
                  </a:lnTo>
                  <a:lnTo>
                    <a:pt x="59" y="168"/>
                  </a:lnTo>
                  <a:lnTo>
                    <a:pt x="56" y="148"/>
                  </a:lnTo>
                  <a:lnTo>
                    <a:pt x="115" y="122"/>
                  </a:lnTo>
                  <a:lnTo>
                    <a:pt x="116" y="100"/>
                  </a:lnTo>
                  <a:lnTo>
                    <a:pt x="150" y="97"/>
                  </a:lnTo>
                  <a:lnTo>
                    <a:pt x="188" y="60"/>
                  </a:lnTo>
                  <a:lnTo>
                    <a:pt x="212" y="39"/>
                  </a:lnTo>
                  <a:lnTo>
                    <a:pt x="263" y="24"/>
                  </a:lnTo>
                  <a:lnTo>
                    <a:pt x="321" y="15"/>
                  </a:lnTo>
                  <a:lnTo>
                    <a:pt x="362" y="25"/>
                  </a:lnTo>
                  <a:lnTo>
                    <a:pt x="405" y="21"/>
                  </a:lnTo>
                  <a:lnTo>
                    <a:pt x="443" y="0"/>
                  </a:lnTo>
                  <a:lnTo>
                    <a:pt x="453" y="10"/>
                  </a:lnTo>
                  <a:lnTo>
                    <a:pt x="455" y="39"/>
                  </a:lnTo>
                  <a:lnTo>
                    <a:pt x="440" y="49"/>
                  </a:lnTo>
                  <a:lnTo>
                    <a:pt x="387" y="66"/>
                  </a:lnTo>
                  <a:lnTo>
                    <a:pt x="321" y="64"/>
                  </a:lnTo>
                  <a:lnTo>
                    <a:pt x="276" y="79"/>
                  </a:lnTo>
                  <a:lnTo>
                    <a:pt x="248" y="103"/>
                  </a:lnTo>
                  <a:lnTo>
                    <a:pt x="227" y="106"/>
                  </a:lnTo>
                  <a:lnTo>
                    <a:pt x="206" y="122"/>
                  </a:lnTo>
                  <a:lnTo>
                    <a:pt x="147" y="166"/>
                  </a:lnTo>
                  <a:lnTo>
                    <a:pt x="90" y="217"/>
                  </a:lnTo>
                  <a:lnTo>
                    <a:pt x="81" y="267"/>
                  </a:lnTo>
                  <a:lnTo>
                    <a:pt x="96" y="321"/>
                  </a:lnTo>
                  <a:lnTo>
                    <a:pt x="90" y="3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3325" y="1224"/>
              <a:ext cx="127" cy="122"/>
            </a:xfrm>
            <a:custGeom>
              <a:avLst/>
              <a:gdLst>
                <a:gd name="T0" fmla="*/ 17 w 139"/>
                <a:gd name="T1" fmla="*/ 129 h 133"/>
                <a:gd name="T2" fmla="*/ 19 w 139"/>
                <a:gd name="T3" fmla="*/ 112 h 133"/>
                <a:gd name="T4" fmla="*/ 0 w 139"/>
                <a:gd name="T5" fmla="*/ 82 h 133"/>
                <a:gd name="T6" fmla="*/ 6 w 139"/>
                <a:gd name="T7" fmla="*/ 52 h 133"/>
                <a:gd name="T8" fmla="*/ 33 w 139"/>
                <a:gd name="T9" fmla="*/ 54 h 133"/>
                <a:gd name="T10" fmla="*/ 48 w 139"/>
                <a:gd name="T11" fmla="*/ 55 h 133"/>
                <a:gd name="T12" fmla="*/ 61 w 139"/>
                <a:gd name="T13" fmla="*/ 63 h 133"/>
                <a:gd name="T14" fmla="*/ 67 w 139"/>
                <a:gd name="T15" fmla="*/ 52 h 133"/>
                <a:gd name="T16" fmla="*/ 45 w 139"/>
                <a:gd name="T17" fmla="*/ 36 h 133"/>
                <a:gd name="T18" fmla="*/ 52 w 139"/>
                <a:gd name="T19" fmla="*/ 24 h 133"/>
                <a:gd name="T20" fmla="*/ 72 w 139"/>
                <a:gd name="T21" fmla="*/ 21 h 133"/>
                <a:gd name="T22" fmla="*/ 94 w 139"/>
                <a:gd name="T23" fmla="*/ 7 h 133"/>
                <a:gd name="T24" fmla="*/ 126 w 139"/>
                <a:gd name="T25" fmla="*/ 0 h 133"/>
                <a:gd name="T26" fmla="*/ 124 w 139"/>
                <a:gd name="T27" fmla="*/ 16 h 133"/>
                <a:gd name="T28" fmla="*/ 139 w 139"/>
                <a:gd name="T29" fmla="*/ 36 h 133"/>
                <a:gd name="T30" fmla="*/ 120 w 139"/>
                <a:gd name="T31" fmla="*/ 51 h 133"/>
                <a:gd name="T32" fmla="*/ 100 w 139"/>
                <a:gd name="T33" fmla="*/ 45 h 133"/>
                <a:gd name="T34" fmla="*/ 90 w 139"/>
                <a:gd name="T35" fmla="*/ 30 h 133"/>
                <a:gd name="T36" fmla="*/ 81 w 139"/>
                <a:gd name="T37" fmla="*/ 33 h 133"/>
                <a:gd name="T38" fmla="*/ 82 w 139"/>
                <a:gd name="T39" fmla="*/ 45 h 133"/>
                <a:gd name="T40" fmla="*/ 97 w 139"/>
                <a:gd name="T41" fmla="*/ 61 h 133"/>
                <a:gd name="T42" fmla="*/ 130 w 139"/>
                <a:gd name="T43" fmla="*/ 61 h 133"/>
                <a:gd name="T44" fmla="*/ 127 w 139"/>
                <a:gd name="T45" fmla="*/ 81 h 133"/>
                <a:gd name="T46" fmla="*/ 108 w 139"/>
                <a:gd name="T47" fmla="*/ 79 h 133"/>
                <a:gd name="T48" fmla="*/ 93 w 139"/>
                <a:gd name="T49" fmla="*/ 100 h 133"/>
                <a:gd name="T50" fmla="*/ 75 w 139"/>
                <a:gd name="T51" fmla="*/ 111 h 133"/>
                <a:gd name="T52" fmla="*/ 82 w 139"/>
                <a:gd name="T53" fmla="*/ 129 h 133"/>
                <a:gd name="T54" fmla="*/ 55 w 139"/>
                <a:gd name="T55" fmla="*/ 133 h 133"/>
                <a:gd name="T56" fmla="*/ 17 w 139"/>
                <a:gd name="T57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" h="133">
                  <a:moveTo>
                    <a:pt x="17" y="129"/>
                  </a:moveTo>
                  <a:lnTo>
                    <a:pt x="19" y="112"/>
                  </a:lnTo>
                  <a:lnTo>
                    <a:pt x="0" y="82"/>
                  </a:lnTo>
                  <a:lnTo>
                    <a:pt x="6" y="52"/>
                  </a:lnTo>
                  <a:lnTo>
                    <a:pt x="33" y="54"/>
                  </a:lnTo>
                  <a:lnTo>
                    <a:pt x="48" y="55"/>
                  </a:lnTo>
                  <a:lnTo>
                    <a:pt x="61" y="63"/>
                  </a:lnTo>
                  <a:lnTo>
                    <a:pt x="67" y="52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72" y="21"/>
                  </a:lnTo>
                  <a:lnTo>
                    <a:pt x="94" y="7"/>
                  </a:lnTo>
                  <a:lnTo>
                    <a:pt x="126" y="0"/>
                  </a:lnTo>
                  <a:lnTo>
                    <a:pt x="124" y="16"/>
                  </a:lnTo>
                  <a:lnTo>
                    <a:pt x="139" y="36"/>
                  </a:lnTo>
                  <a:lnTo>
                    <a:pt x="120" y="51"/>
                  </a:lnTo>
                  <a:lnTo>
                    <a:pt x="100" y="45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82" y="45"/>
                  </a:lnTo>
                  <a:lnTo>
                    <a:pt x="97" y="61"/>
                  </a:lnTo>
                  <a:lnTo>
                    <a:pt x="130" y="61"/>
                  </a:lnTo>
                  <a:lnTo>
                    <a:pt x="127" y="81"/>
                  </a:lnTo>
                  <a:lnTo>
                    <a:pt x="108" y="79"/>
                  </a:lnTo>
                  <a:lnTo>
                    <a:pt x="93" y="100"/>
                  </a:lnTo>
                  <a:lnTo>
                    <a:pt x="75" y="111"/>
                  </a:lnTo>
                  <a:lnTo>
                    <a:pt x="82" y="129"/>
                  </a:lnTo>
                  <a:lnTo>
                    <a:pt x="55" y="133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3453" y="1175"/>
              <a:ext cx="75" cy="61"/>
            </a:xfrm>
            <a:custGeom>
              <a:avLst/>
              <a:gdLst>
                <a:gd name="T0" fmla="*/ 0 w 82"/>
                <a:gd name="T1" fmla="*/ 42 h 66"/>
                <a:gd name="T2" fmla="*/ 13 w 82"/>
                <a:gd name="T3" fmla="*/ 66 h 66"/>
                <a:gd name="T4" fmla="*/ 42 w 82"/>
                <a:gd name="T5" fmla="*/ 62 h 66"/>
                <a:gd name="T6" fmla="*/ 70 w 82"/>
                <a:gd name="T7" fmla="*/ 47 h 66"/>
                <a:gd name="T8" fmla="*/ 82 w 82"/>
                <a:gd name="T9" fmla="*/ 23 h 66"/>
                <a:gd name="T10" fmla="*/ 75 w 82"/>
                <a:gd name="T11" fmla="*/ 0 h 66"/>
                <a:gd name="T12" fmla="*/ 51 w 82"/>
                <a:gd name="T13" fmla="*/ 11 h 66"/>
                <a:gd name="T14" fmla="*/ 46 w 82"/>
                <a:gd name="T15" fmla="*/ 24 h 66"/>
                <a:gd name="T16" fmla="*/ 31 w 82"/>
                <a:gd name="T17" fmla="*/ 23 h 66"/>
                <a:gd name="T18" fmla="*/ 19 w 82"/>
                <a:gd name="T19" fmla="*/ 39 h 66"/>
                <a:gd name="T20" fmla="*/ 0 w 82"/>
                <a:gd name="T2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6">
                  <a:moveTo>
                    <a:pt x="0" y="42"/>
                  </a:moveTo>
                  <a:lnTo>
                    <a:pt x="13" y="66"/>
                  </a:lnTo>
                  <a:lnTo>
                    <a:pt x="42" y="62"/>
                  </a:lnTo>
                  <a:lnTo>
                    <a:pt x="70" y="47"/>
                  </a:lnTo>
                  <a:lnTo>
                    <a:pt x="82" y="23"/>
                  </a:lnTo>
                  <a:lnTo>
                    <a:pt x="75" y="0"/>
                  </a:lnTo>
                  <a:lnTo>
                    <a:pt x="51" y="11"/>
                  </a:lnTo>
                  <a:lnTo>
                    <a:pt x="46" y="24"/>
                  </a:lnTo>
                  <a:lnTo>
                    <a:pt x="31" y="23"/>
                  </a:lnTo>
                  <a:lnTo>
                    <a:pt x="19" y="39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3463" y="1342"/>
              <a:ext cx="56" cy="42"/>
            </a:xfrm>
            <a:custGeom>
              <a:avLst/>
              <a:gdLst>
                <a:gd name="T0" fmla="*/ 2 w 62"/>
                <a:gd name="T1" fmla="*/ 45 h 45"/>
                <a:gd name="T2" fmla="*/ 0 w 62"/>
                <a:gd name="T3" fmla="*/ 15 h 45"/>
                <a:gd name="T4" fmla="*/ 8 w 62"/>
                <a:gd name="T5" fmla="*/ 1 h 45"/>
                <a:gd name="T6" fmla="*/ 47 w 62"/>
                <a:gd name="T7" fmla="*/ 0 h 45"/>
                <a:gd name="T8" fmla="*/ 62 w 62"/>
                <a:gd name="T9" fmla="*/ 16 h 45"/>
                <a:gd name="T10" fmla="*/ 33 w 62"/>
                <a:gd name="T11" fmla="*/ 36 h 45"/>
                <a:gd name="T12" fmla="*/ 2 w 62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5">
                  <a:moveTo>
                    <a:pt x="2" y="45"/>
                  </a:moveTo>
                  <a:lnTo>
                    <a:pt x="0" y="15"/>
                  </a:lnTo>
                  <a:lnTo>
                    <a:pt x="8" y="1"/>
                  </a:lnTo>
                  <a:lnTo>
                    <a:pt x="47" y="0"/>
                  </a:lnTo>
                  <a:lnTo>
                    <a:pt x="62" y="16"/>
                  </a:lnTo>
                  <a:lnTo>
                    <a:pt x="33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2649" y="1296"/>
              <a:ext cx="91" cy="80"/>
            </a:xfrm>
            <a:custGeom>
              <a:avLst/>
              <a:gdLst>
                <a:gd name="T0" fmla="*/ 13 w 99"/>
                <a:gd name="T1" fmla="*/ 52 h 87"/>
                <a:gd name="T2" fmla="*/ 0 w 99"/>
                <a:gd name="T3" fmla="*/ 35 h 87"/>
                <a:gd name="T4" fmla="*/ 19 w 99"/>
                <a:gd name="T5" fmla="*/ 8 h 87"/>
                <a:gd name="T6" fmla="*/ 42 w 99"/>
                <a:gd name="T7" fmla="*/ 2 h 87"/>
                <a:gd name="T8" fmla="*/ 62 w 99"/>
                <a:gd name="T9" fmla="*/ 9 h 87"/>
                <a:gd name="T10" fmla="*/ 80 w 99"/>
                <a:gd name="T11" fmla="*/ 0 h 87"/>
                <a:gd name="T12" fmla="*/ 89 w 99"/>
                <a:gd name="T13" fmla="*/ 24 h 87"/>
                <a:gd name="T14" fmla="*/ 84 w 99"/>
                <a:gd name="T15" fmla="*/ 54 h 87"/>
                <a:gd name="T16" fmla="*/ 99 w 99"/>
                <a:gd name="T17" fmla="*/ 78 h 87"/>
                <a:gd name="T18" fmla="*/ 62 w 99"/>
                <a:gd name="T19" fmla="*/ 87 h 87"/>
                <a:gd name="T20" fmla="*/ 33 w 99"/>
                <a:gd name="T21" fmla="*/ 77 h 87"/>
                <a:gd name="T22" fmla="*/ 13 w 99"/>
                <a:gd name="T23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87">
                  <a:moveTo>
                    <a:pt x="13" y="52"/>
                  </a:moveTo>
                  <a:lnTo>
                    <a:pt x="0" y="35"/>
                  </a:lnTo>
                  <a:lnTo>
                    <a:pt x="19" y="8"/>
                  </a:lnTo>
                  <a:lnTo>
                    <a:pt x="42" y="2"/>
                  </a:lnTo>
                  <a:lnTo>
                    <a:pt x="62" y="9"/>
                  </a:lnTo>
                  <a:lnTo>
                    <a:pt x="80" y="0"/>
                  </a:lnTo>
                  <a:lnTo>
                    <a:pt x="89" y="24"/>
                  </a:lnTo>
                  <a:lnTo>
                    <a:pt x="84" y="54"/>
                  </a:lnTo>
                  <a:lnTo>
                    <a:pt x="99" y="78"/>
                  </a:lnTo>
                  <a:lnTo>
                    <a:pt x="62" y="87"/>
                  </a:lnTo>
                  <a:lnTo>
                    <a:pt x="33" y="77"/>
                  </a:lnTo>
                  <a:lnTo>
                    <a:pt x="13" y="5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2624" y="1218"/>
              <a:ext cx="71" cy="87"/>
            </a:xfrm>
            <a:custGeom>
              <a:avLst/>
              <a:gdLst>
                <a:gd name="T0" fmla="*/ 0 w 78"/>
                <a:gd name="T1" fmla="*/ 73 h 94"/>
                <a:gd name="T2" fmla="*/ 18 w 78"/>
                <a:gd name="T3" fmla="*/ 55 h 94"/>
                <a:gd name="T4" fmla="*/ 12 w 78"/>
                <a:gd name="T5" fmla="*/ 34 h 94"/>
                <a:gd name="T6" fmla="*/ 20 w 78"/>
                <a:gd name="T7" fmla="*/ 20 h 94"/>
                <a:gd name="T8" fmla="*/ 39 w 78"/>
                <a:gd name="T9" fmla="*/ 19 h 94"/>
                <a:gd name="T10" fmla="*/ 40 w 78"/>
                <a:gd name="T11" fmla="*/ 0 h 94"/>
                <a:gd name="T12" fmla="*/ 59 w 78"/>
                <a:gd name="T13" fmla="*/ 19 h 94"/>
                <a:gd name="T14" fmla="*/ 74 w 78"/>
                <a:gd name="T15" fmla="*/ 35 h 94"/>
                <a:gd name="T16" fmla="*/ 66 w 78"/>
                <a:gd name="T17" fmla="*/ 54 h 94"/>
                <a:gd name="T18" fmla="*/ 78 w 78"/>
                <a:gd name="T19" fmla="*/ 73 h 94"/>
                <a:gd name="T20" fmla="*/ 57 w 78"/>
                <a:gd name="T21" fmla="*/ 76 h 94"/>
                <a:gd name="T22" fmla="*/ 27 w 78"/>
                <a:gd name="T23" fmla="*/ 94 h 94"/>
                <a:gd name="T24" fmla="*/ 0 w 78"/>
                <a:gd name="T25" fmla="*/ 7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4">
                  <a:moveTo>
                    <a:pt x="0" y="73"/>
                  </a:moveTo>
                  <a:lnTo>
                    <a:pt x="18" y="55"/>
                  </a:lnTo>
                  <a:lnTo>
                    <a:pt x="12" y="34"/>
                  </a:lnTo>
                  <a:lnTo>
                    <a:pt x="20" y="20"/>
                  </a:lnTo>
                  <a:lnTo>
                    <a:pt x="39" y="19"/>
                  </a:lnTo>
                  <a:lnTo>
                    <a:pt x="40" y="0"/>
                  </a:lnTo>
                  <a:lnTo>
                    <a:pt x="59" y="19"/>
                  </a:lnTo>
                  <a:lnTo>
                    <a:pt x="74" y="35"/>
                  </a:lnTo>
                  <a:lnTo>
                    <a:pt x="66" y="54"/>
                  </a:lnTo>
                  <a:lnTo>
                    <a:pt x="78" y="73"/>
                  </a:lnTo>
                  <a:lnTo>
                    <a:pt x="57" y="76"/>
                  </a:lnTo>
                  <a:lnTo>
                    <a:pt x="27" y="9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2733" y="1332"/>
              <a:ext cx="82" cy="96"/>
            </a:xfrm>
            <a:custGeom>
              <a:avLst/>
              <a:gdLst>
                <a:gd name="T0" fmla="*/ 0 w 90"/>
                <a:gd name="T1" fmla="*/ 98 h 104"/>
                <a:gd name="T2" fmla="*/ 15 w 90"/>
                <a:gd name="T3" fmla="*/ 63 h 104"/>
                <a:gd name="T4" fmla="*/ 18 w 90"/>
                <a:gd name="T5" fmla="*/ 24 h 104"/>
                <a:gd name="T6" fmla="*/ 24 w 90"/>
                <a:gd name="T7" fmla="*/ 6 h 104"/>
                <a:gd name="T8" fmla="*/ 36 w 90"/>
                <a:gd name="T9" fmla="*/ 0 h 104"/>
                <a:gd name="T10" fmla="*/ 39 w 90"/>
                <a:gd name="T11" fmla="*/ 38 h 104"/>
                <a:gd name="T12" fmla="*/ 54 w 90"/>
                <a:gd name="T13" fmla="*/ 17 h 104"/>
                <a:gd name="T14" fmla="*/ 67 w 90"/>
                <a:gd name="T15" fmla="*/ 13 h 104"/>
                <a:gd name="T16" fmla="*/ 82 w 90"/>
                <a:gd name="T17" fmla="*/ 29 h 104"/>
                <a:gd name="T18" fmla="*/ 90 w 90"/>
                <a:gd name="T19" fmla="*/ 48 h 104"/>
                <a:gd name="T20" fmla="*/ 76 w 90"/>
                <a:gd name="T21" fmla="*/ 68 h 104"/>
                <a:gd name="T22" fmla="*/ 40 w 90"/>
                <a:gd name="T23" fmla="*/ 78 h 104"/>
                <a:gd name="T24" fmla="*/ 15 w 90"/>
                <a:gd name="T25" fmla="*/ 104 h 104"/>
                <a:gd name="T26" fmla="*/ 0 w 90"/>
                <a:gd name="T27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4">
                  <a:moveTo>
                    <a:pt x="0" y="98"/>
                  </a:moveTo>
                  <a:lnTo>
                    <a:pt x="15" y="63"/>
                  </a:lnTo>
                  <a:lnTo>
                    <a:pt x="18" y="2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9" y="38"/>
                  </a:lnTo>
                  <a:lnTo>
                    <a:pt x="54" y="17"/>
                  </a:lnTo>
                  <a:lnTo>
                    <a:pt x="67" y="13"/>
                  </a:lnTo>
                  <a:lnTo>
                    <a:pt x="82" y="29"/>
                  </a:lnTo>
                  <a:lnTo>
                    <a:pt x="90" y="48"/>
                  </a:lnTo>
                  <a:lnTo>
                    <a:pt x="76" y="68"/>
                  </a:lnTo>
                  <a:lnTo>
                    <a:pt x="40" y="78"/>
                  </a:lnTo>
                  <a:lnTo>
                    <a:pt x="15" y="104"/>
                  </a:lnTo>
                  <a:lnTo>
                    <a:pt x="0" y="9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1718" y="1710"/>
              <a:ext cx="53" cy="42"/>
            </a:xfrm>
            <a:custGeom>
              <a:avLst/>
              <a:gdLst>
                <a:gd name="T0" fmla="*/ 6 w 58"/>
                <a:gd name="T1" fmla="*/ 46 h 46"/>
                <a:gd name="T2" fmla="*/ 58 w 58"/>
                <a:gd name="T3" fmla="*/ 43 h 46"/>
                <a:gd name="T4" fmla="*/ 58 w 58"/>
                <a:gd name="T5" fmla="*/ 27 h 46"/>
                <a:gd name="T6" fmla="*/ 43 w 58"/>
                <a:gd name="T7" fmla="*/ 6 h 46"/>
                <a:gd name="T8" fmla="*/ 30 w 58"/>
                <a:gd name="T9" fmla="*/ 0 h 46"/>
                <a:gd name="T10" fmla="*/ 0 w 58"/>
                <a:gd name="T11" fmla="*/ 24 h 46"/>
                <a:gd name="T12" fmla="*/ 6 w 58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6">
                  <a:moveTo>
                    <a:pt x="6" y="46"/>
                  </a:moveTo>
                  <a:lnTo>
                    <a:pt x="58" y="43"/>
                  </a:lnTo>
                  <a:lnTo>
                    <a:pt x="58" y="27"/>
                  </a:lnTo>
                  <a:lnTo>
                    <a:pt x="43" y="6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6" y="4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1957" y="1760"/>
              <a:ext cx="30" cy="58"/>
            </a:xfrm>
            <a:custGeom>
              <a:avLst/>
              <a:gdLst>
                <a:gd name="T0" fmla="*/ 19 w 33"/>
                <a:gd name="T1" fmla="*/ 0 h 63"/>
                <a:gd name="T2" fmla="*/ 6 w 33"/>
                <a:gd name="T3" fmla="*/ 18 h 63"/>
                <a:gd name="T4" fmla="*/ 0 w 33"/>
                <a:gd name="T5" fmla="*/ 33 h 63"/>
                <a:gd name="T6" fmla="*/ 26 w 33"/>
                <a:gd name="T7" fmla="*/ 63 h 63"/>
                <a:gd name="T8" fmla="*/ 33 w 33"/>
                <a:gd name="T9" fmla="*/ 53 h 63"/>
                <a:gd name="T10" fmla="*/ 26 w 33"/>
                <a:gd name="T11" fmla="*/ 30 h 63"/>
                <a:gd name="T12" fmla="*/ 19 w 33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3">
                  <a:moveTo>
                    <a:pt x="19" y="0"/>
                  </a:moveTo>
                  <a:lnTo>
                    <a:pt x="6" y="18"/>
                  </a:lnTo>
                  <a:lnTo>
                    <a:pt x="0" y="33"/>
                  </a:lnTo>
                  <a:lnTo>
                    <a:pt x="26" y="63"/>
                  </a:lnTo>
                  <a:lnTo>
                    <a:pt x="33" y="53"/>
                  </a:lnTo>
                  <a:lnTo>
                    <a:pt x="26" y="3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19" name="Group 36"/>
          <p:cNvGrpSpPr>
            <a:grpSpLocks/>
          </p:cNvGrpSpPr>
          <p:nvPr/>
        </p:nvGrpSpPr>
        <p:grpSpPr bwMode="auto">
          <a:xfrm>
            <a:off x="1691680" y="1412776"/>
            <a:ext cx="2594917" cy="3028290"/>
            <a:chOff x="1134" y="914"/>
            <a:chExt cx="2948" cy="3002"/>
          </a:xfrm>
          <a:gradFill flip="none" rotWithShape="1">
            <a:gsLst>
              <a:gs pos="50000">
                <a:schemeClr val="bg2"/>
              </a:gs>
              <a:gs pos="13000">
                <a:srgbClr val="00B0F0"/>
              </a:gs>
            </a:gsLst>
            <a:lin ang="0" scaled="0"/>
            <a:tileRect/>
          </a:gradFill>
        </p:grpSpPr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1283" y="914"/>
              <a:ext cx="2208" cy="2352"/>
            </a:xfrm>
            <a:custGeom>
              <a:avLst/>
              <a:gdLst/>
              <a:ahLst/>
              <a:cxnLst>
                <a:cxn ang="0">
                  <a:pos x="598" y="5496"/>
                </a:cxn>
                <a:cxn ang="0">
                  <a:pos x="1323" y="5880"/>
                </a:cxn>
                <a:cxn ang="0">
                  <a:pos x="1654" y="6222"/>
                </a:cxn>
                <a:cxn ang="0">
                  <a:pos x="1021" y="6402"/>
                </a:cxn>
                <a:cxn ang="0">
                  <a:pos x="1471" y="7306"/>
                </a:cxn>
                <a:cxn ang="0">
                  <a:pos x="2319" y="7578"/>
                </a:cxn>
                <a:cxn ang="0">
                  <a:pos x="3483" y="7560"/>
                </a:cxn>
                <a:cxn ang="0">
                  <a:pos x="4144" y="7642"/>
                </a:cxn>
                <a:cxn ang="0">
                  <a:pos x="4776" y="7797"/>
                </a:cxn>
                <a:cxn ang="0">
                  <a:pos x="4650" y="8139"/>
                </a:cxn>
                <a:cxn ang="0">
                  <a:pos x="3840" y="7965"/>
                </a:cxn>
                <a:cxn ang="0">
                  <a:pos x="2268" y="7809"/>
                </a:cxn>
                <a:cxn ang="0">
                  <a:pos x="1912" y="8710"/>
                </a:cxn>
                <a:cxn ang="0">
                  <a:pos x="2431" y="10354"/>
                </a:cxn>
                <a:cxn ang="0">
                  <a:pos x="2971" y="10537"/>
                </a:cxn>
                <a:cxn ang="0">
                  <a:pos x="3735" y="11269"/>
                </a:cxn>
                <a:cxn ang="0">
                  <a:pos x="4072" y="11176"/>
                </a:cxn>
                <a:cxn ang="0">
                  <a:pos x="4788" y="11527"/>
                </a:cxn>
                <a:cxn ang="0">
                  <a:pos x="5107" y="11565"/>
                </a:cxn>
                <a:cxn ang="0">
                  <a:pos x="4821" y="10365"/>
                </a:cxn>
                <a:cxn ang="0">
                  <a:pos x="4648" y="9327"/>
                </a:cxn>
                <a:cxn ang="0">
                  <a:pos x="5328" y="9715"/>
                </a:cxn>
                <a:cxn ang="0">
                  <a:pos x="5374" y="9196"/>
                </a:cxn>
                <a:cxn ang="0">
                  <a:pos x="4933" y="8440"/>
                </a:cxn>
                <a:cxn ang="0">
                  <a:pos x="6073" y="8487"/>
                </a:cxn>
                <a:cxn ang="0">
                  <a:pos x="6684" y="8637"/>
                </a:cxn>
                <a:cxn ang="0">
                  <a:pos x="6511" y="7678"/>
                </a:cxn>
                <a:cxn ang="0">
                  <a:pos x="5047" y="6855"/>
                </a:cxn>
                <a:cxn ang="0">
                  <a:pos x="4335" y="6343"/>
                </a:cxn>
                <a:cxn ang="0">
                  <a:pos x="4875" y="6028"/>
                </a:cxn>
                <a:cxn ang="0">
                  <a:pos x="4624" y="5412"/>
                </a:cxn>
                <a:cxn ang="0">
                  <a:pos x="5151" y="5818"/>
                </a:cxn>
                <a:cxn ang="0">
                  <a:pos x="5419" y="5548"/>
                </a:cxn>
                <a:cxn ang="0">
                  <a:pos x="4221" y="3840"/>
                </a:cxn>
                <a:cxn ang="0">
                  <a:pos x="4356" y="2844"/>
                </a:cxn>
                <a:cxn ang="0">
                  <a:pos x="4800" y="2758"/>
                </a:cxn>
                <a:cxn ang="0">
                  <a:pos x="5416" y="3672"/>
                </a:cxn>
                <a:cxn ang="0">
                  <a:pos x="6021" y="3885"/>
                </a:cxn>
                <a:cxn ang="0">
                  <a:pos x="6036" y="3382"/>
                </a:cxn>
                <a:cxn ang="0">
                  <a:pos x="6558" y="3625"/>
                </a:cxn>
                <a:cxn ang="0">
                  <a:pos x="7275" y="3504"/>
                </a:cxn>
                <a:cxn ang="0">
                  <a:pos x="6393" y="2731"/>
                </a:cxn>
                <a:cxn ang="0">
                  <a:pos x="6757" y="2304"/>
                </a:cxn>
                <a:cxn ang="0">
                  <a:pos x="7950" y="1993"/>
                </a:cxn>
                <a:cxn ang="0">
                  <a:pos x="8481" y="1794"/>
                </a:cxn>
                <a:cxn ang="0">
                  <a:pos x="9960" y="2038"/>
                </a:cxn>
                <a:cxn ang="0">
                  <a:pos x="10644" y="1117"/>
                </a:cxn>
                <a:cxn ang="0">
                  <a:pos x="10431" y="118"/>
                </a:cxn>
                <a:cxn ang="0">
                  <a:pos x="9970" y="919"/>
                </a:cxn>
                <a:cxn ang="0">
                  <a:pos x="8421" y="879"/>
                </a:cxn>
                <a:cxn ang="0">
                  <a:pos x="7251" y="523"/>
                </a:cxn>
                <a:cxn ang="0">
                  <a:pos x="6274" y="691"/>
                </a:cxn>
                <a:cxn ang="0">
                  <a:pos x="5346" y="915"/>
                </a:cxn>
                <a:cxn ang="0">
                  <a:pos x="3816" y="1348"/>
                </a:cxn>
                <a:cxn ang="0">
                  <a:pos x="2572" y="1927"/>
                </a:cxn>
                <a:cxn ang="0">
                  <a:pos x="1536" y="2161"/>
                </a:cxn>
                <a:cxn ang="0">
                  <a:pos x="1149" y="3067"/>
                </a:cxn>
                <a:cxn ang="0">
                  <a:pos x="405" y="3967"/>
                </a:cxn>
              </a:cxnLst>
              <a:rect l="0" t="0" r="r" b="b"/>
              <a:pathLst>
                <a:path w="11040" h="11761">
                  <a:moveTo>
                    <a:pt x="0" y="4672"/>
                  </a:moveTo>
                  <a:lnTo>
                    <a:pt x="123" y="4873"/>
                  </a:lnTo>
                  <a:lnTo>
                    <a:pt x="243" y="4914"/>
                  </a:lnTo>
                  <a:lnTo>
                    <a:pt x="169" y="5112"/>
                  </a:lnTo>
                  <a:lnTo>
                    <a:pt x="289" y="5169"/>
                  </a:lnTo>
                  <a:lnTo>
                    <a:pt x="274" y="5310"/>
                  </a:lnTo>
                  <a:lnTo>
                    <a:pt x="433" y="5364"/>
                  </a:lnTo>
                  <a:lnTo>
                    <a:pt x="555" y="5364"/>
                  </a:lnTo>
                  <a:lnTo>
                    <a:pt x="598" y="5496"/>
                  </a:lnTo>
                  <a:lnTo>
                    <a:pt x="976" y="5910"/>
                  </a:lnTo>
                  <a:lnTo>
                    <a:pt x="997" y="6055"/>
                  </a:lnTo>
                  <a:lnTo>
                    <a:pt x="1126" y="6070"/>
                  </a:lnTo>
                  <a:lnTo>
                    <a:pt x="1101" y="5923"/>
                  </a:lnTo>
                  <a:lnTo>
                    <a:pt x="1099" y="5820"/>
                  </a:lnTo>
                  <a:lnTo>
                    <a:pt x="1149" y="5751"/>
                  </a:lnTo>
                  <a:lnTo>
                    <a:pt x="1201" y="5824"/>
                  </a:lnTo>
                  <a:lnTo>
                    <a:pt x="1246" y="5935"/>
                  </a:lnTo>
                  <a:lnTo>
                    <a:pt x="1323" y="5880"/>
                  </a:lnTo>
                  <a:lnTo>
                    <a:pt x="1453" y="5998"/>
                  </a:lnTo>
                  <a:lnTo>
                    <a:pt x="1521" y="6015"/>
                  </a:lnTo>
                  <a:lnTo>
                    <a:pt x="1573" y="5941"/>
                  </a:lnTo>
                  <a:lnTo>
                    <a:pt x="1683" y="5907"/>
                  </a:lnTo>
                  <a:lnTo>
                    <a:pt x="1716" y="6034"/>
                  </a:lnTo>
                  <a:lnTo>
                    <a:pt x="1732" y="6210"/>
                  </a:lnTo>
                  <a:lnTo>
                    <a:pt x="1789" y="6279"/>
                  </a:lnTo>
                  <a:lnTo>
                    <a:pt x="1761" y="6330"/>
                  </a:lnTo>
                  <a:lnTo>
                    <a:pt x="1654" y="6222"/>
                  </a:lnTo>
                  <a:lnTo>
                    <a:pt x="1552" y="6282"/>
                  </a:lnTo>
                  <a:lnTo>
                    <a:pt x="1545" y="6178"/>
                  </a:lnTo>
                  <a:lnTo>
                    <a:pt x="1443" y="6150"/>
                  </a:lnTo>
                  <a:lnTo>
                    <a:pt x="1291" y="6159"/>
                  </a:lnTo>
                  <a:lnTo>
                    <a:pt x="1231" y="6117"/>
                  </a:lnTo>
                  <a:lnTo>
                    <a:pt x="1144" y="6174"/>
                  </a:lnTo>
                  <a:lnTo>
                    <a:pt x="1053" y="6138"/>
                  </a:lnTo>
                  <a:lnTo>
                    <a:pt x="1108" y="6315"/>
                  </a:lnTo>
                  <a:lnTo>
                    <a:pt x="1021" y="6402"/>
                  </a:lnTo>
                  <a:lnTo>
                    <a:pt x="1080" y="6522"/>
                  </a:lnTo>
                  <a:lnTo>
                    <a:pt x="1188" y="6451"/>
                  </a:lnTo>
                  <a:lnTo>
                    <a:pt x="1266" y="6489"/>
                  </a:lnTo>
                  <a:lnTo>
                    <a:pt x="1266" y="6571"/>
                  </a:lnTo>
                  <a:lnTo>
                    <a:pt x="1401" y="6624"/>
                  </a:lnTo>
                  <a:lnTo>
                    <a:pt x="1458" y="6787"/>
                  </a:lnTo>
                  <a:lnTo>
                    <a:pt x="1503" y="7030"/>
                  </a:lnTo>
                  <a:lnTo>
                    <a:pt x="1635" y="7134"/>
                  </a:lnTo>
                  <a:lnTo>
                    <a:pt x="1471" y="7306"/>
                  </a:lnTo>
                  <a:lnTo>
                    <a:pt x="1651" y="7360"/>
                  </a:lnTo>
                  <a:lnTo>
                    <a:pt x="1620" y="7485"/>
                  </a:lnTo>
                  <a:lnTo>
                    <a:pt x="1710" y="7560"/>
                  </a:lnTo>
                  <a:lnTo>
                    <a:pt x="1875" y="7554"/>
                  </a:lnTo>
                  <a:lnTo>
                    <a:pt x="1875" y="7450"/>
                  </a:lnTo>
                  <a:lnTo>
                    <a:pt x="2085" y="7350"/>
                  </a:lnTo>
                  <a:lnTo>
                    <a:pt x="2253" y="7465"/>
                  </a:lnTo>
                  <a:lnTo>
                    <a:pt x="2241" y="7572"/>
                  </a:lnTo>
                  <a:lnTo>
                    <a:pt x="2319" y="7578"/>
                  </a:lnTo>
                  <a:lnTo>
                    <a:pt x="2511" y="7471"/>
                  </a:lnTo>
                  <a:lnTo>
                    <a:pt x="2655" y="7453"/>
                  </a:lnTo>
                  <a:lnTo>
                    <a:pt x="2745" y="7524"/>
                  </a:lnTo>
                  <a:lnTo>
                    <a:pt x="2863" y="7396"/>
                  </a:lnTo>
                  <a:lnTo>
                    <a:pt x="2947" y="7395"/>
                  </a:lnTo>
                  <a:lnTo>
                    <a:pt x="3090" y="7350"/>
                  </a:lnTo>
                  <a:lnTo>
                    <a:pt x="3151" y="7405"/>
                  </a:lnTo>
                  <a:lnTo>
                    <a:pt x="3351" y="7411"/>
                  </a:lnTo>
                  <a:lnTo>
                    <a:pt x="3483" y="7560"/>
                  </a:lnTo>
                  <a:lnTo>
                    <a:pt x="3525" y="7467"/>
                  </a:lnTo>
                  <a:lnTo>
                    <a:pt x="3649" y="7530"/>
                  </a:lnTo>
                  <a:lnTo>
                    <a:pt x="3778" y="7560"/>
                  </a:lnTo>
                  <a:lnTo>
                    <a:pt x="3828" y="7510"/>
                  </a:lnTo>
                  <a:lnTo>
                    <a:pt x="3831" y="7425"/>
                  </a:lnTo>
                  <a:lnTo>
                    <a:pt x="3858" y="7312"/>
                  </a:lnTo>
                  <a:lnTo>
                    <a:pt x="4020" y="7395"/>
                  </a:lnTo>
                  <a:lnTo>
                    <a:pt x="4063" y="7554"/>
                  </a:lnTo>
                  <a:lnTo>
                    <a:pt x="4144" y="7642"/>
                  </a:lnTo>
                  <a:lnTo>
                    <a:pt x="4155" y="7545"/>
                  </a:lnTo>
                  <a:lnTo>
                    <a:pt x="4233" y="7480"/>
                  </a:lnTo>
                  <a:lnTo>
                    <a:pt x="4320" y="7434"/>
                  </a:lnTo>
                  <a:lnTo>
                    <a:pt x="4354" y="7578"/>
                  </a:lnTo>
                  <a:lnTo>
                    <a:pt x="4519" y="7677"/>
                  </a:lnTo>
                  <a:lnTo>
                    <a:pt x="4473" y="7764"/>
                  </a:lnTo>
                  <a:lnTo>
                    <a:pt x="4591" y="7756"/>
                  </a:lnTo>
                  <a:lnTo>
                    <a:pt x="4761" y="7872"/>
                  </a:lnTo>
                  <a:lnTo>
                    <a:pt x="4776" y="7797"/>
                  </a:lnTo>
                  <a:lnTo>
                    <a:pt x="4909" y="7839"/>
                  </a:lnTo>
                  <a:lnTo>
                    <a:pt x="4972" y="7935"/>
                  </a:lnTo>
                  <a:lnTo>
                    <a:pt x="5040" y="7824"/>
                  </a:lnTo>
                  <a:lnTo>
                    <a:pt x="5133" y="7903"/>
                  </a:lnTo>
                  <a:lnTo>
                    <a:pt x="5284" y="7917"/>
                  </a:lnTo>
                  <a:lnTo>
                    <a:pt x="5100" y="8130"/>
                  </a:lnTo>
                  <a:lnTo>
                    <a:pt x="4953" y="8131"/>
                  </a:lnTo>
                  <a:lnTo>
                    <a:pt x="4800" y="8086"/>
                  </a:lnTo>
                  <a:lnTo>
                    <a:pt x="4650" y="8139"/>
                  </a:lnTo>
                  <a:lnTo>
                    <a:pt x="4567" y="8217"/>
                  </a:lnTo>
                  <a:lnTo>
                    <a:pt x="4660" y="8275"/>
                  </a:lnTo>
                  <a:lnTo>
                    <a:pt x="4842" y="8305"/>
                  </a:lnTo>
                  <a:lnTo>
                    <a:pt x="4720" y="8352"/>
                  </a:lnTo>
                  <a:lnTo>
                    <a:pt x="4536" y="8401"/>
                  </a:lnTo>
                  <a:lnTo>
                    <a:pt x="4441" y="8190"/>
                  </a:lnTo>
                  <a:lnTo>
                    <a:pt x="4216" y="8092"/>
                  </a:lnTo>
                  <a:lnTo>
                    <a:pt x="4014" y="7965"/>
                  </a:lnTo>
                  <a:lnTo>
                    <a:pt x="3840" y="7965"/>
                  </a:lnTo>
                  <a:lnTo>
                    <a:pt x="3588" y="7873"/>
                  </a:lnTo>
                  <a:lnTo>
                    <a:pt x="3378" y="7699"/>
                  </a:lnTo>
                  <a:lnTo>
                    <a:pt x="3049" y="7542"/>
                  </a:lnTo>
                  <a:lnTo>
                    <a:pt x="2961" y="7545"/>
                  </a:lnTo>
                  <a:lnTo>
                    <a:pt x="2898" y="7485"/>
                  </a:lnTo>
                  <a:lnTo>
                    <a:pt x="2752" y="7633"/>
                  </a:lnTo>
                  <a:lnTo>
                    <a:pt x="2631" y="7837"/>
                  </a:lnTo>
                  <a:lnTo>
                    <a:pt x="2451" y="7930"/>
                  </a:lnTo>
                  <a:lnTo>
                    <a:pt x="2268" y="7809"/>
                  </a:lnTo>
                  <a:lnTo>
                    <a:pt x="2074" y="7782"/>
                  </a:lnTo>
                  <a:lnTo>
                    <a:pt x="2061" y="8017"/>
                  </a:lnTo>
                  <a:lnTo>
                    <a:pt x="1980" y="8100"/>
                  </a:lnTo>
                  <a:lnTo>
                    <a:pt x="1969" y="8185"/>
                  </a:lnTo>
                  <a:lnTo>
                    <a:pt x="1747" y="8380"/>
                  </a:lnTo>
                  <a:lnTo>
                    <a:pt x="1626" y="8356"/>
                  </a:lnTo>
                  <a:lnTo>
                    <a:pt x="1611" y="8577"/>
                  </a:lnTo>
                  <a:lnTo>
                    <a:pt x="1768" y="8617"/>
                  </a:lnTo>
                  <a:lnTo>
                    <a:pt x="1912" y="8710"/>
                  </a:lnTo>
                  <a:lnTo>
                    <a:pt x="1948" y="8836"/>
                  </a:lnTo>
                  <a:lnTo>
                    <a:pt x="1951" y="9000"/>
                  </a:lnTo>
                  <a:lnTo>
                    <a:pt x="2104" y="9016"/>
                  </a:lnTo>
                  <a:lnTo>
                    <a:pt x="2296" y="9177"/>
                  </a:lnTo>
                  <a:lnTo>
                    <a:pt x="2467" y="9343"/>
                  </a:lnTo>
                  <a:lnTo>
                    <a:pt x="2557" y="9589"/>
                  </a:lnTo>
                  <a:lnTo>
                    <a:pt x="2610" y="9750"/>
                  </a:lnTo>
                  <a:lnTo>
                    <a:pt x="2353" y="10050"/>
                  </a:lnTo>
                  <a:lnTo>
                    <a:pt x="2431" y="10354"/>
                  </a:lnTo>
                  <a:lnTo>
                    <a:pt x="2557" y="10513"/>
                  </a:lnTo>
                  <a:lnTo>
                    <a:pt x="2569" y="10752"/>
                  </a:lnTo>
                  <a:lnTo>
                    <a:pt x="2610" y="10875"/>
                  </a:lnTo>
                  <a:lnTo>
                    <a:pt x="2749" y="10854"/>
                  </a:lnTo>
                  <a:lnTo>
                    <a:pt x="2880" y="11053"/>
                  </a:lnTo>
                  <a:lnTo>
                    <a:pt x="3003" y="10936"/>
                  </a:lnTo>
                  <a:lnTo>
                    <a:pt x="3001" y="10822"/>
                  </a:lnTo>
                  <a:lnTo>
                    <a:pt x="2988" y="10644"/>
                  </a:lnTo>
                  <a:lnTo>
                    <a:pt x="2971" y="10537"/>
                  </a:lnTo>
                  <a:lnTo>
                    <a:pt x="3000" y="10441"/>
                  </a:lnTo>
                  <a:lnTo>
                    <a:pt x="3115" y="10402"/>
                  </a:lnTo>
                  <a:lnTo>
                    <a:pt x="3285" y="10374"/>
                  </a:lnTo>
                  <a:lnTo>
                    <a:pt x="3375" y="10450"/>
                  </a:lnTo>
                  <a:lnTo>
                    <a:pt x="3366" y="10663"/>
                  </a:lnTo>
                  <a:lnTo>
                    <a:pt x="3525" y="10681"/>
                  </a:lnTo>
                  <a:lnTo>
                    <a:pt x="3679" y="11062"/>
                  </a:lnTo>
                  <a:lnTo>
                    <a:pt x="3771" y="11173"/>
                  </a:lnTo>
                  <a:lnTo>
                    <a:pt x="3735" y="11269"/>
                  </a:lnTo>
                  <a:lnTo>
                    <a:pt x="3786" y="11460"/>
                  </a:lnTo>
                  <a:lnTo>
                    <a:pt x="3705" y="11550"/>
                  </a:lnTo>
                  <a:lnTo>
                    <a:pt x="3901" y="11634"/>
                  </a:lnTo>
                  <a:lnTo>
                    <a:pt x="3931" y="11761"/>
                  </a:lnTo>
                  <a:lnTo>
                    <a:pt x="3996" y="11635"/>
                  </a:lnTo>
                  <a:lnTo>
                    <a:pt x="3951" y="11461"/>
                  </a:lnTo>
                  <a:lnTo>
                    <a:pt x="3949" y="11338"/>
                  </a:lnTo>
                  <a:lnTo>
                    <a:pt x="4018" y="11251"/>
                  </a:lnTo>
                  <a:lnTo>
                    <a:pt x="4072" y="11176"/>
                  </a:lnTo>
                  <a:lnTo>
                    <a:pt x="4020" y="11053"/>
                  </a:lnTo>
                  <a:lnTo>
                    <a:pt x="4096" y="10965"/>
                  </a:lnTo>
                  <a:lnTo>
                    <a:pt x="4246" y="10858"/>
                  </a:lnTo>
                  <a:lnTo>
                    <a:pt x="4348" y="10900"/>
                  </a:lnTo>
                  <a:lnTo>
                    <a:pt x="4470" y="10933"/>
                  </a:lnTo>
                  <a:lnTo>
                    <a:pt x="4521" y="11139"/>
                  </a:lnTo>
                  <a:lnTo>
                    <a:pt x="4626" y="11200"/>
                  </a:lnTo>
                  <a:lnTo>
                    <a:pt x="4650" y="11319"/>
                  </a:lnTo>
                  <a:lnTo>
                    <a:pt x="4788" y="11527"/>
                  </a:lnTo>
                  <a:lnTo>
                    <a:pt x="4719" y="11610"/>
                  </a:lnTo>
                  <a:lnTo>
                    <a:pt x="4816" y="11686"/>
                  </a:lnTo>
                  <a:lnTo>
                    <a:pt x="4861" y="11626"/>
                  </a:lnTo>
                  <a:lnTo>
                    <a:pt x="4789" y="11530"/>
                  </a:lnTo>
                  <a:lnTo>
                    <a:pt x="4911" y="11503"/>
                  </a:lnTo>
                  <a:lnTo>
                    <a:pt x="5013" y="11715"/>
                  </a:lnTo>
                  <a:lnTo>
                    <a:pt x="5148" y="11715"/>
                  </a:lnTo>
                  <a:lnTo>
                    <a:pt x="5203" y="11685"/>
                  </a:lnTo>
                  <a:lnTo>
                    <a:pt x="5107" y="11565"/>
                  </a:lnTo>
                  <a:lnTo>
                    <a:pt x="5131" y="11455"/>
                  </a:lnTo>
                  <a:lnTo>
                    <a:pt x="5011" y="11427"/>
                  </a:lnTo>
                  <a:lnTo>
                    <a:pt x="4911" y="11295"/>
                  </a:lnTo>
                  <a:lnTo>
                    <a:pt x="4878" y="11100"/>
                  </a:lnTo>
                  <a:lnTo>
                    <a:pt x="4911" y="11038"/>
                  </a:lnTo>
                  <a:lnTo>
                    <a:pt x="5055" y="11079"/>
                  </a:lnTo>
                  <a:lnTo>
                    <a:pt x="5056" y="10944"/>
                  </a:lnTo>
                  <a:lnTo>
                    <a:pt x="4938" y="10785"/>
                  </a:lnTo>
                  <a:lnTo>
                    <a:pt x="4821" y="10365"/>
                  </a:lnTo>
                  <a:lnTo>
                    <a:pt x="4791" y="10239"/>
                  </a:lnTo>
                  <a:lnTo>
                    <a:pt x="4668" y="10194"/>
                  </a:lnTo>
                  <a:lnTo>
                    <a:pt x="4696" y="10006"/>
                  </a:lnTo>
                  <a:lnTo>
                    <a:pt x="4561" y="9823"/>
                  </a:lnTo>
                  <a:lnTo>
                    <a:pt x="4356" y="9391"/>
                  </a:lnTo>
                  <a:lnTo>
                    <a:pt x="4378" y="9280"/>
                  </a:lnTo>
                  <a:lnTo>
                    <a:pt x="4473" y="9240"/>
                  </a:lnTo>
                  <a:lnTo>
                    <a:pt x="4548" y="9298"/>
                  </a:lnTo>
                  <a:lnTo>
                    <a:pt x="4648" y="9327"/>
                  </a:lnTo>
                  <a:lnTo>
                    <a:pt x="4759" y="9298"/>
                  </a:lnTo>
                  <a:lnTo>
                    <a:pt x="4912" y="9430"/>
                  </a:lnTo>
                  <a:lnTo>
                    <a:pt x="5088" y="9480"/>
                  </a:lnTo>
                  <a:lnTo>
                    <a:pt x="5089" y="9609"/>
                  </a:lnTo>
                  <a:lnTo>
                    <a:pt x="4969" y="9609"/>
                  </a:lnTo>
                  <a:lnTo>
                    <a:pt x="4996" y="9714"/>
                  </a:lnTo>
                  <a:lnTo>
                    <a:pt x="5145" y="9820"/>
                  </a:lnTo>
                  <a:lnTo>
                    <a:pt x="5206" y="9744"/>
                  </a:lnTo>
                  <a:lnTo>
                    <a:pt x="5328" y="9715"/>
                  </a:lnTo>
                  <a:lnTo>
                    <a:pt x="5281" y="9625"/>
                  </a:lnTo>
                  <a:lnTo>
                    <a:pt x="5404" y="9568"/>
                  </a:lnTo>
                  <a:lnTo>
                    <a:pt x="5715" y="9552"/>
                  </a:lnTo>
                  <a:lnTo>
                    <a:pt x="5731" y="9498"/>
                  </a:lnTo>
                  <a:lnTo>
                    <a:pt x="5541" y="9312"/>
                  </a:lnTo>
                  <a:lnTo>
                    <a:pt x="5566" y="9220"/>
                  </a:lnTo>
                  <a:lnTo>
                    <a:pt x="5572" y="9075"/>
                  </a:lnTo>
                  <a:lnTo>
                    <a:pt x="5445" y="9075"/>
                  </a:lnTo>
                  <a:lnTo>
                    <a:pt x="5374" y="9196"/>
                  </a:lnTo>
                  <a:lnTo>
                    <a:pt x="5254" y="9205"/>
                  </a:lnTo>
                  <a:lnTo>
                    <a:pt x="5160" y="9088"/>
                  </a:lnTo>
                  <a:lnTo>
                    <a:pt x="5163" y="8890"/>
                  </a:lnTo>
                  <a:lnTo>
                    <a:pt x="4996" y="8862"/>
                  </a:lnTo>
                  <a:lnTo>
                    <a:pt x="5148" y="8700"/>
                  </a:lnTo>
                  <a:lnTo>
                    <a:pt x="5209" y="8529"/>
                  </a:lnTo>
                  <a:lnTo>
                    <a:pt x="5001" y="8560"/>
                  </a:lnTo>
                  <a:lnTo>
                    <a:pt x="4831" y="8520"/>
                  </a:lnTo>
                  <a:lnTo>
                    <a:pt x="4933" y="8440"/>
                  </a:lnTo>
                  <a:lnTo>
                    <a:pt x="5076" y="8437"/>
                  </a:lnTo>
                  <a:lnTo>
                    <a:pt x="5179" y="8415"/>
                  </a:lnTo>
                  <a:lnTo>
                    <a:pt x="5271" y="8325"/>
                  </a:lnTo>
                  <a:lnTo>
                    <a:pt x="5550" y="8350"/>
                  </a:lnTo>
                  <a:lnTo>
                    <a:pt x="5611" y="8251"/>
                  </a:lnTo>
                  <a:lnTo>
                    <a:pt x="5760" y="8202"/>
                  </a:lnTo>
                  <a:lnTo>
                    <a:pt x="5880" y="8184"/>
                  </a:lnTo>
                  <a:lnTo>
                    <a:pt x="5853" y="8310"/>
                  </a:lnTo>
                  <a:lnTo>
                    <a:pt x="6073" y="8487"/>
                  </a:lnTo>
                  <a:lnTo>
                    <a:pt x="6199" y="8724"/>
                  </a:lnTo>
                  <a:lnTo>
                    <a:pt x="6306" y="8670"/>
                  </a:lnTo>
                  <a:lnTo>
                    <a:pt x="6411" y="8775"/>
                  </a:lnTo>
                  <a:lnTo>
                    <a:pt x="6469" y="8938"/>
                  </a:lnTo>
                  <a:lnTo>
                    <a:pt x="6466" y="9054"/>
                  </a:lnTo>
                  <a:lnTo>
                    <a:pt x="6682" y="9040"/>
                  </a:lnTo>
                  <a:lnTo>
                    <a:pt x="6691" y="8895"/>
                  </a:lnTo>
                  <a:lnTo>
                    <a:pt x="6750" y="8730"/>
                  </a:lnTo>
                  <a:lnTo>
                    <a:pt x="6684" y="8637"/>
                  </a:lnTo>
                  <a:lnTo>
                    <a:pt x="6618" y="8575"/>
                  </a:lnTo>
                  <a:lnTo>
                    <a:pt x="6675" y="8488"/>
                  </a:lnTo>
                  <a:lnTo>
                    <a:pt x="6607" y="8476"/>
                  </a:lnTo>
                  <a:lnTo>
                    <a:pt x="6559" y="8416"/>
                  </a:lnTo>
                  <a:lnTo>
                    <a:pt x="6601" y="8260"/>
                  </a:lnTo>
                  <a:lnTo>
                    <a:pt x="6571" y="8055"/>
                  </a:lnTo>
                  <a:lnTo>
                    <a:pt x="6721" y="7951"/>
                  </a:lnTo>
                  <a:lnTo>
                    <a:pt x="6636" y="7773"/>
                  </a:lnTo>
                  <a:lnTo>
                    <a:pt x="6511" y="7678"/>
                  </a:lnTo>
                  <a:lnTo>
                    <a:pt x="6232" y="7560"/>
                  </a:lnTo>
                  <a:lnTo>
                    <a:pt x="6024" y="7543"/>
                  </a:lnTo>
                  <a:lnTo>
                    <a:pt x="5935" y="7369"/>
                  </a:lnTo>
                  <a:lnTo>
                    <a:pt x="5857" y="7186"/>
                  </a:lnTo>
                  <a:lnTo>
                    <a:pt x="5460" y="6945"/>
                  </a:lnTo>
                  <a:lnTo>
                    <a:pt x="5313" y="6867"/>
                  </a:lnTo>
                  <a:lnTo>
                    <a:pt x="5209" y="6781"/>
                  </a:lnTo>
                  <a:lnTo>
                    <a:pt x="5161" y="6855"/>
                  </a:lnTo>
                  <a:lnTo>
                    <a:pt x="5047" y="6855"/>
                  </a:lnTo>
                  <a:lnTo>
                    <a:pt x="4966" y="6691"/>
                  </a:lnTo>
                  <a:lnTo>
                    <a:pt x="4867" y="6640"/>
                  </a:lnTo>
                  <a:lnTo>
                    <a:pt x="4686" y="6645"/>
                  </a:lnTo>
                  <a:lnTo>
                    <a:pt x="4563" y="6570"/>
                  </a:lnTo>
                  <a:lnTo>
                    <a:pt x="4410" y="6505"/>
                  </a:lnTo>
                  <a:lnTo>
                    <a:pt x="4161" y="6462"/>
                  </a:lnTo>
                  <a:lnTo>
                    <a:pt x="4113" y="6370"/>
                  </a:lnTo>
                  <a:lnTo>
                    <a:pt x="4189" y="6286"/>
                  </a:lnTo>
                  <a:lnTo>
                    <a:pt x="4335" y="6343"/>
                  </a:lnTo>
                  <a:lnTo>
                    <a:pt x="4516" y="6361"/>
                  </a:lnTo>
                  <a:lnTo>
                    <a:pt x="4605" y="6282"/>
                  </a:lnTo>
                  <a:lnTo>
                    <a:pt x="4734" y="6235"/>
                  </a:lnTo>
                  <a:lnTo>
                    <a:pt x="4768" y="6204"/>
                  </a:lnTo>
                  <a:lnTo>
                    <a:pt x="4866" y="6195"/>
                  </a:lnTo>
                  <a:lnTo>
                    <a:pt x="4909" y="6100"/>
                  </a:lnTo>
                  <a:lnTo>
                    <a:pt x="4995" y="6046"/>
                  </a:lnTo>
                  <a:lnTo>
                    <a:pt x="4941" y="5985"/>
                  </a:lnTo>
                  <a:lnTo>
                    <a:pt x="4875" y="6028"/>
                  </a:lnTo>
                  <a:lnTo>
                    <a:pt x="4875" y="5911"/>
                  </a:lnTo>
                  <a:lnTo>
                    <a:pt x="4831" y="5823"/>
                  </a:lnTo>
                  <a:lnTo>
                    <a:pt x="4729" y="5787"/>
                  </a:lnTo>
                  <a:lnTo>
                    <a:pt x="4699" y="5668"/>
                  </a:lnTo>
                  <a:lnTo>
                    <a:pt x="4665" y="5730"/>
                  </a:lnTo>
                  <a:lnTo>
                    <a:pt x="4591" y="5695"/>
                  </a:lnTo>
                  <a:lnTo>
                    <a:pt x="4605" y="5611"/>
                  </a:lnTo>
                  <a:lnTo>
                    <a:pt x="4561" y="5473"/>
                  </a:lnTo>
                  <a:lnTo>
                    <a:pt x="4624" y="5412"/>
                  </a:lnTo>
                  <a:lnTo>
                    <a:pt x="4741" y="5443"/>
                  </a:lnTo>
                  <a:lnTo>
                    <a:pt x="4836" y="5323"/>
                  </a:lnTo>
                  <a:lnTo>
                    <a:pt x="4987" y="5410"/>
                  </a:lnTo>
                  <a:lnTo>
                    <a:pt x="5071" y="5392"/>
                  </a:lnTo>
                  <a:lnTo>
                    <a:pt x="5167" y="5515"/>
                  </a:lnTo>
                  <a:lnTo>
                    <a:pt x="5211" y="5616"/>
                  </a:lnTo>
                  <a:lnTo>
                    <a:pt x="5281" y="5715"/>
                  </a:lnTo>
                  <a:lnTo>
                    <a:pt x="5211" y="5743"/>
                  </a:lnTo>
                  <a:lnTo>
                    <a:pt x="5151" y="5818"/>
                  </a:lnTo>
                  <a:lnTo>
                    <a:pt x="5062" y="5829"/>
                  </a:lnTo>
                  <a:lnTo>
                    <a:pt x="5092" y="5760"/>
                  </a:lnTo>
                  <a:lnTo>
                    <a:pt x="5040" y="5686"/>
                  </a:lnTo>
                  <a:lnTo>
                    <a:pt x="4966" y="5787"/>
                  </a:lnTo>
                  <a:lnTo>
                    <a:pt x="4981" y="5896"/>
                  </a:lnTo>
                  <a:lnTo>
                    <a:pt x="5086" y="5923"/>
                  </a:lnTo>
                  <a:lnTo>
                    <a:pt x="5298" y="5805"/>
                  </a:lnTo>
                  <a:lnTo>
                    <a:pt x="5511" y="5731"/>
                  </a:lnTo>
                  <a:lnTo>
                    <a:pt x="5419" y="5548"/>
                  </a:lnTo>
                  <a:lnTo>
                    <a:pt x="5313" y="5317"/>
                  </a:lnTo>
                  <a:lnTo>
                    <a:pt x="5164" y="5151"/>
                  </a:lnTo>
                  <a:lnTo>
                    <a:pt x="4966" y="4897"/>
                  </a:lnTo>
                  <a:lnTo>
                    <a:pt x="4758" y="4780"/>
                  </a:lnTo>
                  <a:lnTo>
                    <a:pt x="4687" y="4546"/>
                  </a:lnTo>
                  <a:lnTo>
                    <a:pt x="4681" y="4335"/>
                  </a:lnTo>
                  <a:lnTo>
                    <a:pt x="4447" y="4141"/>
                  </a:lnTo>
                  <a:lnTo>
                    <a:pt x="4399" y="3984"/>
                  </a:lnTo>
                  <a:lnTo>
                    <a:pt x="4221" y="3840"/>
                  </a:lnTo>
                  <a:lnTo>
                    <a:pt x="4174" y="3657"/>
                  </a:lnTo>
                  <a:lnTo>
                    <a:pt x="4147" y="3475"/>
                  </a:lnTo>
                  <a:lnTo>
                    <a:pt x="4263" y="3213"/>
                  </a:lnTo>
                  <a:lnTo>
                    <a:pt x="4413" y="3084"/>
                  </a:lnTo>
                  <a:lnTo>
                    <a:pt x="4356" y="3009"/>
                  </a:lnTo>
                  <a:lnTo>
                    <a:pt x="4266" y="2994"/>
                  </a:lnTo>
                  <a:lnTo>
                    <a:pt x="4233" y="2865"/>
                  </a:lnTo>
                  <a:lnTo>
                    <a:pt x="4251" y="2821"/>
                  </a:lnTo>
                  <a:lnTo>
                    <a:pt x="4356" y="2844"/>
                  </a:lnTo>
                  <a:lnTo>
                    <a:pt x="4320" y="2760"/>
                  </a:lnTo>
                  <a:lnTo>
                    <a:pt x="4386" y="2667"/>
                  </a:lnTo>
                  <a:lnTo>
                    <a:pt x="4455" y="2770"/>
                  </a:lnTo>
                  <a:lnTo>
                    <a:pt x="4504" y="2638"/>
                  </a:lnTo>
                  <a:lnTo>
                    <a:pt x="4597" y="2604"/>
                  </a:lnTo>
                  <a:lnTo>
                    <a:pt x="4729" y="2515"/>
                  </a:lnTo>
                  <a:lnTo>
                    <a:pt x="4852" y="2559"/>
                  </a:lnTo>
                  <a:lnTo>
                    <a:pt x="4894" y="2650"/>
                  </a:lnTo>
                  <a:lnTo>
                    <a:pt x="4800" y="2758"/>
                  </a:lnTo>
                  <a:lnTo>
                    <a:pt x="4641" y="2773"/>
                  </a:lnTo>
                  <a:lnTo>
                    <a:pt x="4701" y="2910"/>
                  </a:lnTo>
                  <a:lnTo>
                    <a:pt x="4771" y="3043"/>
                  </a:lnTo>
                  <a:lnTo>
                    <a:pt x="4890" y="3061"/>
                  </a:lnTo>
                  <a:lnTo>
                    <a:pt x="4981" y="3126"/>
                  </a:lnTo>
                  <a:lnTo>
                    <a:pt x="5092" y="3240"/>
                  </a:lnTo>
                  <a:lnTo>
                    <a:pt x="5211" y="3280"/>
                  </a:lnTo>
                  <a:lnTo>
                    <a:pt x="5476" y="3408"/>
                  </a:lnTo>
                  <a:lnTo>
                    <a:pt x="5416" y="3672"/>
                  </a:lnTo>
                  <a:lnTo>
                    <a:pt x="5541" y="3847"/>
                  </a:lnTo>
                  <a:lnTo>
                    <a:pt x="5538" y="3999"/>
                  </a:lnTo>
                  <a:lnTo>
                    <a:pt x="5695" y="3954"/>
                  </a:lnTo>
                  <a:lnTo>
                    <a:pt x="5839" y="4020"/>
                  </a:lnTo>
                  <a:lnTo>
                    <a:pt x="5928" y="4090"/>
                  </a:lnTo>
                  <a:lnTo>
                    <a:pt x="6153" y="4090"/>
                  </a:lnTo>
                  <a:lnTo>
                    <a:pt x="6141" y="4015"/>
                  </a:lnTo>
                  <a:lnTo>
                    <a:pt x="6073" y="3997"/>
                  </a:lnTo>
                  <a:lnTo>
                    <a:pt x="6021" y="3885"/>
                  </a:lnTo>
                  <a:lnTo>
                    <a:pt x="5763" y="3834"/>
                  </a:lnTo>
                  <a:lnTo>
                    <a:pt x="5647" y="3699"/>
                  </a:lnTo>
                  <a:lnTo>
                    <a:pt x="5542" y="3558"/>
                  </a:lnTo>
                  <a:lnTo>
                    <a:pt x="5481" y="3402"/>
                  </a:lnTo>
                  <a:lnTo>
                    <a:pt x="5514" y="3322"/>
                  </a:lnTo>
                  <a:lnTo>
                    <a:pt x="5596" y="3240"/>
                  </a:lnTo>
                  <a:lnTo>
                    <a:pt x="5806" y="3343"/>
                  </a:lnTo>
                  <a:lnTo>
                    <a:pt x="5926" y="3354"/>
                  </a:lnTo>
                  <a:lnTo>
                    <a:pt x="6036" y="3382"/>
                  </a:lnTo>
                  <a:lnTo>
                    <a:pt x="6157" y="3595"/>
                  </a:lnTo>
                  <a:lnTo>
                    <a:pt x="6240" y="3637"/>
                  </a:lnTo>
                  <a:lnTo>
                    <a:pt x="6232" y="3805"/>
                  </a:lnTo>
                  <a:lnTo>
                    <a:pt x="6399" y="3895"/>
                  </a:lnTo>
                  <a:lnTo>
                    <a:pt x="6483" y="4029"/>
                  </a:lnTo>
                  <a:lnTo>
                    <a:pt x="6607" y="3952"/>
                  </a:lnTo>
                  <a:lnTo>
                    <a:pt x="6651" y="3880"/>
                  </a:lnTo>
                  <a:lnTo>
                    <a:pt x="6571" y="3789"/>
                  </a:lnTo>
                  <a:lnTo>
                    <a:pt x="6558" y="3625"/>
                  </a:lnTo>
                  <a:lnTo>
                    <a:pt x="6442" y="3505"/>
                  </a:lnTo>
                  <a:lnTo>
                    <a:pt x="6240" y="3444"/>
                  </a:lnTo>
                  <a:lnTo>
                    <a:pt x="6096" y="3265"/>
                  </a:lnTo>
                  <a:lnTo>
                    <a:pt x="6094" y="3135"/>
                  </a:lnTo>
                  <a:lnTo>
                    <a:pt x="6171" y="3039"/>
                  </a:lnTo>
                  <a:lnTo>
                    <a:pt x="6850" y="3268"/>
                  </a:lnTo>
                  <a:lnTo>
                    <a:pt x="6951" y="3477"/>
                  </a:lnTo>
                  <a:lnTo>
                    <a:pt x="7185" y="3643"/>
                  </a:lnTo>
                  <a:lnTo>
                    <a:pt x="7275" y="3504"/>
                  </a:lnTo>
                  <a:lnTo>
                    <a:pt x="7113" y="3361"/>
                  </a:lnTo>
                  <a:lnTo>
                    <a:pt x="7008" y="3196"/>
                  </a:lnTo>
                  <a:lnTo>
                    <a:pt x="6727" y="3030"/>
                  </a:lnTo>
                  <a:lnTo>
                    <a:pt x="6637" y="2955"/>
                  </a:lnTo>
                  <a:lnTo>
                    <a:pt x="6532" y="3013"/>
                  </a:lnTo>
                  <a:lnTo>
                    <a:pt x="6394" y="2965"/>
                  </a:lnTo>
                  <a:lnTo>
                    <a:pt x="6316" y="2874"/>
                  </a:lnTo>
                  <a:lnTo>
                    <a:pt x="6285" y="2758"/>
                  </a:lnTo>
                  <a:lnTo>
                    <a:pt x="6393" y="2731"/>
                  </a:lnTo>
                  <a:lnTo>
                    <a:pt x="6471" y="2680"/>
                  </a:lnTo>
                  <a:lnTo>
                    <a:pt x="6354" y="2641"/>
                  </a:lnTo>
                  <a:lnTo>
                    <a:pt x="6181" y="2499"/>
                  </a:lnTo>
                  <a:lnTo>
                    <a:pt x="6060" y="2443"/>
                  </a:lnTo>
                  <a:lnTo>
                    <a:pt x="6019" y="2338"/>
                  </a:lnTo>
                  <a:lnTo>
                    <a:pt x="6100" y="2274"/>
                  </a:lnTo>
                  <a:lnTo>
                    <a:pt x="6397" y="2134"/>
                  </a:lnTo>
                  <a:lnTo>
                    <a:pt x="6573" y="2317"/>
                  </a:lnTo>
                  <a:lnTo>
                    <a:pt x="6757" y="2304"/>
                  </a:lnTo>
                  <a:lnTo>
                    <a:pt x="6997" y="2169"/>
                  </a:lnTo>
                  <a:lnTo>
                    <a:pt x="7134" y="1945"/>
                  </a:lnTo>
                  <a:lnTo>
                    <a:pt x="7233" y="1812"/>
                  </a:lnTo>
                  <a:lnTo>
                    <a:pt x="7432" y="1785"/>
                  </a:lnTo>
                  <a:lnTo>
                    <a:pt x="7533" y="1825"/>
                  </a:lnTo>
                  <a:lnTo>
                    <a:pt x="7608" y="1935"/>
                  </a:lnTo>
                  <a:lnTo>
                    <a:pt x="7761" y="1965"/>
                  </a:lnTo>
                  <a:lnTo>
                    <a:pt x="7824" y="2019"/>
                  </a:lnTo>
                  <a:lnTo>
                    <a:pt x="7950" y="1993"/>
                  </a:lnTo>
                  <a:lnTo>
                    <a:pt x="8074" y="1872"/>
                  </a:lnTo>
                  <a:lnTo>
                    <a:pt x="8236" y="1816"/>
                  </a:lnTo>
                  <a:lnTo>
                    <a:pt x="8311" y="1690"/>
                  </a:lnTo>
                  <a:lnTo>
                    <a:pt x="8451" y="1615"/>
                  </a:lnTo>
                  <a:lnTo>
                    <a:pt x="8359" y="1498"/>
                  </a:lnTo>
                  <a:lnTo>
                    <a:pt x="8418" y="1456"/>
                  </a:lnTo>
                  <a:lnTo>
                    <a:pt x="8527" y="1558"/>
                  </a:lnTo>
                  <a:lnTo>
                    <a:pt x="8520" y="1644"/>
                  </a:lnTo>
                  <a:lnTo>
                    <a:pt x="8481" y="1794"/>
                  </a:lnTo>
                  <a:lnTo>
                    <a:pt x="8704" y="1845"/>
                  </a:lnTo>
                  <a:lnTo>
                    <a:pt x="8805" y="1800"/>
                  </a:lnTo>
                  <a:lnTo>
                    <a:pt x="8898" y="1869"/>
                  </a:lnTo>
                  <a:lnTo>
                    <a:pt x="9066" y="1885"/>
                  </a:lnTo>
                  <a:lnTo>
                    <a:pt x="9198" y="1935"/>
                  </a:lnTo>
                  <a:lnTo>
                    <a:pt x="9346" y="1944"/>
                  </a:lnTo>
                  <a:lnTo>
                    <a:pt x="9499" y="2038"/>
                  </a:lnTo>
                  <a:lnTo>
                    <a:pt x="9666" y="1975"/>
                  </a:lnTo>
                  <a:lnTo>
                    <a:pt x="9960" y="2038"/>
                  </a:lnTo>
                  <a:lnTo>
                    <a:pt x="10024" y="2133"/>
                  </a:lnTo>
                  <a:lnTo>
                    <a:pt x="9978" y="2145"/>
                  </a:lnTo>
                  <a:lnTo>
                    <a:pt x="10066" y="2295"/>
                  </a:lnTo>
                  <a:lnTo>
                    <a:pt x="10381" y="1950"/>
                  </a:lnTo>
                  <a:lnTo>
                    <a:pt x="10470" y="1749"/>
                  </a:lnTo>
                  <a:lnTo>
                    <a:pt x="10611" y="1620"/>
                  </a:lnTo>
                  <a:lnTo>
                    <a:pt x="10509" y="1527"/>
                  </a:lnTo>
                  <a:lnTo>
                    <a:pt x="10477" y="1089"/>
                  </a:lnTo>
                  <a:lnTo>
                    <a:pt x="10644" y="1117"/>
                  </a:lnTo>
                  <a:lnTo>
                    <a:pt x="10803" y="879"/>
                  </a:lnTo>
                  <a:lnTo>
                    <a:pt x="10936" y="999"/>
                  </a:lnTo>
                  <a:lnTo>
                    <a:pt x="11040" y="895"/>
                  </a:lnTo>
                  <a:lnTo>
                    <a:pt x="10971" y="592"/>
                  </a:lnTo>
                  <a:lnTo>
                    <a:pt x="10957" y="340"/>
                  </a:lnTo>
                  <a:lnTo>
                    <a:pt x="10807" y="280"/>
                  </a:lnTo>
                  <a:lnTo>
                    <a:pt x="10728" y="130"/>
                  </a:lnTo>
                  <a:lnTo>
                    <a:pt x="10546" y="75"/>
                  </a:lnTo>
                  <a:lnTo>
                    <a:pt x="10431" y="118"/>
                  </a:lnTo>
                  <a:lnTo>
                    <a:pt x="10312" y="13"/>
                  </a:lnTo>
                  <a:lnTo>
                    <a:pt x="10155" y="0"/>
                  </a:lnTo>
                  <a:lnTo>
                    <a:pt x="10051" y="100"/>
                  </a:lnTo>
                  <a:lnTo>
                    <a:pt x="10035" y="195"/>
                  </a:lnTo>
                  <a:lnTo>
                    <a:pt x="10171" y="310"/>
                  </a:lnTo>
                  <a:lnTo>
                    <a:pt x="10188" y="445"/>
                  </a:lnTo>
                  <a:lnTo>
                    <a:pt x="10221" y="600"/>
                  </a:lnTo>
                  <a:lnTo>
                    <a:pt x="10183" y="867"/>
                  </a:lnTo>
                  <a:lnTo>
                    <a:pt x="9970" y="919"/>
                  </a:lnTo>
                  <a:lnTo>
                    <a:pt x="9786" y="1005"/>
                  </a:lnTo>
                  <a:lnTo>
                    <a:pt x="9681" y="910"/>
                  </a:lnTo>
                  <a:lnTo>
                    <a:pt x="9406" y="984"/>
                  </a:lnTo>
                  <a:lnTo>
                    <a:pt x="9202" y="931"/>
                  </a:lnTo>
                  <a:lnTo>
                    <a:pt x="9082" y="1035"/>
                  </a:lnTo>
                  <a:lnTo>
                    <a:pt x="8772" y="1123"/>
                  </a:lnTo>
                  <a:lnTo>
                    <a:pt x="8631" y="1120"/>
                  </a:lnTo>
                  <a:lnTo>
                    <a:pt x="8599" y="1014"/>
                  </a:lnTo>
                  <a:lnTo>
                    <a:pt x="8421" y="879"/>
                  </a:lnTo>
                  <a:lnTo>
                    <a:pt x="8161" y="805"/>
                  </a:lnTo>
                  <a:lnTo>
                    <a:pt x="7999" y="795"/>
                  </a:lnTo>
                  <a:lnTo>
                    <a:pt x="7863" y="850"/>
                  </a:lnTo>
                  <a:lnTo>
                    <a:pt x="7807" y="744"/>
                  </a:lnTo>
                  <a:lnTo>
                    <a:pt x="7638" y="723"/>
                  </a:lnTo>
                  <a:lnTo>
                    <a:pt x="7515" y="436"/>
                  </a:lnTo>
                  <a:lnTo>
                    <a:pt x="7386" y="430"/>
                  </a:lnTo>
                  <a:lnTo>
                    <a:pt x="7381" y="534"/>
                  </a:lnTo>
                  <a:lnTo>
                    <a:pt x="7251" y="523"/>
                  </a:lnTo>
                  <a:lnTo>
                    <a:pt x="7128" y="549"/>
                  </a:lnTo>
                  <a:lnTo>
                    <a:pt x="7141" y="447"/>
                  </a:lnTo>
                  <a:lnTo>
                    <a:pt x="7023" y="405"/>
                  </a:lnTo>
                  <a:lnTo>
                    <a:pt x="6900" y="508"/>
                  </a:lnTo>
                  <a:lnTo>
                    <a:pt x="6721" y="477"/>
                  </a:lnTo>
                  <a:lnTo>
                    <a:pt x="6708" y="622"/>
                  </a:lnTo>
                  <a:lnTo>
                    <a:pt x="6576" y="697"/>
                  </a:lnTo>
                  <a:lnTo>
                    <a:pt x="6457" y="625"/>
                  </a:lnTo>
                  <a:lnTo>
                    <a:pt x="6274" y="691"/>
                  </a:lnTo>
                  <a:lnTo>
                    <a:pt x="6186" y="787"/>
                  </a:lnTo>
                  <a:lnTo>
                    <a:pt x="6076" y="751"/>
                  </a:lnTo>
                  <a:lnTo>
                    <a:pt x="5961" y="852"/>
                  </a:lnTo>
                  <a:lnTo>
                    <a:pt x="5821" y="772"/>
                  </a:lnTo>
                  <a:lnTo>
                    <a:pt x="5670" y="805"/>
                  </a:lnTo>
                  <a:lnTo>
                    <a:pt x="5497" y="865"/>
                  </a:lnTo>
                  <a:lnTo>
                    <a:pt x="5464" y="772"/>
                  </a:lnTo>
                  <a:lnTo>
                    <a:pt x="5361" y="810"/>
                  </a:lnTo>
                  <a:lnTo>
                    <a:pt x="5346" y="915"/>
                  </a:lnTo>
                  <a:lnTo>
                    <a:pt x="5214" y="988"/>
                  </a:lnTo>
                  <a:lnTo>
                    <a:pt x="4881" y="922"/>
                  </a:lnTo>
                  <a:lnTo>
                    <a:pt x="4593" y="883"/>
                  </a:lnTo>
                  <a:lnTo>
                    <a:pt x="4534" y="988"/>
                  </a:lnTo>
                  <a:lnTo>
                    <a:pt x="4524" y="1299"/>
                  </a:lnTo>
                  <a:lnTo>
                    <a:pt x="4342" y="1216"/>
                  </a:lnTo>
                  <a:lnTo>
                    <a:pt x="4236" y="1386"/>
                  </a:lnTo>
                  <a:lnTo>
                    <a:pt x="4027" y="1410"/>
                  </a:lnTo>
                  <a:lnTo>
                    <a:pt x="3816" y="1348"/>
                  </a:lnTo>
                  <a:lnTo>
                    <a:pt x="3667" y="1228"/>
                  </a:lnTo>
                  <a:lnTo>
                    <a:pt x="3495" y="1330"/>
                  </a:lnTo>
                  <a:lnTo>
                    <a:pt x="3381" y="1305"/>
                  </a:lnTo>
                  <a:lnTo>
                    <a:pt x="3180" y="1402"/>
                  </a:lnTo>
                  <a:lnTo>
                    <a:pt x="3081" y="1543"/>
                  </a:lnTo>
                  <a:lnTo>
                    <a:pt x="2962" y="1651"/>
                  </a:lnTo>
                  <a:lnTo>
                    <a:pt x="2917" y="1798"/>
                  </a:lnTo>
                  <a:lnTo>
                    <a:pt x="2734" y="1795"/>
                  </a:lnTo>
                  <a:lnTo>
                    <a:pt x="2572" y="1927"/>
                  </a:lnTo>
                  <a:lnTo>
                    <a:pt x="2458" y="1813"/>
                  </a:lnTo>
                  <a:lnTo>
                    <a:pt x="2253" y="1815"/>
                  </a:lnTo>
                  <a:lnTo>
                    <a:pt x="2146" y="1912"/>
                  </a:lnTo>
                  <a:lnTo>
                    <a:pt x="1939" y="1869"/>
                  </a:lnTo>
                  <a:lnTo>
                    <a:pt x="1806" y="1917"/>
                  </a:lnTo>
                  <a:lnTo>
                    <a:pt x="1635" y="1911"/>
                  </a:lnTo>
                  <a:lnTo>
                    <a:pt x="1458" y="1944"/>
                  </a:lnTo>
                  <a:lnTo>
                    <a:pt x="1461" y="2142"/>
                  </a:lnTo>
                  <a:lnTo>
                    <a:pt x="1536" y="2161"/>
                  </a:lnTo>
                  <a:lnTo>
                    <a:pt x="1656" y="2290"/>
                  </a:lnTo>
                  <a:lnTo>
                    <a:pt x="1656" y="2425"/>
                  </a:lnTo>
                  <a:lnTo>
                    <a:pt x="1621" y="2590"/>
                  </a:lnTo>
                  <a:lnTo>
                    <a:pt x="1504" y="2662"/>
                  </a:lnTo>
                  <a:lnTo>
                    <a:pt x="1521" y="2758"/>
                  </a:lnTo>
                  <a:lnTo>
                    <a:pt x="1422" y="2785"/>
                  </a:lnTo>
                  <a:lnTo>
                    <a:pt x="1318" y="2770"/>
                  </a:lnTo>
                  <a:lnTo>
                    <a:pt x="1216" y="2833"/>
                  </a:lnTo>
                  <a:lnTo>
                    <a:pt x="1149" y="3067"/>
                  </a:lnTo>
                  <a:lnTo>
                    <a:pt x="1048" y="3217"/>
                  </a:lnTo>
                  <a:lnTo>
                    <a:pt x="991" y="3406"/>
                  </a:lnTo>
                  <a:lnTo>
                    <a:pt x="1020" y="3547"/>
                  </a:lnTo>
                  <a:lnTo>
                    <a:pt x="892" y="3640"/>
                  </a:lnTo>
                  <a:lnTo>
                    <a:pt x="586" y="3658"/>
                  </a:lnTo>
                  <a:lnTo>
                    <a:pt x="496" y="3778"/>
                  </a:lnTo>
                  <a:lnTo>
                    <a:pt x="396" y="3781"/>
                  </a:lnTo>
                  <a:lnTo>
                    <a:pt x="366" y="3835"/>
                  </a:lnTo>
                  <a:lnTo>
                    <a:pt x="405" y="3967"/>
                  </a:lnTo>
                  <a:lnTo>
                    <a:pt x="495" y="4078"/>
                  </a:lnTo>
                  <a:lnTo>
                    <a:pt x="553" y="4222"/>
                  </a:lnTo>
                  <a:lnTo>
                    <a:pt x="484" y="4255"/>
                  </a:lnTo>
                  <a:lnTo>
                    <a:pt x="423" y="4198"/>
                  </a:lnTo>
                  <a:lnTo>
                    <a:pt x="346" y="4198"/>
                  </a:lnTo>
                  <a:lnTo>
                    <a:pt x="379" y="4380"/>
                  </a:lnTo>
                  <a:lnTo>
                    <a:pt x="0" y="467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134" y="1746"/>
              <a:ext cx="150" cy="214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117" y="187"/>
                </a:cxn>
                <a:cxn ang="0">
                  <a:pos x="98" y="177"/>
                </a:cxn>
                <a:cxn ang="0">
                  <a:pos x="80" y="166"/>
                </a:cxn>
                <a:cxn ang="0">
                  <a:pos x="63" y="147"/>
                </a:cxn>
                <a:cxn ang="0">
                  <a:pos x="57" y="105"/>
                </a:cxn>
                <a:cxn ang="0">
                  <a:pos x="35" y="99"/>
                </a:cxn>
                <a:cxn ang="0">
                  <a:pos x="21" y="73"/>
                </a:cxn>
                <a:cxn ang="0">
                  <a:pos x="15" y="51"/>
                </a:cxn>
                <a:cxn ang="0">
                  <a:pos x="0" y="45"/>
                </a:cxn>
                <a:cxn ang="0">
                  <a:pos x="0" y="7"/>
                </a:cxn>
                <a:cxn ang="0">
                  <a:pos x="44" y="9"/>
                </a:cxn>
                <a:cxn ang="0">
                  <a:pos x="71" y="0"/>
                </a:cxn>
                <a:cxn ang="0">
                  <a:pos x="95" y="15"/>
                </a:cxn>
                <a:cxn ang="0">
                  <a:pos x="102" y="45"/>
                </a:cxn>
                <a:cxn ang="0">
                  <a:pos x="66" y="57"/>
                </a:cxn>
                <a:cxn ang="0">
                  <a:pos x="68" y="93"/>
                </a:cxn>
                <a:cxn ang="0">
                  <a:pos x="92" y="145"/>
                </a:cxn>
                <a:cxn ang="0">
                  <a:pos x="108" y="159"/>
                </a:cxn>
                <a:cxn ang="0">
                  <a:pos x="125" y="169"/>
                </a:cxn>
                <a:cxn ang="0">
                  <a:pos x="137" y="163"/>
                </a:cxn>
                <a:cxn ang="0">
                  <a:pos x="150" y="183"/>
                </a:cxn>
                <a:cxn ang="0">
                  <a:pos x="144" y="214"/>
                </a:cxn>
              </a:cxnLst>
              <a:rect l="0" t="0" r="r" b="b"/>
              <a:pathLst>
                <a:path w="150" h="214">
                  <a:moveTo>
                    <a:pt x="144" y="214"/>
                  </a:moveTo>
                  <a:lnTo>
                    <a:pt x="117" y="187"/>
                  </a:lnTo>
                  <a:lnTo>
                    <a:pt x="98" y="177"/>
                  </a:lnTo>
                  <a:lnTo>
                    <a:pt x="80" y="166"/>
                  </a:lnTo>
                  <a:lnTo>
                    <a:pt x="63" y="147"/>
                  </a:lnTo>
                  <a:lnTo>
                    <a:pt x="57" y="105"/>
                  </a:lnTo>
                  <a:lnTo>
                    <a:pt x="35" y="99"/>
                  </a:lnTo>
                  <a:lnTo>
                    <a:pt x="21" y="73"/>
                  </a:lnTo>
                  <a:lnTo>
                    <a:pt x="15" y="51"/>
                  </a:lnTo>
                  <a:lnTo>
                    <a:pt x="0" y="45"/>
                  </a:lnTo>
                  <a:lnTo>
                    <a:pt x="0" y="7"/>
                  </a:lnTo>
                  <a:lnTo>
                    <a:pt x="44" y="9"/>
                  </a:lnTo>
                  <a:lnTo>
                    <a:pt x="71" y="0"/>
                  </a:lnTo>
                  <a:lnTo>
                    <a:pt x="95" y="15"/>
                  </a:lnTo>
                  <a:lnTo>
                    <a:pt x="102" y="45"/>
                  </a:lnTo>
                  <a:lnTo>
                    <a:pt x="66" y="57"/>
                  </a:lnTo>
                  <a:lnTo>
                    <a:pt x="68" y="93"/>
                  </a:lnTo>
                  <a:lnTo>
                    <a:pt x="92" y="145"/>
                  </a:lnTo>
                  <a:lnTo>
                    <a:pt x="108" y="159"/>
                  </a:lnTo>
                  <a:lnTo>
                    <a:pt x="125" y="169"/>
                  </a:lnTo>
                  <a:lnTo>
                    <a:pt x="137" y="163"/>
                  </a:lnTo>
                  <a:lnTo>
                    <a:pt x="150" y="183"/>
                  </a:lnTo>
                  <a:lnTo>
                    <a:pt x="144" y="21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1338" y="2338"/>
              <a:ext cx="164" cy="191"/>
            </a:xfrm>
            <a:custGeom>
              <a:avLst/>
              <a:gdLst/>
              <a:ahLst/>
              <a:cxnLst>
                <a:cxn ang="0">
                  <a:pos x="138" y="189"/>
                </a:cxn>
                <a:cxn ang="0">
                  <a:pos x="159" y="191"/>
                </a:cxn>
                <a:cxn ang="0">
                  <a:pos x="164" y="162"/>
                </a:cxn>
                <a:cxn ang="0">
                  <a:pos x="135" y="117"/>
                </a:cxn>
                <a:cxn ang="0">
                  <a:pos x="136" y="91"/>
                </a:cxn>
                <a:cxn ang="0">
                  <a:pos x="128" y="95"/>
                </a:cxn>
                <a:cxn ang="0">
                  <a:pos x="108" y="105"/>
                </a:cxn>
                <a:cxn ang="0">
                  <a:pos x="98" y="78"/>
                </a:cxn>
                <a:cxn ang="0">
                  <a:pos x="102" y="33"/>
                </a:cxn>
                <a:cxn ang="0">
                  <a:pos x="92" y="18"/>
                </a:cxn>
                <a:cxn ang="0">
                  <a:pos x="91" y="0"/>
                </a:cxn>
                <a:cxn ang="0">
                  <a:pos x="80" y="6"/>
                </a:cxn>
                <a:cxn ang="0">
                  <a:pos x="71" y="21"/>
                </a:cxn>
                <a:cxn ang="0">
                  <a:pos x="78" y="39"/>
                </a:cxn>
                <a:cxn ang="0">
                  <a:pos x="53" y="75"/>
                </a:cxn>
                <a:cxn ang="0">
                  <a:pos x="44" y="36"/>
                </a:cxn>
                <a:cxn ang="0">
                  <a:pos x="14" y="44"/>
                </a:cxn>
                <a:cxn ang="0">
                  <a:pos x="17" y="81"/>
                </a:cxn>
                <a:cxn ang="0">
                  <a:pos x="11" y="99"/>
                </a:cxn>
                <a:cxn ang="0">
                  <a:pos x="11" y="116"/>
                </a:cxn>
                <a:cxn ang="0">
                  <a:pos x="0" y="136"/>
                </a:cxn>
                <a:cxn ang="0">
                  <a:pos x="21" y="152"/>
                </a:cxn>
                <a:cxn ang="0">
                  <a:pos x="45" y="136"/>
                </a:cxn>
                <a:cxn ang="0">
                  <a:pos x="39" y="113"/>
                </a:cxn>
                <a:cxn ang="0">
                  <a:pos x="33" y="95"/>
                </a:cxn>
                <a:cxn ang="0">
                  <a:pos x="51" y="101"/>
                </a:cxn>
                <a:cxn ang="0">
                  <a:pos x="60" y="165"/>
                </a:cxn>
                <a:cxn ang="0">
                  <a:pos x="80" y="173"/>
                </a:cxn>
                <a:cxn ang="0">
                  <a:pos x="93" y="164"/>
                </a:cxn>
                <a:cxn ang="0">
                  <a:pos x="116" y="167"/>
                </a:cxn>
                <a:cxn ang="0">
                  <a:pos x="138" y="189"/>
                </a:cxn>
              </a:cxnLst>
              <a:rect l="0" t="0" r="r" b="b"/>
              <a:pathLst>
                <a:path w="164" h="191">
                  <a:moveTo>
                    <a:pt x="138" y="189"/>
                  </a:moveTo>
                  <a:lnTo>
                    <a:pt x="159" y="191"/>
                  </a:lnTo>
                  <a:lnTo>
                    <a:pt x="164" y="162"/>
                  </a:lnTo>
                  <a:lnTo>
                    <a:pt x="135" y="117"/>
                  </a:lnTo>
                  <a:lnTo>
                    <a:pt x="136" y="91"/>
                  </a:lnTo>
                  <a:lnTo>
                    <a:pt x="128" y="95"/>
                  </a:lnTo>
                  <a:lnTo>
                    <a:pt x="108" y="105"/>
                  </a:lnTo>
                  <a:lnTo>
                    <a:pt x="98" y="78"/>
                  </a:lnTo>
                  <a:lnTo>
                    <a:pt x="102" y="33"/>
                  </a:lnTo>
                  <a:lnTo>
                    <a:pt x="92" y="18"/>
                  </a:lnTo>
                  <a:lnTo>
                    <a:pt x="91" y="0"/>
                  </a:lnTo>
                  <a:lnTo>
                    <a:pt x="80" y="6"/>
                  </a:lnTo>
                  <a:lnTo>
                    <a:pt x="71" y="21"/>
                  </a:lnTo>
                  <a:lnTo>
                    <a:pt x="78" y="39"/>
                  </a:lnTo>
                  <a:lnTo>
                    <a:pt x="53" y="75"/>
                  </a:lnTo>
                  <a:lnTo>
                    <a:pt x="44" y="36"/>
                  </a:lnTo>
                  <a:lnTo>
                    <a:pt x="14" y="44"/>
                  </a:lnTo>
                  <a:lnTo>
                    <a:pt x="17" y="81"/>
                  </a:lnTo>
                  <a:lnTo>
                    <a:pt x="11" y="99"/>
                  </a:lnTo>
                  <a:lnTo>
                    <a:pt x="11" y="116"/>
                  </a:lnTo>
                  <a:lnTo>
                    <a:pt x="0" y="136"/>
                  </a:lnTo>
                  <a:lnTo>
                    <a:pt x="21" y="152"/>
                  </a:lnTo>
                  <a:lnTo>
                    <a:pt x="45" y="136"/>
                  </a:lnTo>
                  <a:lnTo>
                    <a:pt x="39" y="113"/>
                  </a:lnTo>
                  <a:lnTo>
                    <a:pt x="33" y="95"/>
                  </a:lnTo>
                  <a:cubicBezTo>
                    <a:pt x="35" y="96"/>
                    <a:pt x="47" y="89"/>
                    <a:pt x="51" y="101"/>
                  </a:cubicBezTo>
                  <a:cubicBezTo>
                    <a:pt x="55" y="113"/>
                    <a:pt x="55" y="153"/>
                    <a:pt x="60" y="165"/>
                  </a:cubicBezTo>
                  <a:lnTo>
                    <a:pt x="80" y="173"/>
                  </a:lnTo>
                  <a:lnTo>
                    <a:pt x="93" y="164"/>
                  </a:lnTo>
                  <a:lnTo>
                    <a:pt x="116" y="167"/>
                  </a:lnTo>
                  <a:lnTo>
                    <a:pt x="138" y="18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1424" y="2179"/>
              <a:ext cx="63" cy="9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39" y="0"/>
                </a:cxn>
                <a:cxn ang="0">
                  <a:pos x="12" y="20"/>
                </a:cxn>
                <a:cxn ang="0">
                  <a:pos x="5" y="68"/>
                </a:cxn>
                <a:cxn ang="0">
                  <a:pos x="0" y="98"/>
                </a:cxn>
                <a:cxn ang="0">
                  <a:pos x="43" y="98"/>
                </a:cxn>
                <a:cxn ang="0">
                  <a:pos x="48" y="62"/>
                </a:cxn>
                <a:cxn ang="0">
                  <a:pos x="61" y="47"/>
                </a:cxn>
                <a:cxn ang="0">
                  <a:pos x="63" y="12"/>
                </a:cxn>
              </a:cxnLst>
              <a:rect l="0" t="0" r="r" b="b"/>
              <a:pathLst>
                <a:path w="63" h="98">
                  <a:moveTo>
                    <a:pt x="63" y="12"/>
                  </a:moveTo>
                  <a:lnTo>
                    <a:pt x="39" y="0"/>
                  </a:lnTo>
                  <a:lnTo>
                    <a:pt x="12" y="20"/>
                  </a:lnTo>
                  <a:lnTo>
                    <a:pt x="5" y="68"/>
                  </a:lnTo>
                  <a:lnTo>
                    <a:pt x="0" y="98"/>
                  </a:lnTo>
                  <a:lnTo>
                    <a:pt x="43" y="98"/>
                  </a:lnTo>
                  <a:lnTo>
                    <a:pt x="48" y="62"/>
                  </a:lnTo>
                  <a:lnTo>
                    <a:pt x="61" y="47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1437" y="2584"/>
              <a:ext cx="129" cy="131"/>
            </a:xfrm>
            <a:custGeom>
              <a:avLst/>
              <a:gdLst/>
              <a:ahLst/>
              <a:cxnLst>
                <a:cxn ang="0">
                  <a:pos x="72" y="131"/>
                </a:cxn>
                <a:cxn ang="0">
                  <a:pos x="54" y="113"/>
                </a:cxn>
                <a:cxn ang="0">
                  <a:pos x="30" y="86"/>
                </a:cxn>
                <a:cxn ang="0">
                  <a:pos x="15" y="68"/>
                </a:cxn>
                <a:cxn ang="0">
                  <a:pos x="11" y="48"/>
                </a:cxn>
                <a:cxn ang="0">
                  <a:pos x="0" y="17"/>
                </a:cxn>
                <a:cxn ang="0">
                  <a:pos x="21" y="0"/>
                </a:cxn>
                <a:cxn ang="0">
                  <a:pos x="39" y="26"/>
                </a:cxn>
                <a:cxn ang="0">
                  <a:pos x="57" y="41"/>
                </a:cxn>
                <a:cxn ang="0">
                  <a:pos x="77" y="38"/>
                </a:cxn>
                <a:cxn ang="0">
                  <a:pos x="98" y="54"/>
                </a:cxn>
                <a:cxn ang="0">
                  <a:pos x="120" y="56"/>
                </a:cxn>
                <a:cxn ang="0">
                  <a:pos x="120" y="75"/>
                </a:cxn>
                <a:cxn ang="0">
                  <a:pos x="129" y="104"/>
                </a:cxn>
                <a:cxn ang="0">
                  <a:pos x="86" y="89"/>
                </a:cxn>
                <a:cxn ang="0">
                  <a:pos x="71" y="105"/>
                </a:cxn>
                <a:cxn ang="0">
                  <a:pos x="81" y="117"/>
                </a:cxn>
                <a:cxn ang="0">
                  <a:pos x="72" y="131"/>
                </a:cxn>
              </a:cxnLst>
              <a:rect l="0" t="0" r="r" b="b"/>
              <a:pathLst>
                <a:path w="129" h="131">
                  <a:moveTo>
                    <a:pt x="72" y="131"/>
                  </a:moveTo>
                  <a:lnTo>
                    <a:pt x="54" y="113"/>
                  </a:lnTo>
                  <a:lnTo>
                    <a:pt x="30" y="86"/>
                  </a:lnTo>
                  <a:lnTo>
                    <a:pt x="15" y="68"/>
                  </a:lnTo>
                  <a:lnTo>
                    <a:pt x="11" y="48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39" y="26"/>
                  </a:lnTo>
                  <a:lnTo>
                    <a:pt x="57" y="41"/>
                  </a:lnTo>
                  <a:lnTo>
                    <a:pt x="77" y="38"/>
                  </a:lnTo>
                  <a:lnTo>
                    <a:pt x="98" y="54"/>
                  </a:lnTo>
                  <a:lnTo>
                    <a:pt x="120" y="56"/>
                  </a:lnTo>
                  <a:lnTo>
                    <a:pt x="120" y="75"/>
                  </a:lnTo>
                  <a:lnTo>
                    <a:pt x="129" y="104"/>
                  </a:lnTo>
                  <a:lnTo>
                    <a:pt x="86" y="89"/>
                  </a:lnTo>
                  <a:lnTo>
                    <a:pt x="71" y="105"/>
                  </a:lnTo>
                  <a:lnTo>
                    <a:pt x="81" y="117"/>
                  </a:lnTo>
                  <a:lnTo>
                    <a:pt x="72" y="1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2426" y="3583"/>
              <a:ext cx="981" cy="333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76" y="268"/>
                </a:cxn>
                <a:cxn ang="0">
                  <a:pos x="217" y="345"/>
                </a:cxn>
                <a:cxn ang="0">
                  <a:pos x="376" y="390"/>
                </a:cxn>
                <a:cxn ang="0">
                  <a:pos x="349" y="25"/>
                </a:cxn>
                <a:cxn ang="0">
                  <a:pos x="481" y="267"/>
                </a:cxn>
                <a:cxn ang="0">
                  <a:pos x="822" y="360"/>
                </a:cxn>
                <a:cxn ang="0">
                  <a:pos x="1011" y="226"/>
                </a:cxn>
                <a:cxn ang="0">
                  <a:pos x="1230" y="297"/>
                </a:cxn>
                <a:cxn ang="0">
                  <a:pos x="1008" y="400"/>
                </a:cxn>
                <a:cxn ang="0">
                  <a:pos x="1281" y="466"/>
                </a:cxn>
                <a:cxn ang="0">
                  <a:pos x="1321" y="658"/>
                </a:cxn>
                <a:cxn ang="0">
                  <a:pos x="1464" y="699"/>
                </a:cxn>
                <a:cxn ang="0">
                  <a:pos x="1894" y="631"/>
                </a:cxn>
                <a:cxn ang="0">
                  <a:pos x="2305" y="600"/>
                </a:cxn>
                <a:cxn ang="0">
                  <a:pos x="2691" y="610"/>
                </a:cxn>
                <a:cxn ang="0">
                  <a:pos x="2914" y="753"/>
                </a:cxn>
                <a:cxn ang="0">
                  <a:pos x="3382" y="840"/>
                </a:cxn>
                <a:cxn ang="0">
                  <a:pos x="3706" y="790"/>
                </a:cxn>
                <a:cxn ang="0">
                  <a:pos x="3907" y="717"/>
                </a:cxn>
                <a:cxn ang="0">
                  <a:pos x="3931" y="1021"/>
                </a:cxn>
                <a:cxn ang="0">
                  <a:pos x="3978" y="1195"/>
                </a:cxn>
                <a:cxn ang="0">
                  <a:pos x="4188" y="1113"/>
                </a:cxn>
                <a:cxn ang="0">
                  <a:pos x="4321" y="873"/>
                </a:cxn>
                <a:cxn ang="0">
                  <a:pos x="4876" y="822"/>
                </a:cxn>
                <a:cxn ang="0">
                  <a:pos x="4807" y="1392"/>
                </a:cxn>
                <a:cxn ang="0">
                  <a:pos x="3631" y="1488"/>
                </a:cxn>
                <a:cxn ang="0">
                  <a:pos x="3178" y="1533"/>
                </a:cxn>
                <a:cxn ang="0">
                  <a:pos x="2811" y="1636"/>
                </a:cxn>
                <a:cxn ang="0">
                  <a:pos x="2359" y="1588"/>
                </a:cxn>
                <a:cxn ang="0">
                  <a:pos x="2182" y="1609"/>
                </a:cxn>
                <a:cxn ang="0">
                  <a:pos x="2113" y="1263"/>
                </a:cxn>
                <a:cxn ang="0">
                  <a:pos x="1773" y="1171"/>
                </a:cxn>
                <a:cxn ang="0">
                  <a:pos x="1351" y="1047"/>
                </a:cxn>
                <a:cxn ang="0">
                  <a:pos x="979" y="1051"/>
                </a:cxn>
                <a:cxn ang="0">
                  <a:pos x="637" y="975"/>
                </a:cxn>
                <a:cxn ang="0">
                  <a:pos x="141" y="987"/>
                </a:cxn>
              </a:cxnLst>
              <a:rect l="0" t="0" r="r" b="b"/>
              <a:pathLst>
                <a:path w="4905" h="1666">
                  <a:moveTo>
                    <a:pt x="141" y="987"/>
                  </a:moveTo>
                  <a:lnTo>
                    <a:pt x="0" y="802"/>
                  </a:lnTo>
                  <a:lnTo>
                    <a:pt x="75" y="504"/>
                  </a:lnTo>
                  <a:lnTo>
                    <a:pt x="76" y="268"/>
                  </a:lnTo>
                  <a:lnTo>
                    <a:pt x="151" y="147"/>
                  </a:lnTo>
                  <a:lnTo>
                    <a:pt x="217" y="345"/>
                  </a:lnTo>
                  <a:lnTo>
                    <a:pt x="276" y="400"/>
                  </a:lnTo>
                  <a:lnTo>
                    <a:pt x="376" y="390"/>
                  </a:lnTo>
                  <a:lnTo>
                    <a:pt x="322" y="195"/>
                  </a:lnTo>
                  <a:lnTo>
                    <a:pt x="349" y="25"/>
                  </a:lnTo>
                  <a:lnTo>
                    <a:pt x="465" y="0"/>
                  </a:lnTo>
                  <a:lnTo>
                    <a:pt x="481" y="267"/>
                  </a:lnTo>
                  <a:lnTo>
                    <a:pt x="558" y="346"/>
                  </a:lnTo>
                  <a:lnTo>
                    <a:pt x="822" y="360"/>
                  </a:lnTo>
                  <a:lnTo>
                    <a:pt x="967" y="315"/>
                  </a:lnTo>
                  <a:lnTo>
                    <a:pt x="1011" y="226"/>
                  </a:lnTo>
                  <a:lnTo>
                    <a:pt x="1174" y="205"/>
                  </a:lnTo>
                  <a:lnTo>
                    <a:pt x="1230" y="297"/>
                  </a:lnTo>
                  <a:lnTo>
                    <a:pt x="1173" y="387"/>
                  </a:lnTo>
                  <a:lnTo>
                    <a:pt x="1008" y="400"/>
                  </a:lnTo>
                  <a:lnTo>
                    <a:pt x="1191" y="511"/>
                  </a:lnTo>
                  <a:lnTo>
                    <a:pt x="1281" y="466"/>
                  </a:lnTo>
                  <a:lnTo>
                    <a:pt x="1311" y="492"/>
                  </a:lnTo>
                  <a:lnTo>
                    <a:pt x="1321" y="658"/>
                  </a:lnTo>
                  <a:lnTo>
                    <a:pt x="1395" y="721"/>
                  </a:lnTo>
                  <a:lnTo>
                    <a:pt x="1464" y="699"/>
                  </a:lnTo>
                  <a:lnTo>
                    <a:pt x="1741" y="687"/>
                  </a:lnTo>
                  <a:lnTo>
                    <a:pt x="1894" y="631"/>
                  </a:lnTo>
                  <a:lnTo>
                    <a:pt x="2191" y="580"/>
                  </a:lnTo>
                  <a:lnTo>
                    <a:pt x="2305" y="600"/>
                  </a:lnTo>
                  <a:lnTo>
                    <a:pt x="2491" y="601"/>
                  </a:lnTo>
                  <a:lnTo>
                    <a:pt x="2691" y="610"/>
                  </a:lnTo>
                  <a:lnTo>
                    <a:pt x="2737" y="721"/>
                  </a:lnTo>
                  <a:lnTo>
                    <a:pt x="2914" y="753"/>
                  </a:lnTo>
                  <a:lnTo>
                    <a:pt x="3291" y="736"/>
                  </a:lnTo>
                  <a:lnTo>
                    <a:pt x="3382" y="840"/>
                  </a:lnTo>
                  <a:lnTo>
                    <a:pt x="3547" y="826"/>
                  </a:lnTo>
                  <a:lnTo>
                    <a:pt x="3706" y="790"/>
                  </a:lnTo>
                  <a:lnTo>
                    <a:pt x="3786" y="702"/>
                  </a:lnTo>
                  <a:lnTo>
                    <a:pt x="3907" y="717"/>
                  </a:lnTo>
                  <a:lnTo>
                    <a:pt x="3907" y="871"/>
                  </a:lnTo>
                  <a:lnTo>
                    <a:pt x="3931" y="1021"/>
                  </a:lnTo>
                  <a:lnTo>
                    <a:pt x="3901" y="1170"/>
                  </a:lnTo>
                  <a:lnTo>
                    <a:pt x="3978" y="1195"/>
                  </a:lnTo>
                  <a:lnTo>
                    <a:pt x="4059" y="1210"/>
                  </a:lnTo>
                  <a:lnTo>
                    <a:pt x="4188" y="1113"/>
                  </a:lnTo>
                  <a:lnTo>
                    <a:pt x="4311" y="1032"/>
                  </a:lnTo>
                  <a:lnTo>
                    <a:pt x="4321" y="873"/>
                  </a:lnTo>
                  <a:lnTo>
                    <a:pt x="4540" y="1032"/>
                  </a:lnTo>
                  <a:lnTo>
                    <a:pt x="4876" y="822"/>
                  </a:lnTo>
                  <a:lnTo>
                    <a:pt x="4905" y="1200"/>
                  </a:lnTo>
                  <a:lnTo>
                    <a:pt x="4807" y="1392"/>
                  </a:lnTo>
                  <a:lnTo>
                    <a:pt x="3951" y="1464"/>
                  </a:lnTo>
                  <a:lnTo>
                    <a:pt x="3631" y="1488"/>
                  </a:lnTo>
                  <a:lnTo>
                    <a:pt x="3319" y="1495"/>
                  </a:lnTo>
                  <a:lnTo>
                    <a:pt x="3178" y="1533"/>
                  </a:lnTo>
                  <a:lnTo>
                    <a:pt x="2926" y="1572"/>
                  </a:lnTo>
                  <a:lnTo>
                    <a:pt x="2811" y="1636"/>
                  </a:lnTo>
                  <a:lnTo>
                    <a:pt x="2466" y="1650"/>
                  </a:lnTo>
                  <a:lnTo>
                    <a:pt x="2359" y="1588"/>
                  </a:lnTo>
                  <a:lnTo>
                    <a:pt x="2271" y="1666"/>
                  </a:lnTo>
                  <a:lnTo>
                    <a:pt x="2182" y="1609"/>
                  </a:lnTo>
                  <a:lnTo>
                    <a:pt x="2191" y="1420"/>
                  </a:lnTo>
                  <a:lnTo>
                    <a:pt x="2113" y="1263"/>
                  </a:lnTo>
                  <a:lnTo>
                    <a:pt x="1881" y="1291"/>
                  </a:lnTo>
                  <a:lnTo>
                    <a:pt x="1773" y="1171"/>
                  </a:lnTo>
                  <a:lnTo>
                    <a:pt x="1579" y="1138"/>
                  </a:lnTo>
                  <a:lnTo>
                    <a:pt x="1351" y="1047"/>
                  </a:lnTo>
                  <a:lnTo>
                    <a:pt x="1141" y="1030"/>
                  </a:lnTo>
                  <a:lnTo>
                    <a:pt x="979" y="1051"/>
                  </a:lnTo>
                  <a:lnTo>
                    <a:pt x="850" y="1017"/>
                  </a:lnTo>
                  <a:lnTo>
                    <a:pt x="637" y="975"/>
                  </a:lnTo>
                  <a:lnTo>
                    <a:pt x="457" y="960"/>
                  </a:lnTo>
                  <a:lnTo>
                    <a:pt x="141" y="9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2204" y="3270"/>
              <a:ext cx="88" cy="111"/>
            </a:xfrm>
            <a:custGeom>
              <a:avLst/>
              <a:gdLst/>
              <a:ahLst/>
              <a:cxnLst>
                <a:cxn ang="0">
                  <a:pos x="41" y="111"/>
                </a:cxn>
                <a:cxn ang="0">
                  <a:pos x="13" y="82"/>
                </a:cxn>
                <a:cxn ang="0">
                  <a:pos x="16" y="52"/>
                </a:cxn>
                <a:cxn ang="0">
                  <a:pos x="0" y="27"/>
                </a:cxn>
                <a:cxn ang="0">
                  <a:pos x="19" y="0"/>
                </a:cxn>
                <a:cxn ang="0">
                  <a:pos x="34" y="18"/>
                </a:cxn>
                <a:cxn ang="0">
                  <a:pos x="51" y="43"/>
                </a:cxn>
                <a:cxn ang="0">
                  <a:pos x="78" y="60"/>
                </a:cxn>
                <a:cxn ang="0">
                  <a:pos x="88" y="75"/>
                </a:cxn>
                <a:cxn ang="0">
                  <a:pos x="58" y="78"/>
                </a:cxn>
                <a:cxn ang="0">
                  <a:pos x="67" y="111"/>
                </a:cxn>
                <a:cxn ang="0">
                  <a:pos x="41" y="111"/>
                </a:cxn>
              </a:cxnLst>
              <a:rect l="0" t="0" r="r" b="b"/>
              <a:pathLst>
                <a:path w="88" h="111">
                  <a:moveTo>
                    <a:pt x="41" y="111"/>
                  </a:moveTo>
                  <a:lnTo>
                    <a:pt x="13" y="82"/>
                  </a:lnTo>
                  <a:lnTo>
                    <a:pt x="16" y="52"/>
                  </a:lnTo>
                  <a:lnTo>
                    <a:pt x="0" y="27"/>
                  </a:lnTo>
                  <a:lnTo>
                    <a:pt x="19" y="0"/>
                  </a:lnTo>
                  <a:lnTo>
                    <a:pt x="34" y="18"/>
                  </a:lnTo>
                  <a:lnTo>
                    <a:pt x="51" y="43"/>
                  </a:lnTo>
                  <a:lnTo>
                    <a:pt x="78" y="60"/>
                  </a:lnTo>
                  <a:lnTo>
                    <a:pt x="88" y="75"/>
                  </a:lnTo>
                  <a:lnTo>
                    <a:pt x="58" y="78"/>
                  </a:lnTo>
                  <a:lnTo>
                    <a:pt x="67" y="111"/>
                  </a:lnTo>
                  <a:lnTo>
                    <a:pt x="41" y="11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3480" y="2644"/>
              <a:ext cx="168" cy="87"/>
            </a:xfrm>
            <a:custGeom>
              <a:avLst/>
              <a:gdLst/>
              <a:ahLst/>
              <a:cxnLst>
                <a:cxn ang="0">
                  <a:pos x="98" y="87"/>
                </a:cxn>
                <a:cxn ang="0">
                  <a:pos x="57" y="48"/>
                </a:cxn>
                <a:cxn ang="0">
                  <a:pos x="35" y="51"/>
                </a:cxn>
                <a:cxn ang="0">
                  <a:pos x="9" y="65"/>
                </a:cxn>
                <a:cxn ang="0">
                  <a:pos x="0" y="38"/>
                </a:cxn>
                <a:cxn ang="0">
                  <a:pos x="39" y="3"/>
                </a:cxn>
                <a:cxn ang="0">
                  <a:pos x="74" y="0"/>
                </a:cxn>
                <a:cxn ang="0">
                  <a:pos x="80" y="11"/>
                </a:cxn>
                <a:cxn ang="0">
                  <a:pos x="101" y="3"/>
                </a:cxn>
                <a:cxn ang="0">
                  <a:pos x="131" y="21"/>
                </a:cxn>
                <a:cxn ang="0">
                  <a:pos x="168" y="24"/>
                </a:cxn>
                <a:cxn ang="0">
                  <a:pos x="144" y="50"/>
                </a:cxn>
                <a:cxn ang="0">
                  <a:pos x="98" y="87"/>
                </a:cxn>
              </a:cxnLst>
              <a:rect l="0" t="0" r="r" b="b"/>
              <a:pathLst>
                <a:path w="168" h="87">
                  <a:moveTo>
                    <a:pt x="98" y="87"/>
                  </a:moveTo>
                  <a:lnTo>
                    <a:pt x="57" y="48"/>
                  </a:lnTo>
                  <a:lnTo>
                    <a:pt x="35" y="51"/>
                  </a:lnTo>
                  <a:lnTo>
                    <a:pt x="9" y="65"/>
                  </a:lnTo>
                  <a:lnTo>
                    <a:pt x="0" y="38"/>
                  </a:lnTo>
                  <a:lnTo>
                    <a:pt x="39" y="3"/>
                  </a:lnTo>
                  <a:lnTo>
                    <a:pt x="74" y="0"/>
                  </a:lnTo>
                  <a:lnTo>
                    <a:pt x="80" y="11"/>
                  </a:lnTo>
                  <a:lnTo>
                    <a:pt x="101" y="3"/>
                  </a:lnTo>
                  <a:lnTo>
                    <a:pt x="131" y="21"/>
                  </a:lnTo>
                  <a:lnTo>
                    <a:pt x="168" y="24"/>
                  </a:lnTo>
                  <a:lnTo>
                    <a:pt x="144" y="50"/>
                  </a:lnTo>
                  <a:lnTo>
                    <a:pt x="98" y="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3278" y="2707"/>
              <a:ext cx="133" cy="84"/>
            </a:xfrm>
            <a:custGeom>
              <a:avLst/>
              <a:gdLst/>
              <a:ahLst/>
              <a:cxnLst>
                <a:cxn ang="0">
                  <a:pos x="10" y="84"/>
                </a:cxn>
                <a:cxn ang="0">
                  <a:pos x="0" y="63"/>
                </a:cxn>
                <a:cxn ang="0">
                  <a:pos x="34" y="21"/>
                </a:cxn>
                <a:cxn ang="0">
                  <a:pos x="81" y="21"/>
                </a:cxn>
                <a:cxn ang="0">
                  <a:pos x="106" y="0"/>
                </a:cxn>
                <a:cxn ang="0">
                  <a:pos x="133" y="0"/>
                </a:cxn>
                <a:cxn ang="0">
                  <a:pos x="112" y="26"/>
                </a:cxn>
                <a:cxn ang="0">
                  <a:pos x="101" y="39"/>
                </a:cxn>
                <a:cxn ang="0">
                  <a:pos x="75" y="57"/>
                </a:cxn>
                <a:cxn ang="0">
                  <a:pos x="49" y="56"/>
                </a:cxn>
                <a:cxn ang="0">
                  <a:pos x="10" y="84"/>
                </a:cxn>
              </a:cxnLst>
              <a:rect l="0" t="0" r="r" b="b"/>
              <a:pathLst>
                <a:path w="133" h="84">
                  <a:moveTo>
                    <a:pt x="10" y="84"/>
                  </a:moveTo>
                  <a:lnTo>
                    <a:pt x="0" y="63"/>
                  </a:lnTo>
                  <a:lnTo>
                    <a:pt x="34" y="21"/>
                  </a:lnTo>
                  <a:lnTo>
                    <a:pt x="81" y="21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12" y="26"/>
                  </a:lnTo>
                  <a:lnTo>
                    <a:pt x="101" y="39"/>
                  </a:lnTo>
                  <a:lnTo>
                    <a:pt x="75" y="57"/>
                  </a:lnTo>
                  <a:lnTo>
                    <a:pt x="49" y="56"/>
                  </a:lnTo>
                  <a:lnTo>
                    <a:pt x="10" y="8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3888" y="3234"/>
              <a:ext cx="194" cy="238"/>
            </a:xfrm>
            <a:custGeom>
              <a:avLst/>
              <a:gdLst/>
              <a:ahLst/>
              <a:cxnLst>
                <a:cxn ang="0">
                  <a:pos x="9" y="234"/>
                </a:cxn>
                <a:cxn ang="0">
                  <a:pos x="44" y="238"/>
                </a:cxn>
                <a:cxn ang="0">
                  <a:pos x="78" y="199"/>
                </a:cxn>
                <a:cxn ang="0">
                  <a:pos x="87" y="180"/>
                </a:cxn>
                <a:cxn ang="0">
                  <a:pos x="120" y="166"/>
                </a:cxn>
                <a:cxn ang="0">
                  <a:pos x="143" y="169"/>
                </a:cxn>
                <a:cxn ang="0">
                  <a:pos x="138" y="144"/>
                </a:cxn>
                <a:cxn ang="0">
                  <a:pos x="138" y="124"/>
                </a:cxn>
                <a:cxn ang="0">
                  <a:pos x="158" y="108"/>
                </a:cxn>
                <a:cxn ang="0">
                  <a:pos x="194" y="0"/>
                </a:cxn>
                <a:cxn ang="0">
                  <a:pos x="162" y="3"/>
                </a:cxn>
                <a:cxn ang="0">
                  <a:pos x="116" y="22"/>
                </a:cxn>
                <a:cxn ang="0">
                  <a:pos x="36" y="79"/>
                </a:cxn>
                <a:cxn ang="0">
                  <a:pos x="26" y="109"/>
                </a:cxn>
                <a:cxn ang="0">
                  <a:pos x="0" y="126"/>
                </a:cxn>
                <a:cxn ang="0">
                  <a:pos x="21" y="162"/>
                </a:cxn>
                <a:cxn ang="0">
                  <a:pos x="23" y="192"/>
                </a:cxn>
                <a:cxn ang="0">
                  <a:pos x="9" y="234"/>
                </a:cxn>
              </a:cxnLst>
              <a:rect l="0" t="0" r="r" b="b"/>
              <a:pathLst>
                <a:path w="194" h="238">
                  <a:moveTo>
                    <a:pt x="9" y="234"/>
                  </a:moveTo>
                  <a:lnTo>
                    <a:pt x="44" y="238"/>
                  </a:lnTo>
                  <a:lnTo>
                    <a:pt x="78" y="199"/>
                  </a:lnTo>
                  <a:lnTo>
                    <a:pt x="87" y="180"/>
                  </a:lnTo>
                  <a:lnTo>
                    <a:pt x="120" y="166"/>
                  </a:lnTo>
                  <a:lnTo>
                    <a:pt x="143" y="169"/>
                  </a:lnTo>
                  <a:lnTo>
                    <a:pt x="138" y="144"/>
                  </a:lnTo>
                  <a:lnTo>
                    <a:pt x="138" y="124"/>
                  </a:lnTo>
                  <a:lnTo>
                    <a:pt x="158" y="108"/>
                  </a:lnTo>
                  <a:lnTo>
                    <a:pt x="194" y="0"/>
                  </a:lnTo>
                  <a:lnTo>
                    <a:pt x="162" y="3"/>
                  </a:lnTo>
                  <a:lnTo>
                    <a:pt x="116" y="22"/>
                  </a:lnTo>
                  <a:lnTo>
                    <a:pt x="36" y="79"/>
                  </a:lnTo>
                  <a:lnTo>
                    <a:pt x="26" y="109"/>
                  </a:lnTo>
                  <a:lnTo>
                    <a:pt x="0" y="126"/>
                  </a:lnTo>
                  <a:lnTo>
                    <a:pt x="21" y="162"/>
                  </a:lnTo>
                  <a:lnTo>
                    <a:pt x="23" y="192"/>
                  </a:lnTo>
                  <a:lnTo>
                    <a:pt x="9" y="23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3674" y="3516"/>
              <a:ext cx="72" cy="180"/>
            </a:xfrm>
            <a:custGeom>
              <a:avLst/>
              <a:gdLst/>
              <a:ahLst/>
              <a:cxnLst>
                <a:cxn ang="0">
                  <a:pos x="24" y="180"/>
                </a:cxn>
                <a:cxn ang="0">
                  <a:pos x="6" y="165"/>
                </a:cxn>
                <a:cxn ang="0">
                  <a:pos x="16" y="145"/>
                </a:cxn>
                <a:cxn ang="0">
                  <a:pos x="12" y="117"/>
                </a:cxn>
                <a:cxn ang="0">
                  <a:pos x="0" y="99"/>
                </a:cxn>
                <a:cxn ang="0">
                  <a:pos x="6" y="87"/>
                </a:cxn>
                <a:cxn ang="0">
                  <a:pos x="22" y="78"/>
                </a:cxn>
                <a:cxn ang="0">
                  <a:pos x="18" y="60"/>
                </a:cxn>
                <a:cxn ang="0">
                  <a:pos x="31" y="37"/>
                </a:cxn>
                <a:cxn ang="0">
                  <a:pos x="28" y="4"/>
                </a:cxn>
                <a:cxn ang="0">
                  <a:pos x="55" y="0"/>
                </a:cxn>
                <a:cxn ang="0">
                  <a:pos x="51" y="21"/>
                </a:cxn>
                <a:cxn ang="0">
                  <a:pos x="52" y="37"/>
                </a:cxn>
                <a:cxn ang="0">
                  <a:pos x="33" y="78"/>
                </a:cxn>
                <a:cxn ang="0">
                  <a:pos x="61" y="117"/>
                </a:cxn>
                <a:cxn ang="0">
                  <a:pos x="46" y="127"/>
                </a:cxn>
                <a:cxn ang="0">
                  <a:pos x="66" y="133"/>
                </a:cxn>
                <a:cxn ang="0">
                  <a:pos x="72" y="148"/>
                </a:cxn>
                <a:cxn ang="0">
                  <a:pos x="48" y="150"/>
                </a:cxn>
                <a:cxn ang="0">
                  <a:pos x="40" y="172"/>
                </a:cxn>
                <a:cxn ang="0">
                  <a:pos x="24" y="180"/>
                </a:cxn>
              </a:cxnLst>
              <a:rect l="0" t="0" r="r" b="b"/>
              <a:pathLst>
                <a:path w="72" h="180">
                  <a:moveTo>
                    <a:pt x="24" y="180"/>
                  </a:moveTo>
                  <a:lnTo>
                    <a:pt x="6" y="165"/>
                  </a:lnTo>
                  <a:lnTo>
                    <a:pt x="16" y="145"/>
                  </a:lnTo>
                  <a:lnTo>
                    <a:pt x="12" y="117"/>
                  </a:lnTo>
                  <a:lnTo>
                    <a:pt x="0" y="99"/>
                  </a:lnTo>
                  <a:lnTo>
                    <a:pt x="6" y="87"/>
                  </a:lnTo>
                  <a:lnTo>
                    <a:pt x="22" y="78"/>
                  </a:lnTo>
                  <a:lnTo>
                    <a:pt x="18" y="60"/>
                  </a:lnTo>
                  <a:lnTo>
                    <a:pt x="31" y="37"/>
                  </a:lnTo>
                  <a:lnTo>
                    <a:pt x="28" y="4"/>
                  </a:lnTo>
                  <a:lnTo>
                    <a:pt x="55" y="0"/>
                  </a:lnTo>
                  <a:lnTo>
                    <a:pt x="51" y="21"/>
                  </a:lnTo>
                  <a:lnTo>
                    <a:pt x="52" y="37"/>
                  </a:lnTo>
                  <a:lnTo>
                    <a:pt x="33" y="78"/>
                  </a:lnTo>
                  <a:lnTo>
                    <a:pt x="61" y="117"/>
                  </a:lnTo>
                  <a:lnTo>
                    <a:pt x="46" y="127"/>
                  </a:lnTo>
                  <a:lnTo>
                    <a:pt x="66" y="133"/>
                  </a:lnTo>
                  <a:lnTo>
                    <a:pt x="72" y="148"/>
                  </a:lnTo>
                  <a:lnTo>
                    <a:pt x="48" y="150"/>
                  </a:lnTo>
                  <a:lnTo>
                    <a:pt x="40" y="172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3615" y="3040"/>
              <a:ext cx="153" cy="105"/>
            </a:xfrm>
            <a:custGeom>
              <a:avLst/>
              <a:gdLst/>
              <a:ahLst/>
              <a:cxnLst>
                <a:cxn ang="0">
                  <a:pos x="153" y="23"/>
                </a:cxn>
                <a:cxn ang="0">
                  <a:pos x="120" y="0"/>
                </a:cxn>
                <a:cxn ang="0">
                  <a:pos x="87" y="12"/>
                </a:cxn>
                <a:cxn ang="0">
                  <a:pos x="41" y="36"/>
                </a:cxn>
                <a:cxn ang="0">
                  <a:pos x="26" y="54"/>
                </a:cxn>
                <a:cxn ang="0">
                  <a:pos x="6" y="62"/>
                </a:cxn>
                <a:cxn ang="0">
                  <a:pos x="0" y="72"/>
                </a:cxn>
                <a:cxn ang="0">
                  <a:pos x="0" y="96"/>
                </a:cxn>
                <a:cxn ang="0">
                  <a:pos x="15" y="105"/>
                </a:cxn>
                <a:cxn ang="0">
                  <a:pos x="18" y="84"/>
                </a:cxn>
                <a:cxn ang="0">
                  <a:pos x="42" y="62"/>
                </a:cxn>
                <a:cxn ang="0">
                  <a:pos x="71" y="72"/>
                </a:cxn>
                <a:cxn ang="0">
                  <a:pos x="77" y="57"/>
                </a:cxn>
                <a:cxn ang="0">
                  <a:pos x="104" y="39"/>
                </a:cxn>
                <a:cxn ang="0">
                  <a:pos x="153" y="23"/>
                </a:cxn>
              </a:cxnLst>
              <a:rect l="0" t="0" r="r" b="b"/>
              <a:pathLst>
                <a:path w="153" h="105">
                  <a:moveTo>
                    <a:pt x="153" y="23"/>
                  </a:moveTo>
                  <a:lnTo>
                    <a:pt x="120" y="0"/>
                  </a:lnTo>
                  <a:lnTo>
                    <a:pt x="87" y="12"/>
                  </a:lnTo>
                  <a:lnTo>
                    <a:pt x="41" y="36"/>
                  </a:lnTo>
                  <a:lnTo>
                    <a:pt x="26" y="54"/>
                  </a:lnTo>
                  <a:lnTo>
                    <a:pt x="6" y="62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15" y="105"/>
                  </a:lnTo>
                  <a:lnTo>
                    <a:pt x="18" y="84"/>
                  </a:lnTo>
                  <a:lnTo>
                    <a:pt x="42" y="62"/>
                  </a:lnTo>
                  <a:lnTo>
                    <a:pt x="71" y="72"/>
                  </a:lnTo>
                  <a:lnTo>
                    <a:pt x="77" y="57"/>
                  </a:lnTo>
                  <a:lnTo>
                    <a:pt x="104" y="39"/>
                  </a:lnTo>
                  <a:lnTo>
                    <a:pt x="153" y="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3683" y="3163"/>
              <a:ext cx="42" cy="38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0" y="14"/>
                </a:cxn>
                <a:cxn ang="0">
                  <a:pos x="16" y="0"/>
                </a:cxn>
                <a:cxn ang="0">
                  <a:pos x="34" y="6"/>
                </a:cxn>
                <a:cxn ang="0">
                  <a:pos x="42" y="29"/>
                </a:cxn>
                <a:cxn ang="0">
                  <a:pos x="33" y="38"/>
                </a:cxn>
                <a:cxn ang="0">
                  <a:pos x="13" y="37"/>
                </a:cxn>
              </a:cxnLst>
              <a:rect l="0" t="0" r="r" b="b"/>
              <a:pathLst>
                <a:path w="42" h="38">
                  <a:moveTo>
                    <a:pt x="13" y="37"/>
                  </a:moveTo>
                  <a:lnTo>
                    <a:pt x="0" y="14"/>
                  </a:lnTo>
                  <a:lnTo>
                    <a:pt x="16" y="0"/>
                  </a:lnTo>
                  <a:lnTo>
                    <a:pt x="34" y="6"/>
                  </a:lnTo>
                  <a:lnTo>
                    <a:pt x="42" y="29"/>
                  </a:lnTo>
                  <a:lnTo>
                    <a:pt x="33" y="38"/>
                  </a:lnTo>
                  <a:lnTo>
                    <a:pt x="13" y="3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3600" y="2968"/>
              <a:ext cx="62" cy="69"/>
            </a:xfrm>
            <a:custGeom>
              <a:avLst/>
              <a:gdLst/>
              <a:ahLst/>
              <a:cxnLst>
                <a:cxn ang="0">
                  <a:pos x="19" y="68"/>
                </a:cxn>
                <a:cxn ang="0">
                  <a:pos x="6" y="45"/>
                </a:cxn>
                <a:cxn ang="0">
                  <a:pos x="20" y="26"/>
                </a:cxn>
                <a:cxn ang="0">
                  <a:pos x="0" y="0"/>
                </a:cxn>
                <a:cxn ang="0">
                  <a:pos x="26" y="5"/>
                </a:cxn>
                <a:cxn ang="0">
                  <a:pos x="41" y="24"/>
                </a:cxn>
                <a:cxn ang="0">
                  <a:pos x="59" y="32"/>
                </a:cxn>
                <a:cxn ang="0">
                  <a:pos x="62" y="48"/>
                </a:cxn>
                <a:cxn ang="0">
                  <a:pos x="48" y="60"/>
                </a:cxn>
                <a:cxn ang="0">
                  <a:pos x="39" y="69"/>
                </a:cxn>
                <a:cxn ang="0">
                  <a:pos x="19" y="68"/>
                </a:cxn>
              </a:cxnLst>
              <a:rect l="0" t="0" r="r" b="b"/>
              <a:pathLst>
                <a:path w="62" h="69">
                  <a:moveTo>
                    <a:pt x="19" y="68"/>
                  </a:moveTo>
                  <a:lnTo>
                    <a:pt x="6" y="45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26" y="5"/>
                  </a:lnTo>
                  <a:lnTo>
                    <a:pt x="41" y="24"/>
                  </a:lnTo>
                  <a:lnTo>
                    <a:pt x="59" y="32"/>
                  </a:lnTo>
                  <a:lnTo>
                    <a:pt x="62" y="48"/>
                  </a:lnTo>
                  <a:lnTo>
                    <a:pt x="48" y="60"/>
                  </a:lnTo>
                  <a:lnTo>
                    <a:pt x="39" y="69"/>
                  </a:lnTo>
                  <a:lnTo>
                    <a:pt x="19" y="6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3381" y="3157"/>
              <a:ext cx="83" cy="61"/>
            </a:xfrm>
            <a:custGeom>
              <a:avLst/>
              <a:gdLst/>
              <a:ahLst/>
              <a:cxnLst>
                <a:cxn ang="0">
                  <a:pos x="13" y="60"/>
                </a:cxn>
                <a:cxn ang="0">
                  <a:pos x="0" y="37"/>
                </a:cxn>
                <a:cxn ang="0">
                  <a:pos x="16" y="23"/>
                </a:cxn>
                <a:cxn ang="0">
                  <a:pos x="36" y="32"/>
                </a:cxn>
                <a:cxn ang="0">
                  <a:pos x="44" y="24"/>
                </a:cxn>
                <a:cxn ang="0">
                  <a:pos x="44" y="3"/>
                </a:cxn>
                <a:cxn ang="0">
                  <a:pos x="62" y="0"/>
                </a:cxn>
                <a:cxn ang="0">
                  <a:pos x="83" y="32"/>
                </a:cxn>
                <a:cxn ang="0">
                  <a:pos x="63" y="39"/>
                </a:cxn>
                <a:cxn ang="0">
                  <a:pos x="38" y="33"/>
                </a:cxn>
                <a:cxn ang="0">
                  <a:pos x="33" y="61"/>
                </a:cxn>
                <a:cxn ang="0">
                  <a:pos x="13" y="60"/>
                </a:cxn>
              </a:cxnLst>
              <a:rect l="0" t="0" r="r" b="b"/>
              <a:pathLst>
                <a:path w="83" h="61">
                  <a:moveTo>
                    <a:pt x="13" y="60"/>
                  </a:moveTo>
                  <a:lnTo>
                    <a:pt x="0" y="37"/>
                  </a:lnTo>
                  <a:lnTo>
                    <a:pt x="16" y="23"/>
                  </a:lnTo>
                  <a:lnTo>
                    <a:pt x="36" y="32"/>
                  </a:lnTo>
                  <a:lnTo>
                    <a:pt x="44" y="24"/>
                  </a:lnTo>
                  <a:lnTo>
                    <a:pt x="44" y="3"/>
                  </a:lnTo>
                  <a:lnTo>
                    <a:pt x="62" y="0"/>
                  </a:lnTo>
                  <a:lnTo>
                    <a:pt x="83" y="32"/>
                  </a:lnTo>
                  <a:lnTo>
                    <a:pt x="63" y="39"/>
                  </a:lnTo>
                  <a:lnTo>
                    <a:pt x="38" y="33"/>
                  </a:lnTo>
                  <a:lnTo>
                    <a:pt x="33" y="61"/>
                  </a:lnTo>
                  <a:lnTo>
                    <a:pt x="13" y="6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3913" y="3154"/>
              <a:ext cx="42" cy="54"/>
            </a:xfrm>
            <a:custGeom>
              <a:avLst/>
              <a:gdLst/>
              <a:ahLst/>
              <a:cxnLst>
                <a:cxn ang="0">
                  <a:pos x="13" y="40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5" y="14"/>
                </a:cxn>
                <a:cxn ang="0">
                  <a:pos x="37" y="9"/>
                </a:cxn>
                <a:cxn ang="0">
                  <a:pos x="42" y="32"/>
                </a:cxn>
                <a:cxn ang="0">
                  <a:pos x="31" y="54"/>
                </a:cxn>
                <a:cxn ang="0">
                  <a:pos x="13" y="40"/>
                </a:cxn>
              </a:cxnLst>
              <a:rect l="0" t="0" r="r" b="b"/>
              <a:pathLst>
                <a:path w="42" h="54">
                  <a:moveTo>
                    <a:pt x="13" y="40"/>
                  </a:moveTo>
                  <a:lnTo>
                    <a:pt x="0" y="17"/>
                  </a:lnTo>
                  <a:lnTo>
                    <a:pt x="19" y="0"/>
                  </a:lnTo>
                  <a:lnTo>
                    <a:pt x="25" y="14"/>
                  </a:lnTo>
                  <a:lnTo>
                    <a:pt x="37" y="9"/>
                  </a:lnTo>
                  <a:lnTo>
                    <a:pt x="42" y="32"/>
                  </a:lnTo>
                  <a:lnTo>
                    <a:pt x="31" y="54"/>
                  </a:lnTo>
                  <a:lnTo>
                    <a:pt x="13" y="4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3557" y="2917"/>
              <a:ext cx="43" cy="42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14" y="24"/>
                </a:cxn>
              </a:cxnLst>
              <a:rect l="0" t="0" r="r" b="b"/>
              <a:pathLst>
                <a:path w="43" h="42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3744" y="3231"/>
              <a:ext cx="62" cy="42"/>
            </a:xfrm>
            <a:custGeom>
              <a:avLst/>
              <a:gdLst/>
              <a:ahLst/>
              <a:cxnLst>
                <a:cxn ang="0">
                  <a:pos x="23" y="21"/>
                </a:cxn>
                <a:cxn ang="0">
                  <a:pos x="0" y="16"/>
                </a:cxn>
                <a:cxn ang="0">
                  <a:pos x="9" y="1"/>
                </a:cxn>
                <a:cxn ang="0">
                  <a:pos x="27" y="0"/>
                </a:cxn>
                <a:cxn ang="0">
                  <a:pos x="45" y="18"/>
                </a:cxn>
                <a:cxn ang="0">
                  <a:pos x="62" y="30"/>
                </a:cxn>
                <a:cxn ang="0">
                  <a:pos x="44" y="42"/>
                </a:cxn>
                <a:cxn ang="0">
                  <a:pos x="27" y="36"/>
                </a:cxn>
                <a:cxn ang="0">
                  <a:pos x="23" y="21"/>
                </a:cxn>
              </a:cxnLst>
              <a:rect l="0" t="0" r="r" b="b"/>
              <a:pathLst>
                <a:path w="62" h="42">
                  <a:moveTo>
                    <a:pt x="23" y="21"/>
                  </a:moveTo>
                  <a:lnTo>
                    <a:pt x="0" y="16"/>
                  </a:lnTo>
                  <a:lnTo>
                    <a:pt x="9" y="1"/>
                  </a:lnTo>
                  <a:lnTo>
                    <a:pt x="27" y="0"/>
                  </a:lnTo>
                  <a:lnTo>
                    <a:pt x="45" y="18"/>
                  </a:lnTo>
                  <a:lnTo>
                    <a:pt x="62" y="30"/>
                  </a:lnTo>
                  <a:lnTo>
                    <a:pt x="44" y="42"/>
                  </a:lnTo>
                  <a:lnTo>
                    <a:pt x="27" y="36"/>
                  </a:lnTo>
                  <a:lnTo>
                    <a:pt x="23" y="2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3600" y="3682"/>
              <a:ext cx="65" cy="42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0" y="29"/>
                </a:cxn>
                <a:cxn ang="0">
                  <a:pos x="9" y="14"/>
                </a:cxn>
                <a:cxn ang="0">
                  <a:pos x="27" y="13"/>
                </a:cxn>
                <a:cxn ang="0">
                  <a:pos x="51" y="0"/>
                </a:cxn>
                <a:cxn ang="0">
                  <a:pos x="62" y="6"/>
                </a:cxn>
                <a:cxn ang="0">
                  <a:pos x="65" y="21"/>
                </a:cxn>
                <a:cxn ang="0">
                  <a:pos x="38" y="23"/>
                </a:cxn>
                <a:cxn ang="0">
                  <a:pos x="18" y="42"/>
                </a:cxn>
              </a:cxnLst>
              <a:rect l="0" t="0" r="r" b="b"/>
              <a:pathLst>
                <a:path w="65" h="42">
                  <a:moveTo>
                    <a:pt x="18" y="42"/>
                  </a:moveTo>
                  <a:lnTo>
                    <a:pt x="0" y="29"/>
                  </a:lnTo>
                  <a:lnTo>
                    <a:pt x="9" y="14"/>
                  </a:lnTo>
                  <a:lnTo>
                    <a:pt x="27" y="13"/>
                  </a:lnTo>
                  <a:lnTo>
                    <a:pt x="51" y="0"/>
                  </a:lnTo>
                  <a:lnTo>
                    <a:pt x="62" y="6"/>
                  </a:lnTo>
                  <a:lnTo>
                    <a:pt x="65" y="21"/>
                  </a:lnTo>
                  <a:lnTo>
                    <a:pt x="38" y="23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3061" y="2917"/>
              <a:ext cx="92" cy="13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4" y="24"/>
                </a:cxn>
                <a:cxn ang="0">
                  <a:pos x="61" y="11"/>
                </a:cxn>
                <a:cxn ang="0">
                  <a:pos x="80" y="0"/>
                </a:cxn>
                <a:cxn ang="0">
                  <a:pos x="91" y="17"/>
                </a:cxn>
                <a:cxn ang="0">
                  <a:pos x="92" y="74"/>
                </a:cxn>
                <a:cxn ang="0">
                  <a:pos x="85" y="83"/>
                </a:cxn>
                <a:cxn ang="0">
                  <a:pos x="79" y="110"/>
                </a:cxn>
                <a:cxn ang="0">
                  <a:pos x="34" y="134"/>
                </a:cxn>
                <a:cxn ang="0">
                  <a:pos x="31" y="111"/>
                </a:cxn>
                <a:cxn ang="0">
                  <a:pos x="0" y="62"/>
                </a:cxn>
              </a:cxnLst>
              <a:rect l="0" t="0" r="r" b="b"/>
              <a:pathLst>
                <a:path w="92" h="134">
                  <a:moveTo>
                    <a:pt x="0" y="62"/>
                  </a:moveTo>
                  <a:lnTo>
                    <a:pt x="44" y="24"/>
                  </a:lnTo>
                  <a:lnTo>
                    <a:pt x="61" y="11"/>
                  </a:lnTo>
                  <a:lnTo>
                    <a:pt x="80" y="0"/>
                  </a:lnTo>
                  <a:lnTo>
                    <a:pt x="91" y="17"/>
                  </a:lnTo>
                  <a:lnTo>
                    <a:pt x="92" y="74"/>
                  </a:lnTo>
                  <a:lnTo>
                    <a:pt x="85" y="83"/>
                  </a:lnTo>
                  <a:lnTo>
                    <a:pt x="79" y="110"/>
                  </a:lnTo>
                  <a:lnTo>
                    <a:pt x="34" y="134"/>
                  </a:lnTo>
                  <a:lnTo>
                    <a:pt x="31" y="111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2929" y="2707"/>
              <a:ext cx="104" cy="75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9" y="17"/>
                </a:cxn>
                <a:cxn ang="0">
                  <a:pos x="104" y="29"/>
                </a:cxn>
                <a:cxn ang="0">
                  <a:pos x="98" y="75"/>
                </a:cxn>
                <a:cxn ang="0">
                  <a:pos x="71" y="72"/>
                </a:cxn>
                <a:cxn ang="0">
                  <a:pos x="34" y="42"/>
                </a:cxn>
                <a:cxn ang="0">
                  <a:pos x="14" y="24"/>
                </a:cxn>
              </a:cxnLst>
              <a:rect l="0" t="0" r="r" b="b"/>
              <a:pathLst>
                <a:path w="104" h="75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9" y="17"/>
                  </a:lnTo>
                  <a:lnTo>
                    <a:pt x="104" y="29"/>
                  </a:lnTo>
                  <a:lnTo>
                    <a:pt x="98" y="75"/>
                  </a:lnTo>
                  <a:lnTo>
                    <a:pt x="71" y="72"/>
                  </a:lnTo>
                  <a:lnTo>
                    <a:pt x="34" y="42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>
              <a:off x="2841" y="2569"/>
              <a:ext cx="99" cy="134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4" y="59"/>
                </a:cxn>
                <a:cxn ang="0">
                  <a:pos x="2" y="50"/>
                </a:cxn>
                <a:cxn ang="0">
                  <a:pos x="0" y="9"/>
                </a:cxn>
                <a:cxn ang="0">
                  <a:pos x="21" y="0"/>
                </a:cxn>
                <a:cxn ang="0">
                  <a:pos x="45" y="18"/>
                </a:cxn>
                <a:cxn ang="0">
                  <a:pos x="53" y="41"/>
                </a:cxn>
                <a:cxn ang="0">
                  <a:pos x="84" y="51"/>
                </a:cxn>
                <a:cxn ang="0">
                  <a:pos x="90" y="71"/>
                </a:cxn>
                <a:cxn ang="0">
                  <a:pos x="99" y="84"/>
                </a:cxn>
                <a:cxn ang="0">
                  <a:pos x="93" y="101"/>
                </a:cxn>
                <a:cxn ang="0">
                  <a:pos x="96" y="122"/>
                </a:cxn>
                <a:cxn ang="0">
                  <a:pos x="78" y="134"/>
                </a:cxn>
                <a:cxn ang="0">
                  <a:pos x="72" y="111"/>
                </a:cxn>
                <a:cxn ang="0">
                  <a:pos x="53" y="102"/>
                </a:cxn>
                <a:cxn ang="0">
                  <a:pos x="27" y="76"/>
                </a:cxn>
              </a:cxnLst>
              <a:rect l="0" t="0" r="r" b="b"/>
              <a:pathLst>
                <a:path w="99" h="134">
                  <a:moveTo>
                    <a:pt x="27" y="76"/>
                  </a:moveTo>
                  <a:lnTo>
                    <a:pt x="24" y="59"/>
                  </a:lnTo>
                  <a:lnTo>
                    <a:pt x="2" y="50"/>
                  </a:lnTo>
                  <a:lnTo>
                    <a:pt x="0" y="9"/>
                  </a:lnTo>
                  <a:lnTo>
                    <a:pt x="21" y="0"/>
                  </a:lnTo>
                  <a:lnTo>
                    <a:pt x="45" y="18"/>
                  </a:lnTo>
                  <a:lnTo>
                    <a:pt x="53" y="41"/>
                  </a:lnTo>
                  <a:lnTo>
                    <a:pt x="84" y="51"/>
                  </a:lnTo>
                  <a:lnTo>
                    <a:pt x="90" y="71"/>
                  </a:lnTo>
                  <a:lnTo>
                    <a:pt x="99" y="84"/>
                  </a:lnTo>
                  <a:lnTo>
                    <a:pt x="93" y="101"/>
                  </a:lnTo>
                  <a:lnTo>
                    <a:pt x="96" y="122"/>
                  </a:lnTo>
                  <a:lnTo>
                    <a:pt x="78" y="134"/>
                  </a:lnTo>
                  <a:lnTo>
                    <a:pt x="72" y="111"/>
                  </a:lnTo>
                  <a:lnTo>
                    <a:pt x="53" y="102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2823" y="2989"/>
              <a:ext cx="41" cy="63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0" y="14"/>
                </a:cxn>
                <a:cxn ang="0">
                  <a:pos x="1" y="0"/>
                </a:cxn>
                <a:cxn ang="0">
                  <a:pos x="23" y="9"/>
                </a:cxn>
                <a:cxn ang="0">
                  <a:pos x="36" y="27"/>
                </a:cxn>
                <a:cxn ang="0">
                  <a:pos x="41" y="51"/>
                </a:cxn>
                <a:cxn ang="0">
                  <a:pos x="18" y="63"/>
                </a:cxn>
                <a:cxn ang="0">
                  <a:pos x="6" y="36"/>
                </a:cxn>
              </a:cxnLst>
              <a:rect l="0" t="0" r="r" b="b"/>
              <a:pathLst>
                <a:path w="41" h="63">
                  <a:moveTo>
                    <a:pt x="6" y="36"/>
                  </a:moveTo>
                  <a:lnTo>
                    <a:pt x="0" y="14"/>
                  </a:lnTo>
                  <a:lnTo>
                    <a:pt x="1" y="0"/>
                  </a:lnTo>
                  <a:lnTo>
                    <a:pt x="23" y="9"/>
                  </a:lnTo>
                  <a:lnTo>
                    <a:pt x="36" y="27"/>
                  </a:lnTo>
                  <a:lnTo>
                    <a:pt x="41" y="51"/>
                  </a:lnTo>
                  <a:lnTo>
                    <a:pt x="18" y="63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2691" y="2702"/>
              <a:ext cx="46" cy="62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29" y="7"/>
                </a:cxn>
                <a:cxn ang="0">
                  <a:pos x="41" y="0"/>
                </a:cxn>
                <a:cxn ang="0">
                  <a:pos x="46" y="23"/>
                </a:cxn>
                <a:cxn ang="0">
                  <a:pos x="39" y="44"/>
                </a:cxn>
                <a:cxn ang="0">
                  <a:pos x="23" y="62"/>
                </a:cxn>
                <a:cxn ang="0">
                  <a:pos x="0" y="50"/>
                </a:cxn>
                <a:cxn ang="0">
                  <a:pos x="8" y="20"/>
                </a:cxn>
              </a:cxnLst>
              <a:rect l="0" t="0" r="r" b="b"/>
              <a:pathLst>
                <a:path w="46" h="62">
                  <a:moveTo>
                    <a:pt x="8" y="20"/>
                  </a:moveTo>
                  <a:lnTo>
                    <a:pt x="29" y="7"/>
                  </a:lnTo>
                  <a:lnTo>
                    <a:pt x="41" y="0"/>
                  </a:lnTo>
                  <a:lnTo>
                    <a:pt x="46" y="23"/>
                  </a:lnTo>
                  <a:lnTo>
                    <a:pt x="39" y="44"/>
                  </a:lnTo>
                  <a:lnTo>
                    <a:pt x="23" y="62"/>
                  </a:lnTo>
                  <a:lnTo>
                    <a:pt x="0" y="50"/>
                  </a:lnTo>
                  <a:lnTo>
                    <a:pt x="8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2939" y="2941"/>
              <a:ext cx="105" cy="96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71" y="7"/>
                </a:cxn>
                <a:cxn ang="0">
                  <a:pos x="83" y="0"/>
                </a:cxn>
                <a:cxn ang="0">
                  <a:pos x="93" y="12"/>
                </a:cxn>
                <a:cxn ang="0">
                  <a:pos x="103" y="0"/>
                </a:cxn>
                <a:cxn ang="0">
                  <a:pos x="100" y="30"/>
                </a:cxn>
                <a:cxn ang="0">
                  <a:pos x="105" y="53"/>
                </a:cxn>
                <a:cxn ang="0">
                  <a:pos x="88" y="68"/>
                </a:cxn>
                <a:cxn ang="0">
                  <a:pos x="66" y="77"/>
                </a:cxn>
                <a:cxn ang="0">
                  <a:pos x="40" y="56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83"/>
                </a:cxn>
                <a:cxn ang="0">
                  <a:pos x="21" y="57"/>
                </a:cxn>
                <a:cxn ang="0">
                  <a:pos x="43" y="57"/>
                </a:cxn>
                <a:cxn ang="0">
                  <a:pos x="55" y="29"/>
                </a:cxn>
              </a:cxnLst>
              <a:rect l="0" t="0" r="r" b="b"/>
              <a:pathLst>
                <a:path w="105" h="96">
                  <a:moveTo>
                    <a:pt x="55" y="29"/>
                  </a:moveTo>
                  <a:lnTo>
                    <a:pt x="71" y="7"/>
                  </a:lnTo>
                  <a:lnTo>
                    <a:pt x="83" y="0"/>
                  </a:lnTo>
                  <a:lnTo>
                    <a:pt x="93" y="12"/>
                  </a:lnTo>
                  <a:lnTo>
                    <a:pt x="103" y="0"/>
                  </a:lnTo>
                  <a:lnTo>
                    <a:pt x="100" y="30"/>
                  </a:lnTo>
                  <a:lnTo>
                    <a:pt x="105" y="53"/>
                  </a:lnTo>
                  <a:lnTo>
                    <a:pt x="88" y="68"/>
                  </a:lnTo>
                  <a:lnTo>
                    <a:pt x="66" y="77"/>
                  </a:lnTo>
                  <a:lnTo>
                    <a:pt x="40" y="56"/>
                  </a:lnTo>
                  <a:lnTo>
                    <a:pt x="37" y="96"/>
                  </a:lnTo>
                  <a:lnTo>
                    <a:pt x="19" y="80"/>
                  </a:lnTo>
                  <a:lnTo>
                    <a:pt x="0" y="83"/>
                  </a:lnTo>
                  <a:lnTo>
                    <a:pt x="21" y="57"/>
                  </a:lnTo>
                  <a:lnTo>
                    <a:pt x="43" y="57"/>
                  </a:lnTo>
                  <a:lnTo>
                    <a:pt x="55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2744" y="2917"/>
              <a:ext cx="43" cy="42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0" y="15"/>
                </a:cxn>
                <a:cxn ang="0">
                  <a:pos x="10" y="2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1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3" y="36"/>
                </a:cxn>
              </a:cxnLst>
              <a:rect l="0" t="0" r="r" b="b"/>
              <a:pathLst>
                <a:path w="43" h="42">
                  <a:moveTo>
                    <a:pt x="3" y="36"/>
                  </a:moveTo>
                  <a:lnTo>
                    <a:pt x="0" y="15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1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3051" y="2788"/>
              <a:ext cx="63" cy="4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9" y="11"/>
                </a:cxn>
                <a:cxn ang="0">
                  <a:pos x="44" y="8"/>
                </a:cxn>
                <a:cxn ang="0">
                  <a:pos x="63" y="21"/>
                </a:cxn>
                <a:cxn ang="0">
                  <a:pos x="47" y="27"/>
                </a:cxn>
                <a:cxn ang="0">
                  <a:pos x="28" y="41"/>
                </a:cxn>
                <a:cxn ang="0">
                  <a:pos x="0" y="39"/>
                </a:cxn>
              </a:cxnLst>
              <a:rect l="0" t="0" r="r" b="b"/>
              <a:pathLst>
                <a:path w="63" h="41">
                  <a:moveTo>
                    <a:pt x="0" y="39"/>
                  </a:moveTo>
                  <a:lnTo>
                    <a:pt x="11" y="21"/>
                  </a:lnTo>
                  <a:lnTo>
                    <a:pt x="3" y="0"/>
                  </a:lnTo>
                  <a:lnTo>
                    <a:pt x="29" y="11"/>
                  </a:lnTo>
                  <a:lnTo>
                    <a:pt x="44" y="8"/>
                  </a:lnTo>
                  <a:lnTo>
                    <a:pt x="63" y="21"/>
                  </a:lnTo>
                  <a:lnTo>
                    <a:pt x="47" y="27"/>
                  </a:lnTo>
                  <a:lnTo>
                    <a:pt x="28" y="41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64"/>
            <p:cNvSpPr>
              <a:spLocks/>
            </p:cNvSpPr>
            <p:nvPr/>
          </p:nvSpPr>
          <p:spPr bwMode="auto">
            <a:xfrm>
              <a:off x="3036" y="3103"/>
              <a:ext cx="53" cy="62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6" y="15"/>
                </a:cxn>
                <a:cxn ang="0">
                  <a:pos x="53" y="29"/>
                </a:cxn>
                <a:cxn ang="0">
                  <a:pos x="47" y="51"/>
                </a:cxn>
                <a:cxn ang="0">
                  <a:pos x="36" y="62"/>
                </a:cxn>
                <a:cxn ang="0">
                  <a:pos x="18" y="38"/>
                </a:cxn>
                <a:cxn ang="0">
                  <a:pos x="2" y="30"/>
                </a:cxn>
              </a:cxnLst>
              <a:rect l="0" t="0" r="r" b="b"/>
              <a:pathLst>
                <a:path w="53" h="62">
                  <a:moveTo>
                    <a:pt x="2" y="3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6" y="15"/>
                  </a:lnTo>
                  <a:lnTo>
                    <a:pt x="53" y="29"/>
                  </a:lnTo>
                  <a:lnTo>
                    <a:pt x="47" y="51"/>
                  </a:lnTo>
                  <a:lnTo>
                    <a:pt x="36" y="62"/>
                  </a:lnTo>
                  <a:lnTo>
                    <a:pt x="18" y="38"/>
                  </a:lnTo>
                  <a:lnTo>
                    <a:pt x="2" y="3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65"/>
            <p:cNvSpPr>
              <a:spLocks/>
            </p:cNvSpPr>
            <p:nvPr/>
          </p:nvSpPr>
          <p:spPr bwMode="auto">
            <a:xfrm>
              <a:off x="2722" y="2802"/>
              <a:ext cx="43" cy="72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0" y="26"/>
                </a:cxn>
                <a:cxn ang="0">
                  <a:pos x="1" y="12"/>
                </a:cxn>
                <a:cxn ang="0">
                  <a:pos x="22" y="0"/>
                </a:cxn>
                <a:cxn ang="0">
                  <a:pos x="29" y="16"/>
                </a:cxn>
                <a:cxn ang="0">
                  <a:pos x="43" y="40"/>
                </a:cxn>
                <a:cxn ang="0">
                  <a:pos x="31" y="51"/>
                </a:cxn>
                <a:cxn ang="0">
                  <a:pos x="14" y="72"/>
                </a:cxn>
                <a:cxn ang="0">
                  <a:pos x="2" y="61"/>
                </a:cxn>
                <a:cxn ang="0">
                  <a:pos x="14" y="35"/>
                </a:cxn>
              </a:cxnLst>
              <a:rect l="0" t="0" r="r" b="b"/>
              <a:pathLst>
                <a:path w="43" h="72">
                  <a:moveTo>
                    <a:pt x="14" y="35"/>
                  </a:moveTo>
                  <a:lnTo>
                    <a:pt x="0" y="26"/>
                  </a:lnTo>
                  <a:lnTo>
                    <a:pt x="1" y="12"/>
                  </a:lnTo>
                  <a:lnTo>
                    <a:pt x="22" y="0"/>
                  </a:lnTo>
                  <a:lnTo>
                    <a:pt x="29" y="16"/>
                  </a:lnTo>
                  <a:lnTo>
                    <a:pt x="43" y="40"/>
                  </a:lnTo>
                  <a:lnTo>
                    <a:pt x="31" y="51"/>
                  </a:lnTo>
                  <a:lnTo>
                    <a:pt x="14" y="72"/>
                  </a:lnTo>
                  <a:lnTo>
                    <a:pt x="2" y="6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66"/>
            <p:cNvSpPr>
              <a:spLocks/>
            </p:cNvSpPr>
            <p:nvPr/>
          </p:nvSpPr>
          <p:spPr bwMode="auto">
            <a:xfrm>
              <a:off x="2706" y="3106"/>
              <a:ext cx="87" cy="57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34"/>
                </a:cxn>
                <a:cxn ang="0">
                  <a:pos x="10" y="21"/>
                </a:cxn>
                <a:cxn ang="0">
                  <a:pos x="19" y="19"/>
                </a:cxn>
                <a:cxn ang="0">
                  <a:pos x="34" y="24"/>
                </a:cxn>
                <a:cxn ang="0">
                  <a:pos x="48" y="42"/>
                </a:cxn>
                <a:cxn ang="0">
                  <a:pos x="54" y="32"/>
                </a:cxn>
                <a:cxn ang="0">
                  <a:pos x="35" y="11"/>
                </a:cxn>
                <a:cxn ang="0">
                  <a:pos x="41" y="2"/>
                </a:cxn>
                <a:cxn ang="0">
                  <a:pos x="63" y="17"/>
                </a:cxn>
                <a:cxn ang="0">
                  <a:pos x="77" y="0"/>
                </a:cxn>
                <a:cxn ang="0">
                  <a:pos x="87" y="39"/>
                </a:cxn>
                <a:cxn ang="0">
                  <a:pos x="68" y="48"/>
                </a:cxn>
                <a:cxn ang="0">
                  <a:pos x="47" y="45"/>
                </a:cxn>
                <a:cxn ang="0">
                  <a:pos x="18" y="57"/>
                </a:cxn>
                <a:cxn ang="0">
                  <a:pos x="3" y="55"/>
                </a:cxn>
              </a:cxnLst>
              <a:rect l="0" t="0" r="r" b="b"/>
              <a:pathLst>
                <a:path w="87" h="57">
                  <a:moveTo>
                    <a:pt x="3" y="55"/>
                  </a:moveTo>
                  <a:lnTo>
                    <a:pt x="0" y="34"/>
                  </a:lnTo>
                  <a:lnTo>
                    <a:pt x="10" y="21"/>
                  </a:lnTo>
                  <a:lnTo>
                    <a:pt x="19" y="19"/>
                  </a:lnTo>
                  <a:lnTo>
                    <a:pt x="34" y="24"/>
                  </a:lnTo>
                  <a:lnTo>
                    <a:pt x="48" y="42"/>
                  </a:lnTo>
                  <a:lnTo>
                    <a:pt x="54" y="32"/>
                  </a:lnTo>
                  <a:lnTo>
                    <a:pt x="35" y="11"/>
                  </a:lnTo>
                  <a:lnTo>
                    <a:pt x="41" y="2"/>
                  </a:lnTo>
                  <a:lnTo>
                    <a:pt x="63" y="17"/>
                  </a:lnTo>
                  <a:lnTo>
                    <a:pt x="77" y="0"/>
                  </a:lnTo>
                  <a:lnTo>
                    <a:pt x="87" y="39"/>
                  </a:lnTo>
                  <a:lnTo>
                    <a:pt x="68" y="48"/>
                  </a:lnTo>
                  <a:lnTo>
                    <a:pt x="47" y="45"/>
                  </a:lnTo>
                  <a:lnTo>
                    <a:pt x="18" y="57"/>
                  </a:lnTo>
                  <a:lnTo>
                    <a:pt x="3" y="5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67"/>
            <p:cNvSpPr>
              <a:spLocks/>
            </p:cNvSpPr>
            <p:nvPr/>
          </p:nvSpPr>
          <p:spPr bwMode="auto">
            <a:xfrm>
              <a:off x="2897" y="2788"/>
              <a:ext cx="39" cy="63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3" y="15"/>
                </a:cxn>
                <a:cxn ang="0">
                  <a:pos x="4" y="6"/>
                </a:cxn>
                <a:cxn ang="0">
                  <a:pos x="24" y="0"/>
                </a:cxn>
                <a:cxn ang="0">
                  <a:pos x="33" y="14"/>
                </a:cxn>
                <a:cxn ang="0">
                  <a:pos x="39" y="30"/>
                </a:cxn>
                <a:cxn ang="0">
                  <a:pos x="39" y="47"/>
                </a:cxn>
                <a:cxn ang="0">
                  <a:pos x="9" y="63"/>
                </a:cxn>
                <a:cxn ang="0">
                  <a:pos x="0" y="44"/>
                </a:cxn>
                <a:cxn ang="0">
                  <a:pos x="17" y="29"/>
                </a:cxn>
              </a:cxnLst>
              <a:rect l="0" t="0" r="r" b="b"/>
              <a:pathLst>
                <a:path w="39" h="63">
                  <a:moveTo>
                    <a:pt x="17" y="29"/>
                  </a:moveTo>
                  <a:lnTo>
                    <a:pt x="13" y="15"/>
                  </a:lnTo>
                  <a:lnTo>
                    <a:pt x="4" y="6"/>
                  </a:lnTo>
                  <a:lnTo>
                    <a:pt x="24" y="0"/>
                  </a:lnTo>
                  <a:lnTo>
                    <a:pt x="33" y="14"/>
                  </a:lnTo>
                  <a:lnTo>
                    <a:pt x="39" y="30"/>
                  </a:lnTo>
                  <a:lnTo>
                    <a:pt x="39" y="47"/>
                  </a:lnTo>
                  <a:lnTo>
                    <a:pt x="9" y="63"/>
                  </a:lnTo>
                  <a:lnTo>
                    <a:pt x="0" y="44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68"/>
            <p:cNvSpPr>
              <a:spLocks/>
            </p:cNvSpPr>
            <p:nvPr/>
          </p:nvSpPr>
          <p:spPr bwMode="auto">
            <a:xfrm>
              <a:off x="3068" y="3233"/>
              <a:ext cx="52" cy="70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10" y="14"/>
                </a:cxn>
                <a:cxn ang="0">
                  <a:pos x="0" y="1"/>
                </a:cxn>
                <a:cxn ang="0">
                  <a:pos x="18" y="0"/>
                </a:cxn>
                <a:cxn ang="0">
                  <a:pos x="33" y="5"/>
                </a:cxn>
                <a:cxn ang="0">
                  <a:pos x="52" y="29"/>
                </a:cxn>
                <a:cxn ang="0">
                  <a:pos x="49" y="58"/>
                </a:cxn>
                <a:cxn ang="0">
                  <a:pos x="37" y="70"/>
                </a:cxn>
                <a:cxn ang="0">
                  <a:pos x="10" y="59"/>
                </a:cxn>
                <a:cxn ang="0">
                  <a:pos x="27" y="49"/>
                </a:cxn>
                <a:cxn ang="0">
                  <a:pos x="28" y="17"/>
                </a:cxn>
              </a:cxnLst>
              <a:rect l="0" t="0" r="r" b="b"/>
              <a:pathLst>
                <a:path w="52" h="70">
                  <a:moveTo>
                    <a:pt x="28" y="17"/>
                  </a:moveTo>
                  <a:lnTo>
                    <a:pt x="10" y="14"/>
                  </a:lnTo>
                  <a:lnTo>
                    <a:pt x="0" y="1"/>
                  </a:lnTo>
                  <a:lnTo>
                    <a:pt x="18" y="0"/>
                  </a:lnTo>
                  <a:lnTo>
                    <a:pt x="33" y="5"/>
                  </a:lnTo>
                  <a:lnTo>
                    <a:pt x="52" y="29"/>
                  </a:lnTo>
                  <a:lnTo>
                    <a:pt x="49" y="58"/>
                  </a:lnTo>
                  <a:lnTo>
                    <a:pt x="37" y="70"/>
                  </a:lnTo>
                  <a:lnTo>
                    <a:pt x="10" y="59"/>
                  </a:lnTo>
                  <a:lnTo>
                    <a:pt x="27" y="49"/>
                  </a:lnTo>
                  <a:lnTo>
                    <a:pt x="28" y="1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9"/>
            <p:cNvSpPr>
              <a:spLocks/>
            </p:cNvSpPr>
            <p:nvPr/>
          </p:nvSpPr>
          <p:spPr bwMode="auto">
            <a:xfrm>
              <a:off x="2892" y="3158"/>
              <a:ext cx="43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43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70"/>
            <p:cNvSpPr>
              <a:spLocks/>
            </p:cNvSpPr>
            <p:nvPr/>
          </p:nvSpPr>
          <p:spPr bwMode="auto">
            <a:xfrm>
              <a:off x="3194" y="3036"/>
              <a:ext cx="130" cy="78"/>
            </a:xfrm>
            <a:custGeom>
              <a:avLst/>
              <a:gdLst/>
              <a:ahLst/>
              <a:cxnLst>
                <a:cxn ang="0">
                  <a:pos x="81" y="39"/>
                </a:cxn>
                <a:cxn ang="0">
                  <a:pos x="46" y="70"/>
                </a:cxn>
                <a:cxn ang="0">
                  <a:pos x="25" y="78"/>
                </a:cxn>
                <a:cxn ang="0">
                  <a:pos x="0" y="62"/>
                </a:cxn>
                <a:cxn ang="0">
                  <a:pos x="22" y="55"/>
                </a:cxn>
                <a:cxn ang="0">
                  <a:pos x="43" y="51"/>
                </a:cxn>
                <a:cxn ang="0">
                  <a:pos x="45" y="31"/>
                </a:cxn>
                <a:cxn ang="0">
                  <a:pos x="63" y="31"/>
                </a:cxn>
                <a:cxn ang="0">
                  <a:pos x="88" y="16"/>
                </a:cxn>
                <a:cxn ang="0">
                  <a:pos x="88" y="0"/>
                </a:cxn>
                <a:cxn ang="0">
                  <a:pos x="111" y="1"/>
                </a:cxn>
                <a:cxn ang="0">
                  <a:pos x="130" y="16"/>
                </a:cxn>
                <a:cxn ang="0">
                  <a:pos x="106" y="24"/>
                </a:cxn>
                <a:cxn ang="0">
                  <a:pos x="81" y="39"/>
                </a:cxn>
              </a:cxnLst>
              <a:rect l="0" t="0" r="r" b="b"/>
              <a:pathLst>
                <a:path w="130" h="78">
                  <a:moveTo>
                    <a:pt x="81" y="39"/>
                  </a:moveTo>
                  <a:lnTo>
                    <a:pt x="46" y="70"/>
                  </a:lnTo>
                  <a:lnTo>
                    <a:pt x="25" y="78"/>
                  </a:lnTo>
                  <a:lnTo>
                    <a:pt x="0" y="62"/>
                  </a:lnTo>
                  <a:lnTo>
                    <a:pt x="22" y="55"/>
                  </a:lnTo>
                  <a:lnTo>
                    <a:pt x="43" y="51"/>
                  </a:lnTo>
                  <a:lnTo>
                    <a:pt x="45" y="31"/>
                  </a:lnTo>
                  <a:lnTo>
                    <a:pt x="63" y="31"/>
                  </a:lnTo>
                  <a:lnTo>
                    <a:pt x="88" y="16"/>
                  </a:lnTo>
                  <a:lnTo>
                    <a:pt x="88" y="0"/>
                  </a:lnTo>
                  <a:lnTo>
                    <a:pt x="111" y="1"/>
                  </a:lnTo>
                  <a:lnTo>
                    <a:pt x="130" y="16"/>
                  </a:lnTo>
                  <a:lnTo>
                    <a:pt x="106" y="24"/>
                  </a:lnTo>
                  <a:lnTo>
                    <a:pt x="81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2969" y="3129"/>
              <a:ext cx="45" cy="42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2" y="42"/>
                </a:cxn>
                <a:cxn ang="0">
                  <a:pos x="0" y="31"/>
                </a:cxn>
                <a:cxn ang="0">
                  <a:pos x="7" y="18"/>
                </a:cxn>
                <a:cxn ang="0">
                  <a:pos x="22" y="12"/>
                </a:cxn>
                <a:cxn ang="0">
                  <a:pos x="34" y="0"/>
                </a:cxn>
                <a:cxn ang="0">
                  <a:pos x="45" y="7"/>
                </a:cxn>
                <a:cxn ang="0">
                  <a:pos x="36" y="25"/>
                </a:cxn>
                <a:cxn ang="0">
                  <a:pos x="17" y="36"/>
                </a:cxn>
              </a:cxnLst>
              <a:rect l="0" t="0" r="r" b="b"/>
              <a:pathLst>
                <a:path w="45" h="42">
                  <a:moveTo>
                    <a:pt x="17" y="36"/>
                  </a:moveTo>
                  <a:lnTo>
                    <a:pt x="2" y="42"/>
                  </a:lnTo>
                  <a:lnTo>
                    <a:pt x="0" y="31"/>
                  </a:lnTo>
                  <a:lnTo>
                    <a:pt x="7" y="18"/>
                  </a:lnTo>
                  <a:lnTo>
                    <a:pt x="22" y="12"/>
                  </a:lnTo>
                  <a:lnTo>
                    <a:pt x="34" y="0"/>
                  </a:lnTo>
                  <a:lnTo>
                    <a:pt x="45" y="7"/>
                  </a:lnTo>
                  <a:lnTo>
                    <a:pt x="36" y="25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3198" y="3270"/>
              <a:ext cx="51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51" y="19"/>
                </a:cxn>
                <a:cxn ang="0">
                  <a:pos x="39" y="24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51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51" y="19"/>
                  </a:lnTo>
                  <a:lnTo>
                    <a:pt x="39" y="24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73"/>
            <p:cNvSpPr>
              <a:spLocks/>
            </p:cNvSpPr>
            <p:nvPr/>
          </p:nvSpPr>
          <p:spPr bwMode="auto">
            <a:xfrm>
              <a:off x="2768" y="1341"/>
              <a:ext cx="99" cy="97"/>
            </a:xfrm>
            <a:custGeom>
              <a:avLst/>
              <a:gdLst/>
              <a:ahLst/>
              <a:cxnLst>
                <a:cxn ang="0">
                  <a:pos x="69" y="93"/>
                </a:cxn>
                <a:cxn ang="0">
                  <a:pos x="46" y="97"/>
                </a:cxn>
                <a:cxn ang="0">
                  <a:pos x="31" y="76"/>
                </a:cxn>
                <a:cxn ang="0">
                  <a:pos x="16" y="76"/>
                </a:cxn>
                <a:cxn ang="0">
                  <a:pos x="0" y="63"/>
                </a:cxn>
                <a:cxn ang="0">
                  <a:pos x="18" y="24"/>
                </a:cxn>
                <a:cxn ang="0">
                  <a:pos x="51" y="0"/>
                </a:cxn>
                <a:cxn ang="0">
                  <a:pos x="79" y="4"/>
                </a:cxn>
                <a:cxn ang="0">
                  <a:pos x="87" y="31"/>
                </a:cxn>
                <a:cxn ang="0">
                  <a:pos x="99" y="45"/>
                </a:cxn>
                <a:cxn ang="0">
                  <a:pos x="93" y="61"/>
                </a:cxn>
                <a:cxn ang="0">
                  <a:pos x="97" y="76"/>
                </a:cxn>
                <a:cxn ang="0">
                  <a:pos x="69" y="93"/>
                </a:cxn>
              </a:cxnLst>
              <a:rect l="0" t="0" r="r" b="b"/>
              <a:pathLst>
                <a:path w="99" h="97">
                  <a:moveTo>
                    <a:pt x="69" y="93"/>
                  </a:moveTo>
                  <a:lnTo>
                    <a:pt x="46" y="97"/>
                  </a:lnTo>
                  <a:lnTo>
                    <a:pt x="31" y="76"/>
                  </a:lnTo>
                  <a:lnTo>
                    <a:pt x="16" y="76"/>
                  </a:lnTo>
                  <a:lnTo>
                    <a:pt x="0" y="63"/>
                  </a:lnTo>
                  <a:lnTo>
                    <a:pt x="18" y="24"/>
                  </a:lnTo>
                  <a:lnTo>
                    <a:pt x="51" y="0"/>
                  </a:lnTo>
                  <a:lnTo>
                    <a:pt x="79" y="4"/>
                  </a:lnTo>
                  <a:lnTo>
                    <a:pt x="87" y="31"/>
                  </a:lnTo>
                  <a:lnTo>
                    <a:pt x="99" y="45"/>
                  </a:lnTo>
                  <a:lnTo>
                    <a:pt x="93" y="61"/>
                  </a:lnTo>
                  <a:lnTo>
                    <a:pt x="97" y="76"/>
                  </a:lnTo>
                  <a:lnTo>
                    <a:pt x="69" y="9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74"/>
            <p:cNvSpPr>
              <a:spLocks/>
            </p:cNvSpPr>
            <p:nvPr/>
          </p:nvSpPr>
          <p:spPr bwMode="auto">
            <a:xfrm>
              <a:off x="3092" y="1465"/>
              <a:ext cx="81" cy="56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12" y="35"/>
                </a:cxn>
                <a:cxn ang="0">
                  <a:pos x="0" y="11"/>
                </a:cxn>
                <a:cxn ang="0">
                  <a:pos x="33" y="0"/>
                </a:cxn>
                <a:cxn ang="0">
                  <a:pos x="57" y="0"/>
                </a:cxn>
                <a:cxn ang="0">
                  <a:pos x="78" y="14"/>
                </a:cxn>
                <a:cxn ang="0">
                  <a:pos x="81" y="24"/>
                </a:cxn>
                <a:cxn ang="0">
                  <a:pos x="75" y="41"/>
                </a:cxn>
                <a:cxn ang="0">
                  <a:pos x="40" y="56"/>
                </a:cxn>
              </a:cxnLst>
              <a:rect l="0" t="0" r="r" b="b"/>
              <a:pathLst>
                <a:path w="81" h="56">
                  <a:moveTo>
                    <a:pt x="40" y="56"/>
                  </a:moveTo>
                  <a:lnTo>
                    <a:pt x="12" y="35"/>
                  </a:lnTo>
                  <a:lnTo>
                    <a:pt x="0" y="11"/>
                  </a:lnTo>
                  <a:lnTo>
                    <a:pt x="33" y="0"/>
                  </a:lnTo>
                  <a:lnTo>
                    <a:pt x="57" y="0"/>
                  </a:lnTo>
                  <a:lnTo>
                    <a:pt x="78" y="14"/>
                  </a:lnTo>
                  <a:lnTo>
                    <a:pt x="81" y="24"/>
                  </a:lnTo>
                  <a:lnTo>
                    <a:pt x="75" y="41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75"/>
            <p:cNvSpPr>
              <a:spLocks/>
            </p:cNvSpPr>
            <p:nvPr/>
          </p:nvSpPr>
          <p:spPr bwMode="auto">
            <a:xfrm>
              <a:off x="3227" y="1960"/>
              <a:ext cx="270" cy="188"/>
            </a:xfrm>
            <a:custGeom>
              <a:avLst/>
              <a:gdLst/>
              <a:ahLst/>
              <a:cxnLst>
                <a:cxn ang="0">
                  <a:pos x="37" y="123"/>
                </a:cxn>
                <a:cxn ang="0">
                  <a:pos x="13" y="107"/>
                </a:cxn>
                <a:cxn ang="0">
                  <a:pos x="0" y="86"/>
                </a:cxn>
                <a:cxn ang="0">
                  <a:pos x="7" y="60"/>
                </a:cxn>
                <a:cxn ang="0">
                  <a:pos x="19" y="45"/>
                </a:cxn>
                <a:cxn ang="0">
                  <a:pos x="45" y="51"/>
                </a:cxn>
                <a:cxn ang="0">
                  <a:pos x="117" y="27"/>
                </a:cxn>
                <a:cxn ang="0">
                  <a:pos x="111" y="5"/>
                </a:cxn>
                <a:cxn ang="0">
                  <a:pos x="141" y="0"/>
                </a:cxn>
                <a:cxn ang="0">
                  <a:pos x="193" y="26"/>
                </a:cxn>
                <a:cxn ang="0">
                  <a:pos x="184" y="45"/>
                </a:cxn>
                <a:cxn ang="0">
                  <a:pos x="202" y="62"/>
                </a:cxn>
                <a:cxn ang="0">
                  <a:pos x="225" y="78"/>
                </a:cxn>
                <a:cxn ang="0">
                  <a:pos x="244" y="113"/>
                </a:cxn>
                <a:cxn ang="0">
                  <a:pos x="265" y="128"/>
                </a:cxn>
                <a:cxn ang="0">
                  <a:pos x="270" y="158"/>
                </a:cxn>
                <a:cxn ang="0">
                  <a:pos x="252" y="165"/>
                </a:cxn>
                <a:cxn ang="0">
                  <a:pos x="238" y="141"/>
                </a:cxn>
                <a:cxn ang="0">
                  <a:pos x="216" y="113"/>
                </a:cxn>
                <a:cxn ang="0">
                  <a:pos x="207" y="125"/>
                </a:cxn>
                <a:cxn ang="0">
                  <a:pos x="237" y="167"/>
                </a:cxn>
                <a:cxn ang="0">
                  <a:pos x="232" y="183"/>
                </a:cxn>
                <a:cxn ang="0">
                  <a:pos x="201" y="188"/>
                </a:cxn>
                <a:cxn ang="0">
                  <a:pos x="157" y="168"/>
                </a:cxn>
                <a:cxn ang="0">
                  <a:pos x="114" y="161"/>
                </a:cxn>
                <a:cxn ang="0">
                  <a:pos x="94" y="140"/>
                </a:cxn>
                <a:cxn ang="0">
                  <a:pos x="120" y="119"/>
                </a:cxn>
                <a:cxn ang="0">
                  <a:pos x="147" y="107"/>
                </a:cxn>
                <a:cxn ang="0">
                  <a:pos x="130" y="86"/>
                </a:cxn>
                <a:cxn ang="0">
                  <a:pos x="109" y="89"/>
                </a:cxn>
                <a:cxn ang="0">
                  <a:pos x="84" y="120"/>
                </a:cxn>
                <a:cxn ang="0">
                  <a:pos x="60" y="126"/>
                </a:cxn>
                <a:cxn ang="0">
                  <a:pos x="37" y="123"/>
                </a:cxn>
              </a:cxnLst>
              <a:rect l="0" t="0" r="r" b="b"/>
              <a:pathLst>
                <a:path w="270" h="188">
                  <a:moveTo>
                    <a:pt x="37" y="123"/>
                  </a:moveTo>
                  <a:lnTo>
                    <a:pt x="13" y="107"/>
                  </a:lnTo>
                  <a:lnTo>
                    <a:pt x="0" y="86"/>
                  </a:lnTo>
                  <a:lnTo>
                    <a:pt x="7" y="60"/>
                  </a:lnTo>
                  <a:lnTo>
                    <a:pt x="19" y="45"/>
                  </a:lnTo>
                  <a:lnTo>
                    <a:pt x="45" y="51"/>
                  </a:lnTo>
                  <a:lnTo>
                    <a:pt x="117" y="27"/>
                  </a:lnTo>
                  <a:lnTo>
                    <a:pt x="111" y="5"/>
                  </a:lnTo>
                  <a:lnTo>
                    <a:pt x="141" y="0"/>
                  </a:lnTo>
                  <a:lnTo>
                    <a:pt x="193" y="26"/>
                  </a:lnTo>
                  <a:lnTo>
                    <a:pt x="184" y="45"/>
                  </a:lnTo>
                  <a:lnTo>
                    <a:pt x="202" y="62"/>
                  </a:lnTo>
                  <a:lnTo>
                    <a:pt x="225" y="78"/>
                  </a:lnTo>
                  <a:lnTo>
                    <a:pt x="244" y="113"/>
                  </a:lnTo>
                  <a:lnTo>
                    <a:pt x="265" y="128"/>
                  </a:lnTo>
                  <a:lnTo>
                    <a:pt x="270" y="158"/>
                  </a:lnTo>
                  <a:lnTo>
                    <a:pt x="252" y="165"/>
                  </a:lnTo>
                  <a:lnTo>
                    <a:pt x="238" y="141"/>
                  </a:lnTo>
                  <a:lnTo>
                    <a:pt x="216" y="113"/>
                  </a:lnTo>
                  <a:lnTo>
                    <a:pt x="207" y="125"/>
                  </a:lnTo>
                  <a:lnTo>
                    <a:pt x="237" y="167"/>
                  </a:lnTo>
                  <a:lnTo>
                    <a:pt x="232" y="183"/>
                  </a:lnTo>
                  <a:lnTo>
                    <a:pt x="201" y="188"/>
                  </a:lnTo>
                  <a:lnTo>
                    <a:pt x="157" y="168"/>
                  </a:lnTo>
                  <a:lnTo>
                    <a:pt x="114" y="161"/>
                  </a:lnTo>
                  <a:lnTo>
                    <a:pt x="94" y="140"/>
                  </a:lnTo>
                  <a:lnTo>
                    <a:pt x="120" y="119"/>
                  </a:lnTo>
                  <a:lnTo>
                    <a:pt x="147" y="107"/>
                  </a:lnTo>
                  <a:lnTo>
                    <a:pt x="130" y="86"/>
                  </a:lnTo>
                  <a:lnTo>
                    <a:pt x="109" y="89"/>
                  </a:lnTo>
                  <a:lnTo>
                    <a:pt x="84" y="120"/>
                  </a:lnTo>
                  <a:lnTo>
                    <a:pt x="60" y="126"/>
                  </a:lnTo>
                  <a:lnTo>
                    <a:pt x="37" y="1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76"/>
            <p:cNvSpPr>
              <a:spLocks/>
            </p:cNvSpPr>
            <p:nvPr/>
          </p:nvSpPr>
          <p:spPr bwMode="auto">
            <a:xfrm>
              <a:off x="2954" y="1675"/>
              <a:ext cx="142" cy="110"/>
            </a:xfrm>
            <a:custGeom>
              <a:avLst/>
              <a:gdLst/>
              <a:ahLst/>
              <a:cxnLst>
                <a:cxn ang="0">
                  <a:pos x="107" y="109"/>
                </a:cxn>
                <a:cxn ang="0">
                  <a:pos x="117" y="95"/>
                </a:cxn>
                <a:cxn ang="0">
                  <a:pos x="103" y="68"/>
                </a:cxn>
                <a:cxn ang="0">
                  <a:pos x="142" y="12"/>
                </a:cxn>
                <a:cxn ang="0">
                  <a:pos x="133" y="0"/>
                </a:cxn>
                <a:cxn ang="0">
                  <a:pos x="114" y="11"/>
                </a:cxn>
                <a:cxn ang="0">
                  <a:pos x="105" y="27"/>
                </a:cxn>
                <a:cxn ang="0">
                  <a:pos x="82" y="42"/>
                </a:cxn>
                <a:cxn ang="0">
                  <a:pos x="79" y="24"/>
                </a:cxn>
                <a:cxn ang="0">
                  <a:pos x="66" y="14"/>
                </a:cxn>
                <a:cxn ang="0">
                  <a:pos x="17" y="18"/>
                </a:cxn>
                <a:cxn ang="0">
                  <a:pos x="0" y="26"/>
                </a:cxn>
                <a:cxn ang="0">
                  <a:pos x="0" y="81"/>
                </a:cxn>
                <a:cxn ang="0">
                  <a:pos x="36" y="84"/>
                </a:cxn>
                <a:cxn ang="0">
                  <a:pos x="37" y="98"/>
                </a:cxn>
                <a:cxn ang="0">
                  <a:pos x="45" y="105"/>
                </a:cxn>
                <a:cxn ang="0">
                  <a:pos x="52" y="110"/>
                </a:cxn>
                <a:cxn ang="0">
                  <a:pos x="69" y="105"/>
                </a:cxn>
                <a:cxn ang="0">
                  <a:pos x="58" y="90"/>
                </a:cxn>
                <a:cxn ang="0">
                  <a:pos x="40" y="83"/>
                </a:cxn>
                <a:cxn ang="0">
                  <a:pos x="61" y="57"/>
                </a:cxn>
                <a:cxn ang="0">
                  <a:pos x="82" y="63"/>
                </a:cxn>
                <a:cxn ang="0">
                  <a:pos x="72" y="83"/>
                </a:cxn>
                <a:cxn ang="0">
                  <a:pos x="82" y="99"/>
                </a:cxn>
                <a:cxn ang="0">
                  <a:pos x="107" y="109"/>
                </a:cxn>
              </a:cxnLst>
              <a:rect l="0" t="0" r="r" b="b"/>
              <a:pathLst>
                <a:path w="142" h="110">
                  <a:moveTo>
                    <a:pt x="107" y="109"/>
                  </a:moveTo>
                  <a:lnTo>
                    <a:pt x="117" y="95"/>
                  </a:lnTo>
                  <a:lnTo>
                    <a:pt x="103" y="68"/>
                  </a:lnTo>
                  <a:lnTo>
                    <a:pt x="142" y="12"/>
                  </a:lnTo>
                  <a:lnTo>
                    <a:pt x="133" y="0"/>
                  </a:lnTo>
                  <a:lnTo>
                    <a:pt x="114" y="11"/>
                  </a:lnTo>
                  <a:lnTo>
                    <a:pt x="105" y="27"/>
                  </a:lnTo>
                  <a:lnTo>
                    <a:pt x="82" y="42"/>
                  </a:lnTo>
                  <a:lnTo>
                    <a:pt x="79" y="24"/>
                  </a:lnTo>
                  <a:lnTo>
                    <a:pt x="66" y="14"/>
                  </a:lnTo>
                  <a:lnTo>
                    <a:pt x="17" y="18"/>
                  </a:lnTo>
                  <a:lnTo>
                    <a:pt x="0" y="26"/>
                  </a:lnTo>
                  <a:lnTo>
                    <a:pt x="0" y="81"/>
                  </a:lnTo>
                  <a:lnTo>
                    <a:pt x="36" y="84"/>
                  </a:lnTo>
                  <a:lnTo>
                    <a:pt x="37" y="98"/>
                  </a:lnTo>
                  <a:lnTo>
                    <a:pt x="45" y="105"/>
                  </a:lnTo>
                  <a:lnTo>
                    <a:pt x="52" y="110"/>
                  </a:lnTo>
                  <a:lnTo>
                    <a:pt x="69" y="105"/>
                  </a:lnTo>
                  <a:lnTo>
                    <a:pt x="58" y="90"/>
                  </a:lnTo>
                  <a:lnTo>
                    <a:pt x="40" y="83"/>
                  </a:lnTo>
                  <a:lnTo>
                    <a:pt x="61" y="57"/>
                  </a:lnTo>
                  <a:lnTo>
                    <a:pt x="82" y="63"/>
                  </a:lnTo>
                  <a:lnTo>
                    <a:pt x="72" y="83"/>
                  </a:lnTo>
                  <a:lnTo>
                    <a:pt x="82" y="99"/>
                  </a:lnTo>
                  <a:lnTo>
                    <a:pt x="107" y="10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77"/>
            <p:cNvSpPr>
              <a:spLocks/>
            </p:cNvSpPr>
            <p:nvPr/>
          </p:nvSpPr>
          <p:spPr bwMode="auto">
            <a:xfrm>
              <a:off x="3230" y="2307"/>
              <a:ext cx="111" cy="196"/>
            </a:xfrm>
            <a:custGeom>
              <a:avLst/>
              <a:gdLst/>
              <a:ahLst/>
              <a:cxnLst>
                <a:cxn ang="0">
                  <a:pos x="54" y="196"/>
                </a:cxn>
                <a:cxn ang="0">
                  <a:pos x="12" y="150"/>
                </a:cxn>
                <a:cxn ang="0">
                  <a:pos x="42" y="133"/>
                </a:cxn>
                <a:cxn ang="0">
                  <a:pos x="52" y="108"/>
                </a:cxn>
                <a:cxn ang="0">
                  <a:pos x="37" y="64"/>
                </a:cxn>
                <a:cxn ang="0">
                  <a:pos x="15" y="55"/>
                </a:cxn>
                <a:cxn ang="0">
                  <a:pos x="3" y="36"/>
                </a:cxn>
                <a:cxn ang="0">
                  <a:pos x="0" y="19"/>
                </a:cxn>
                <a:cxn ang="0">
                  <a:pos x="16" y="0"/>
                </a:cxn>
                <a:cxn ang="0">
                  <a:pos x="63" y="0"/>
                </a:cxn>
                <a:cxn ang="0">
                  <a:pos x="81" y="12"/>
                </a:cxn>
                <a:cxn ang="0">
                  <a:pos x="90" y="19"/>
                </a:cxn>
                <a:cxn ang="0">
                  <a:pos x="104" y="31"/>
                </a:cxn>
                <a:cxn ang="0">
                  <a:pos x="104" y="76"/>
                </a:cxn>
                <a:cxn ang="0">
                  <a:pos x="111" y="127"/>
                </a:cxn>
                <a:cxn ang="0">
                  <a:pos x="91" y="144"/>
                </a:cxn>
                <a:cxn ang="0">
                  <a:pos x="94" y="177"/>
                </a:cxn>
                <a:cxn ang="0">
                  <a:pos x="75" y="177"/>
                </a:cxn>
                <a:cxn ang="0">
                  <a:pos x="54" y="196"/>
                </a:cxn>
              </a:cxnLst>
              <a:rect l="0" t="0" r="r" b="b"/>
              <a:pathLst>
                <a:path w="111" h="196">
                  <a:moveTo>
                    <a:pt x="54" y="196"/>
                  </a:moveTo>
                  <a:lnTo>
                    <a:pt x="12" y="150"/>
                  </a:lnTo>
                  <a:lnTo>
                    <a:pt x="42" y="133"/>
                  </a:lnTo>
                  <a:lnTo>
                    <a:pt x="52" y="108"/>
                  </a:lnTo>
                  <a:lnTo>
                    <a:pt x="37" y="64"/>
                  </a:lnTo>
                  <a:lnTo>
                    <a:pt x="15" y="55"/>
                  </a:lnTo>
                  <a:lnTo>
                    <a:pt x="3" y="36"/>
                  </a:lnTo>
                  <a:lnTo>
                    <a:pt x="0" y="19"/>
                  </a:lnTo>
                  <a:lnTo>
                    <a:pt x="16" y="0"/>
                  </a:lnTo>
                  <a:lnTo>
                    <a:pt x="63" y="0"/>
                  </a:lnTo>
                  <a:lnTo>
                    <a:pt x="81" y="12"/>
                  </a:lnTo>
                  <a:lnTo>
                    <a:pt x="90" y="19"/>
                  </a:lnTo>
                  <a:lnTo>
                    <a:pt x="104" y="31"/>
                  </a:lnTo>
                  <a:lnTo>
                    <a:pt x="104" y="76"/>
                  </a:lnTo>
                  <a:lnTo>
                    <a:pt x="111" y="127"/>
                  </a:lnTo>
                  <a:lnTo>
                    <a:pt x="91" y="144"/>
                  </a:lnTo>
                  <a:lnTo>
                    <a:pt x="94" y="177"/>
                  </a:lnTo>
                  <a:lnTo>
                    <a:pt x="75" y="177"/>
                  </a:lnTo>
                  <a:lnTo>
                    <a:pt x="54" y="19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2754" y="2139"/>
              <a:ext cx="81" cy="10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9" y="0"/>
                </a:cxn>
                <a:cxn ang="0">
                  <a:pos x="42" y="25"/>
                </a:cxn>
                <a:cxn ang="0">
                  <a:pos x="45" y="46"/>
                </a:cxn>
                <a:cxn ang="0">
                  <a:pos x="68" y="63"/>
                </a:cxn>
                <a:cxn ang="0">
                  <a:pos x="81" y="81"/>
                </a:cxn>
                <a:cxn ang="0">
                  <a:pos x="77" y="102"/>
                </a:cxn>
                <a:cxn ang="0">
                  <a:pos x="50" y="90"/>
                </a:cxn>
                <a:cxn ang="0">
                  <a:pos x="39" y="99"/>
                </a:cxn>
                <a:cxn ang="0">
                  <a:pos x="33" y="69"/>
                </a:cxn>
                <a:cxn ang="0">
                  <a:pos x="2" y="45"/>
                </a:cxn>
                <a:cxn ang="0">
                  <a:pos x="0" y="18"/>
                </a:cxn>
              </a:cxnLst>
              <a:rect l="0" t="0" r="r" b="b"/>
              <a:pathLst>
                <a:path w="81" h="102">
                  <a:moveTo>
                    <a:pt x="0" y="18"/>
                  </a:moveTo>
                  <a:lnTo>
                    <a:pt x="9" y="0"/>
                  </a:lnTo>
                  <a:lnTo>
                    <a:pt x="42" y="25"/>
                  </a:lnTo>
                  <a:lnTo>
                    <a:pt x="45" y="46"/>
                  </a:lnTo>
                  <a:lnTo>
                    <a:pt x="68" y="63"/>
                  </a:lnTo>
                  <a:lnTo>
                    <a:pt x="81" y="81"/>
                  </a:lnTo>
                  <a:lnTo>
                    <a:pt x="77" y="102"/>
                  </a:lnTo>
                  <a:lnTo>
                    <a:pt x="50" y="90"/>
                  </a:lnTo>
                  <a:lnTo>
                    <a:pt x="39" y="99"/>
                  </a:lnTo>
                  <a:lnTo>
                    <a:pt x="33" y="69"/>
                  </a:lnTo>
                  <a:lnTo>
                    <a:pt x="2" y="45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2466" y="2047"/>
              <a:ext cx="60" cy="54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0" y="17"/>
                </a:cxn>
                <a:cxn ang="0">
                  <a:pos x="1" y="3"/>
                </a:cxn>
                <a:cxn ang="0">
                  <a:pos x="14" y="0"/>
                </a:cxn>
                <a:cxn ang="0">
                  <a:pos x="27" y="18"/>
                </a:cxn>
                <a:cxn ang="0">
                  <a:pos x="38" y="26"/>
                </a:cxn>
                <a:cxn ang="0">
                  <a:pos x="60" y="36"/>
                </a:cxn>
                <a:cxn ang="0">
                  <a:pos x="48" y="54"/>
                </a:cxn>
                <a:cxn ang="0">
                  <a:pos x="24" y="51"/>
                </a:cxn>
                <a:cxn ang="0">
                  <a:pos x="14" y="26"/>
                </a:cxn>
              </a:cxnLst>
              <a:rect l="0" t="0" r="r" b="b"/>
              <a:pathLst>
                <a:path w="60" h="54">
                  <a:moveTo>
                    <a:pt x="14" y="26"/>
                  </a:moveTo>
                  <a:lnTo>
                    <a:pt x="0" y="17"/>
                  </a:lnTo>
                  <a:lnTo>
                    <a:pt x="1" y="3"/>
                  </a:lnTo>
                  <a:lnTo>
                    <a:pt x="14" y="0"/>
                  </a:lnTo>
                  <a:lnTo>
                    <a:pt x="27" y="18"/>
                  </a:lnTo>
                  <a:lnTo>
                    <a:pt x="38" y="26"/>
                  </a:lnTo>
                  <a:lnTo>
                    <a:pt x="60" y="36"/>
                  </a:lnTo>
                  <a:lnTo>
                    <a:pt x="48" y="54"/>
                  </a:lnTo>
                  <a:lnTo>
                    <a:pt x="24" y="51"/>
                  </a:lnTo>
                  <a:lnTo>
                    <a:pt x="14" y="2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2547" y="2010"/>
              <a:ext cx="47" cy="64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47" y="11"/>
                </a:cxn>
                <a:cxn ang="0">
                  <a:pos x="35" y="29"/>
                </a:cxn>
                <a:cxn ang="0">
                  <a:pos x="31" y="43"/>
                </a:cxn>
                <a:cxn ang="0">
                  <a:pos x="21" y="52"/>
                </a:cxn>
                <a:cxn ang="0">
                  <a:pos x="9" y="64"/>
                </a:cxn>
                <a:cxn ang="0">
                  <a:pos x="0" y="55"/>
                </a:cxn>
                <a:cxn ang="0">
                  <a:pos x="3" y="39"/>
                </a:cxn>
                <a:cxn ang="0">
                  <a:pos x="22" y="20"/>
                </a:cxn>
              </a:cxnLst>
              <a:rect l="0" t="0" r="r" b="b"/>
              <a:pathLst>
                <a:path w="47" h="64">
                  <a:moveTo>
                    <a:pt x="22" y="20"/>
                  </a:moveTo>
                  <a:lnTo>
                    <a:pt x="26" y="4"/>
                  </a:lnTo>
                  <a:lnTo>
                    <a:pt x="39" y="0"/>
                  </a:lnTo>
                  <a:lnTo>
                    <a:pt x="47" y="11"/>
                  </a:lnTo>
                  <a:lnTo>
                    <a:pt x="35" y="29"/>
                  </a:lnTo>
                  <a:lnTo>
                    <a:pt x="31" y="43"/>
                  </a:lnTo>
                  <a:lnTo>
                    <a:pt x="21" y="52"/>
                  </a:lnTo>
                  <a:lnTo>
                    <a:pt x="9" y="64"/>
                  </a:lnTo>
                  <a:lnTo>
                    <a:pt x="0" y="55"/>
                  </a:lnTo>
                  <a:lnTo>
                    <a:pt x="3" y="39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81"/>
            <p:cNvSpPr>
              <a:spLocks/>
            </p:cNvSpPr>
            <p:nvPr/>
          </p:nvSpPr>
          <p:spPr bwMode="auto">
            <a:xfrm>
              <a:off x="2397" y="2042"/>
              <a:ext cx="36" cy="31"/>
            </a:xfrm>
            <a:custGeom>
              <a:avLst/>
              <a:gdLst/>
              <a:ahLst/>
              <a:cxnLst>
                <a:cxn ang="0">
                  <a:pos x="11" y="31"/>
                </a:cxn>
                <a:cxn ang="0">
                  <a:pos x="0" y="17"/>
                </a:cxn>
                <a:cxn ang="0">
                  <a:pos x="14" y="4"/>
                </a:cxn>
                <a:cxn ang="0">
                  <a:pos x="32" y="0"/>
                </a:cxn>
                <a:cxn ang="0">
                  <a:pos x="36" y="20"/>
                </a:cxn>
                <a:cxn ang="0">
                  <a:pos x="26" y="31"/>
                </a:cxn>
                <a:cxn ang="0">
                  <a:pos x="11" y="31"/>
                </a:cxn>
              </a:cxnLst>
              <a:rect l="0" t="0" r="r" b="b"/>
              <a:pathLst>
                <a:path w="36" h="31">
                  <a:moveTo>
                    <a:pt x="11" y="31"/>
                  </a:moveTo>
                  <a:lnTo>
                    <a:pt x="0" y="17"/>
                  </a:lnTo>
                  <a:lnTo>
                    <a:pt x="14" y="4"/>
                  </a:lnTo>
                  <a:lnTo>
                    <a:pt x="32" y="0"/>
                  </a:lnTo>
                  <a:lnTo>
                    <a:pt x="36" y="20"/>
                  </a:lnTo>
                  <a:lnTo>
                    <a:pt x="26" y="31"/>
                  </a:lnTo>
                  <a:lnTo>
                    <a:pt x="11" y="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82"/>
            <p:cNvSpPr>
              <a:spLocks/>
            </p:cNvSpPr>
            <p:nvPr/>
          </p:nvSpPr>
          <p:spPr bwMode="auto">
            <a:xfrm>
              <a:off x="2201" y="2109"/>
              <a:ext cx="603" cy="487"/>
            </a:xfrm>
            <a:custGeom>
              <a:avLst/>
              <a:gdLst/>
              <a:ahLst/>
              <a:cxnLst>
                <a:cxn ang="0">
                  <a:pos x="1" y="81"/>
                </a:cxn>
                <a:cxn ang="0">
                  <a:pos x="0" y="97"/>
                </a:cxn>
                <a:cxn ang="0">
                  <a:pos x="39" y="97"/>
                </a:cxn>
                <a:cxn ang="0">
                  <a:pos x="66" y="79"/>
                </a:cxn>
                <a:cxn ang="0">
                  <a:pos x="89" y="93"/>
                </a:cxn>
                <a:cxn ang="0">
                  <a:pos x="117" y="87"/>
                </a:cxn>
                <a:cxn ang="0">
                  <a:pos x="145" y="118"/>
                </a:cxn>
                <a:cxn ang="0">
                  <a:pos x="180" y="142"/>
                </a:cxn>
                <a:cxn ang="0">
                  <a:pos x="208" y="169"/>
                </a:cxn>
                <a:cxn ang="0">
                  <a:pos x="231" y="190"/>
                </a:cxn>
                <a:cxn ang="0">
                  <a:pos x="234" y="201"/>
                </a:cxn>
                <a:cxn ang="0">
                  <a:pos x="253" y="207"/>
                </a:cxn>
                <a:cxn ang="0">
                  <a:pos x="271" y="235"/>
                </a:cxn>
                <a:cxn ang="0">
                  <a:pos x="280" y="264"/>
                </a:cxn>
                <a:cxn ang="0">
                  <a:pos x="346" y="294"/>
                </a:cxn>
                <a:cxn ang="0">
                  <a:pos x="385" y="288"/>
                </a:cxn>
                <a:cxn ang="0">
                  <a:pos x="412" y="294"/>
                </a:cxn>
                <a:cxn ang="0">
                  <a:pos x="421" y="321"/>
                </a:cxn>
                <a:cxn ang="0">
                  <a:pos x="438" y="327"/>
                </a:cxn>
                <a:cxn ang="0">
                  <a:pos x="438" y="352"/>
                </a:cxn>
                <a:cxn ang="0">
                  <a:pos x="452" y="365"/>
                </a:cxn>
                <a:cxn ang="0">
                  <a:pos x="472" y="384"/>
                </a:cxn>
                <a:cxn ang="0">
                  <a:pos x="468" y="403"/>
                </a:cxn>
                <a:cxn ang="0">
                  <a:pos x="471" y="427"/>
                </a:cxn>
                <a:cxn ang="0">
                  <a:pos x="495" y="424"/>
                </a:cxn>
                <a:cxn ang="0">
                  <a:pos x="507" y="462"/>
                </a:cxn>
                <a:cxn ang="0">
                  <a:pos x="525" y="475"/>
                </a:cxn>
                <a:cxn ang="0">
                  <a:pos x="537" y="475"/>
                </a:cxn>
                <a:cxn ang="0">
                  <a:pos x="535" y="456"/>
                </a:cxn>
                <a:cxn ang="0">
                  <a:pos x="553" y="457"/>
                </a:cxn>
                <a:cxn ang="0">
                  <a:pos x="561" y="487"/>
                </a:cxn>
                <a:cxn ang="0">
                  <a:pos x="592" y="466"/>
                </a:cxn>
                <a:cxn ang="0">
                  <a:pos x="603" y="441"/>
                </a:cxn>
                <a:cxn ang="0">
                  <a:pos x="600" y="408"/>
                </a:cxn>
                <a:cxn ang="0">
                  <a:pos x="580" y="403"/>
                </a:cxn>
                <a:cxn ang="0">
                  <a:pos x="546" y="399"/>
                </a:cxn>
                <a:cxn ang="0">
                  <a:pos x="501" y="375"/>
                </a:cxn>
                <a:cxn ang="0">
                  <a:pos x="475" y="312"/>
                </a:cxn>
                <a:cxn ang="0">
                  <a:pos x="463" y="262"/>
                </a:cxn>
                <a:cxn ang="0">
                  <a:pos x="472" y="231"/>
                </a:cxn>
                <a:cxn ang="0">
                  <a:pos x="441" y="202"/>
                </a:cxn>
                <a:cxn ang="0">
                  <a:pos x="451" y="181"/>
                </a:cxn>
                <a:cxn ang="0">
                  <a:pos x="433" y="163"/>
                </a:cxn>
                <a:cxn ang="0">
                  <a:pos x="352" y="168"/>
                </a:cxn>
                <a:cxn ang="0">
                  <a:pos x="313" y="148"/>
                </a:cxn>
                <a:cxn ang="0">
                  <a:pos x="303" y="124"/>
                </a:cxn>
                <a:cxn ang="0">
                  <a:pos x="270" y="126"/>
                </a:cxn>
                <a:cxn ang="0">
                  <a:pos x="228" y="97"/>
                </a:cxn>
                <a:cxn ang="0">
                  <a:pos x="211" y="75"/>
                </a:cxn>
                <a:cxn ang="0">
                  <a:pos x="207" y="48"/>
                </a:cxn>
                <a:cxn ang="0">
                  <a:pos x="187" y="37"/>
                </a:cxn>
                <a:cxn ang="0">
                  <a:pos x="190" y="21"/>
                </a:cxn>
                <a:cxn ang="0">
                  <a:pos x="165" y="10"/>
                </a:cxn>
                <a:cxn ang="0">
                  <a:pos x="162" y="0"/>
                </a:cxn>
                <a:cxn ang="0">
                  <a:pos x="138" y="19"/>
                </a:cxn>
                <a:cxn ang="0">
                  <a:pos x="96" y="25"/>
                </a:cxn>
                <a:cxn ang="0">
                  <a:pos x="81" y="45"/>
                </a:cxn>
                <a:cxn ang="0">
                  <a:pos x="51" y="66"/>
                </a:cxn>
                <a:cxn ang="0">
                  <a:pos x="1" y="81"/>
                </a:cxn>
              </a:cxnLst>
              <a:rect l="0" t="0" r="r" b="b"/>
              <a:pathLst>
                <a:path w="603" h="487">
                  <a:moveTo>
                    <a:pt x="1" y="81"/>
                  </a:moveTo>
                  <a:lnTo>
                    <a:pt x="0" y="97"/>
                  </a:lnTo>
                  <a:lnTo>
                    <a:pt x="39" y="97"/>
                  </a:lnTo>
                  <a:lnTo>
                    <a:pt x="66" y="79"/>
                  </a:lnTo>
                  <a:lnTo>
                    <a:pt x="89" y="93"/>
                  </a:lnTo>
                  <a:lnTo>
                    <a:pt x="117" y="87"/>
                  </a:lnTo>
                  <a:lnTo>
                    <a:pt x="145" y="118"/>
                  </a:lnTo>
                  <a:lnTo>
                    <a:pt x="180" y="142"/>
                  </a:lnTo>
                  <a:lnTo>
                    <a:pt x="208" y="169"/>
                  </a:lnTo>
                  <a:lnTo>
                    <a:pt x="231" y="190"/>
                  </a:lnTo>
                  <a:lnTo>
                    <a:pt x="234" y="201"/>
                  </a:lnTo>
                  <a:lnTo>
                    <a:pt x="253" y="207"/>
                  </a:lnTo>
                  <a:lnTo>
                    <a:pt x="271" y="235"/>
                  </a:lnTo>
                  <a:lnTo>
                    <a:pt x="280" y="264"/>
                  </a:lnTo>
                  <a:lnTo>
                    <a:pt x="346" y="294"/>
                  </a:lnTo>
                  <a:lnTo>
                    <a:pt x="385" y="288"/>
                  </a:lnTo>
                  <a:lnTo>
                    <a:pt x="412" y="294"/>
                  </a:lnTo>
                  <a:lnTo>
                    <a:pt x="421" y="321"/>
                  </a:lnTo>
                  <a:lnTo>
                    <a:pt x="438" y="327"/>
                  </a:lnTo>
                  <a:lnTo>
                    <a:pt x="438" y="352"/>
                  </a:lnTo>
                  <a:lnTo>
                    <a:pt x="452" y="365"/>
                  </a:lnTo>
                  <a:lnTo>
                    <a:pt x="472" y="384"/>
                  </a:lnTo>
                  <a:lnTo>
                    <a:pt x="468" y="403"/>
                  </a:lnTo>
                  <a:lnTo>
                    <a:pt x="471" y="427"/>
                  </a:lnTo>
                  <a:lnTo>
                    <a:pt x="495" y="424"/>
                  </a:lnTo>
                  <a:lnTo>
                    <a:pt x="507" y="462"/>
                  </a:lnTo>
                  <a:lnTo>
                    <a:pt x="525" y="475"/>
                  </a:lnTo>
                  <a:lnTo>
                    <a:pt x="537" y="475"/>
                  </a:lnTo>
                  <a:lnTo>
                    <a:pt x="535" y="456"/>
                  </a:lnTo>
                  <a:lnTo>
                    <a:pt x="553" y="457"/>
                  </a:lnTo>
                  <a:lnTo>
                    <a:pt x="561" y="487"/>
                  </a:lnTo>
                  <a:lnTo>
                    <a:pt x="592" y="466"/>
                  </a:lnTo>
                  <a:lnTo>
                    <a:pt x="603" y="441"/>
                  </a:lnTo>
                  <a:lnTo>
                    <a:pt x="600" y="408"/>
                  </a:lnTo>
                  <a:lnTo>
                    <a:pt x="580" y="403"/>
                  </a:lnTo>
                  <a:lnTo>
                    <a:pt x="546" y="399"/>
                  </a:lnTo>
                  <a:lnTo>
                    <a:pt x="501" y="375"/>
                  </a:lnTo>
                  <a:lnTo>
                    <a:pt x="475" y="312"/>
                  </a:lnTo>
                  <a:lnTo>
                    <a:pt x="463" y="262"/>
                  </a:lnTo>
                  <a:lnTo>
                    <a:pt x="472" y="231"/>
                  </a:lnTo>
                  <a:lnTo>
                    <a:pt x="441" y="202"/>
                  </a:lnTo>
                  <a:lnTo>
                    <a:pt x="451" y="181"/>
                  </a:lnTo>
                  <a:lnTo>
                    <a:pt x="433" y="163"/>
                  </a:lnTo>
                  <a:lnTo>
                    <a:pt x="352" y="168"/>
                  </a:lnTo>
                  <a:lnTo>
                    <a:pt x="313" y="148"/>
                  </a:lnTo>
                  <a:lnTo>
                    <a:pt x="303" y="124"/>
                  </a:lnTo>
                  <a:lnTo>
                    <a:pt x="270" y="126"/>
                  </a:lnTo>
                  <a:lnTo>
                    <a:pt x="228" y="97"/>
                  </a:lnTo>
                  <a:lnTo>
                    <a:pt x="211" y="75"/>
                  </a:lnTo>
                  <a:lnTo>
                    <a:pt x="207" y="48"/>
                  </a:lnTo>
                  <a:lnTo>
                    <a:pt x="187" y="37"/>
                  </a:lnTo>
                  <a:lnTo>
                    <a:pt x="190" y="21"/>
                  </a:lnTo>
                  <a:lnTo>
                    <a:pt x="165" y="10"/>
                  </a:lnTo>
                  <a:lnTo>
                    <a:pt x="162" y="0"/>
                  </a:lnTo>
                  <a:lnTo>
                    <a:pt x="138" y="19"/>
                  </a:lnTo>
                  <a:lnTo>
                    <a:pt x="96" y="25"/>
                  </a:lnTo>
                  <a:lnTo>
                    <a:pt x="81" y="45"/>
                  </a:lnTo>
                  <a:lnTo>
                    <a:pt x="51" y="66"/>
                  </a:lnTo>
                  <a:lnTo>
                    <a:pt x="1" y="8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83"/>
            <p:cNvSpPr>
              <a:spLocks/>
            </p:cNvSpPr>
            <p:nvPr/>
          </p:nvSpPr>
          <p:spPr bwMode="auto">
            <a:xfrm>
              <a:off x="2397" y="2668"/>
              <a:ext cx="56" cy="4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2" y="0"/>
                </a:cxn>
                <a:cxn ang="0">
                  <a:pos x="56" y="3"/>
                </a:cxn>
                <a:cxn ang="0">
                  <a:pos x="36" y="32"/>
                </a:cxn>
                <a:cxn ang="0">
                  <a:pos x="24" y="48"/>
                </a:cxn>
                <a:cxn ang="0">
                  <a:pos x="0" y="12"/>
                </a:cxn>
                <a:cxn ang="0">
                  <a:pos x="9" y="3"/>
                </a:cxn>
              </a:cxnLst>
              <a:rect l="0" t="0" r="r" b="b"/>
              <a:pathLst>
                <a:path w="56" h="48">
                  <a:moveTo>
                    <a:pt x="9" y="3"/>
                  </a:moveTo>
                  <a:lnTo>
                    <a:pt x="32" y="0"/>
                  </a:lnTo>
                  <a:lnTo>
                    <a:pt x="56" y="3"/>
                  </a:lnTo>
                  <a:lnTo>
                    <a:pt x="36" y="32"/>
                  </a:lnTo>
                  <a:lnTo>
                    <a:pt x="24" y="48"/>
                  </a:lnTo>
                  <a:lnTo>
                    <a:pt x="0" y="12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84"/>
            <p:cNvSpPr>
              <a:spLocks/>
            </p:cNvSpPr>
            <p:nvPr/>
          </p:nvSpPr>
          <p:spPr bwMode="auto">
            <a:xfrm>
              <a:off x="2391" y="2571"/>
              <a:ext cx="54" cy="57"/>
            </a:xfrm>
            <a:custGeom>
              <a:avLst/>
              <a:gdLst/>
              <a:ahLst/>
              <a:cxnLst>
                <a:cxn ang="0">
                  <a:pos x="18" y="57"/>
                </a:cxn>
                <a:cxn ang="0">
                  <a:pos x="42" y="39"/>
                </a:cxn>
                <a:cxn ang="0">
                  <a:pos x="54" y="21"/>
                </a:cxn>
                <a:cxn ang="0">
                  <a:pos x="36" y="0"/>
                </a:cxn>
                <a:cxn ang="0">
                  <a:pos x="14" y="9"/>
                </a:cxn>
                <a:cxn ang="0">
                  <a:pos x="18" y="21"/>
                </a:cxn>
                <a:cxn ang="0">
                  <a:pos x="33" y="18"/>
                </a:cxn>
                <a:cxn ang="0">
                  <a:pos x="30" y="33"/>
                </a:cxn>
                <a:cxn ang="0">
                  <a:pos x="11" y="31"/>
                </a:cxn>
                <a:cxn ang="0">
                  <a:pos x="0" y="43"/>
                </a:cxn>
                <a:cxn ang="0">
                  <a:pos x="18" y="57"/>
                </a:cxn>
              </a:cxnLst>
              <a:rect l="0" t="0" r="r" b="b"/>
              <a:pathLst>
                <a:path w="54" h="57">
                  <a:moveTo>
                    <a:pt x="18" y="57"/>
                  </a:moveTo>
                  <a:lnTo>
                    <a:pt x="42" y="39"/>
                  </a:lnTo>
                  <a:lnTo>
                    <a:pt x="54" y="21"/>
                  </a:lnTo>
                  <a:lnTo>
                    <a:pt x="36" y="0"/>
                  </a:lnTo>
                  <a:lnTo>
                    <a:pt x="14" y="9"/>
                  </a:lnTo>
                  <a:lnTo>
                    <a:pt x="18" y="21"/>
                  </a:lnTo>
                  <a:lnTo>
                    <a:pt x="33" y="18"/>
                  </a:lnTo>
                  <a:lnTo>
                    <a:pt x="30" y="33"/>
                  </a:lnTo>
                  <a:lnTo>
                    <a:pt x="11" y="31"/>
                  </a:lnTo>
                  <a:lnTo>
                    <a:pt x="0" y="43"/>
                  </a:lnTo>
                  <a:lnTo>
                    <a:pt x="18" y="5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8" name="Freeform 4"/>
          <p:cNvSpPr>
            <a:spLocks/>
          </p:cNvSpPr>
          <p:nvPr/>
        </p:nvSpPr>
        <p:spPr bwMode="auto">
          <a:xfrm>
            <a:off x="4499992" y="3212976"/>
            <a:ext cx="2088232" cy="1302740"/>
          </a:xfrm>
          <a:custGeom>
            <a:avLst/>
            <a:gdLst/>
            <a:ahLst/>
            <a:cxnLst>
              <a:cxn ang="0">
                <a:pos x="13356" y="12708"/>
              </a:cxn>
              <a:cxn ang="0">
                <a:pos x="14134" y="13403"/>
              </a:cxn>
              <a:cxn ang="0">
                <a:pos x="14700" y="14847"/>
              </a:cxn>
              <a:cxn ang="0">
                <a:pos x="16492" y="13814"/>
              </a:cxn>
              <a:cxn ang="0">
                <a:pos x="18038" y="13339"/>
              </a:cxn>
              <a:cxn ang="0">
                <a:pos x="17434" y="12763"/>
              </a:cxn>
              <a:cxn ang="0">
                <a:pos x="16264" y="12790"/>
              </a:cxn>
              <a:cxn ang="0">
                <a:pos x="15441" y="12059"/>
              </a:cxn>
              <a:cxn ang="0">
                <a:pos x="14553" y="11664"/>
              </a:cxn>
              <a:cxn ang="0">
                <a:pos x="15183" y="11409"/>
              </a:cxn>
              <a:cxn ang="0">
                <a:pos x="15925" y="11754"/>
              </a:cxn>
              <a:cxn ang="0">
                <a:pos x="16273" y="11072"/>
              </a:cxn>
              <a:cxn ang="0">
                <a:pos x="17196" y="10497"/>
              </a:cxn>
              <a:cxn ang="0">
                <a:pos x="18510" y="10028"/>
              </a:cxn>
              <a:cxn ang="0">
                <a:pos x="19786" y="9329"/>
              </a:cxn>
              <a:cxn ang="0">
                <a:pos x="20388" y="8247"/>
              </a:cxn>
              <a:cxn ang="0">
                <a:pos x="21903" y="7562"/>
              </a:cxn>
              <a:cxn ang="0">
                <a:pos x="21775" y="6422"/>
              </a:cxn>
              <a:cxn ang="0">
                <a:pos x="21774" y="5660"/>
              </a:cxn>
              <a:cxn ang="0">
                <a:pos x="21777" y="4580"/>
              </a:cxn>
              <a:cxn ang="0">
                <a:pos x="20544" y="4025"/>
              </a:cxn>
              <a:cxn ang="0">
                <a:pos x="19374" y="3734"/>
              </a:cxn>
              <a:cxn ang="0">
                <a:pos x="18144" y="3345"/>
              </a:cxn>
              <a:cxn ang="0">
                <a:pos x="16570" y="3378"/>
              </a:cxn>
              <a:cxn ang="0">
                <a:pos x="15706" y="2432"/>
              </a:cxn>
              <a:cxn ang="0">
                <a:pos x="14544" y="1848"/>
              </a:cxn>
              <a:cxn ang="0">
                <a:pos x="14304" y="807"/>
              </a:cxn>
              <a:cxn ang="0">
                <a:pos x="13078" y="149"/>
              </a:cxn>
              <a:cxn ang="0">
                <a:pos x="11911" y="725"/>
              </a:cxn>
              <a:cxn ang="0">
                <a:pos x="10696" y="696"/>
              </a:cxn>
              <a:cxn ang="0">
                <a:pos x="10168" y="1965"/>
              </a:cxn>
              <a:cxn ang="0">
                <a:pos x="9346" y="1962"/>
              </a:cxn>
              <a:cxn ang="0">
                <a:pos x="8281" y="1797"/>
              </a:cxn>
              <a:cxn ang="0">
                <a:pos x="7359" y="1698"/>
              </a:cxn>
              <a:cxn ang="0">
                <a:pos x="6238" y="1700"/>
              </a:cxn>
              <a:cxn ang="0">
                <a:pos x="5068" y="1332"/>
              </a:cxn>
              <a:cxn ang="0">
                <a:pos x="3532" y="1089"/>
              </a:cxn>
              <a:cxn ang="0">
                <a:pos x="2431" y="1700"/>
              </a:cxn>
              <a:cxn ang="0">
                <a:pos x="2250" y="2570"/>
              </a:cxn>
              <a:cxn ang="0">
                <a:pos x="1546" y="4310"/>
              </a:cxn>
              <a:cxn ang="0">
                <a:pos x="880" y="6215"/>
              </a:cxn>
              <a:cxn ang="0">
                <a:pos x="193" y="7605"/>
              </a:cxn>
              <a:cxn ang="0">
                <a:pos x="1104" y="8154"/>
              </a:cxn>
              <a:cxn ang="0">
                <a:pos x="3010" y="8454"/>
              </a:cxn>
              <a:cxn ang="0">
                <a:pos x="5305" y="7988"/>
              </a:cxn>
              <a:cxn ang="0">
                <a:pos x="6973" y="7650"/>
              </a:cxn>
              <a:cxn ang="0">
                <a:pos x="8620" y="8444"/>
              </a:cxn>
              <a:cxn ang="0">
                <a:pos x="9193" y="10026"/>
              </a:cxn>
              <a:cxn ang="0">
                <a:pos x="9349" y="11228"/>
              </a:cxn>
              <a:cxn ang="0">
                <a:pos x="8520" y="11814"/>
              </a:cxn>
              <a:cxn ang="0">
                <a:pos x="7704" y="13326"/>
              </a:cxn>
              <a:cxn ang="0">
                <a:pos x="9241" y="13239"/>
              </a:cxn>
              <a:cxn ang="0">
                <a:pos x="9541" y="12654"/>
              </a:cxn>
              <a:cxn ang="0">
                <a:pos x="10575" y="11511"/>
              </a:cxn>
              <a:cxn ang="0">
                <a:pos x="12090" y="10769"/>
              </a:cxn>
              <a:cxn ang="0">
                <a:pos x="11833" y="11156"/>
              </a:cxn>
              <a:cxn ang="0">
                <a:pos x="12723" y="11814"/>
              </a:cxn>
              <a:cxn ang="0">
                <a:pos x="14451" y="11742"/>
              </a:cxn>
            </a:cxnLst>
            <a:rect l="0" t="0" r="r" b="b"/>
            <a:pathLst>
              <a:path w="22015" h="14847">
                <a:moveTo>
                  <a:pt x="14527" y="12113"/>
                </a:moveTo>
                <a:lnTo>
                  <a:pt x="14399" y="12113"/>
                </a:lnTo>
                <a:lnTo>
                  <a:pt x="14289" y="12177"/>
                </a:lnTo>
                <a:lnTo>
                  <a:pt x="14161" y="12177"/>
                </a:lnTo>
                <a:lnTo>
                  <a:pt x="14088" y="12251"/>
                </a:lnTo>
                <a:lnTo>
                  <a:pt x="13960" y="12351"/>
                </a:lnTo>
                <a:lnTo>
                  <a:pt x="13814" y="12287"/>
                </a:lnTo>
                <a:lnTo>
                  <a:pt x="13704" y="12433"/>
                </a:lnTo>
                <a:lnTo>
                  <a:pt x="13530" y="12571"/>
                </a:lnTo>
                <a:lnTo>
                  <a:pt x="13356" y="12708"/>
                </a:lnTo>
                <a:lnTo>
                  <a:pt x="13146" y="12827"/>
                </a:lnTo>
                <a:lnTo>
                  <a:pt x="13027" y="12973"/>
                </a:lnTo>
                <a:lnTo>
                  <a:pt x="12936" y="13092"/>
                </a:lnTo>
                <a:lnTo>
                  <a:pt x="13064" y="13183"/>
                </a:lnTo>
                <a:lnTo>
                  <a:pt x="13256" y="13165"/>
                </a:lnTo>
                <a:lnTo>
                  <a:pt x="13402" y="13092"/>
                </a:lnTo>
                <a:lnTo>
                  <a:pt x="13612" y="13110"/>
                </a:lnTo>
                <a:lnTo>
                  <a:pt x="13777" y="13229"/>
                </a:lnTo>
                <a:lnTo>
                  <a:pt x="14015" y="13457"/>
                </a:lnTo>
                <a:lnTo>
                  <a:pt x="14134" y="13403"/>
                </a:lnTo>
                <a:lnTo>
                  <a:pt x="14234" y="13348"/>
                </a:lnTo>
                <a:lnTo>
                  <a:pt x="14390" y="13521"/>
                </a:lnTo>
                <a:lnTo>
                  <a:pt x="14472" y="13741"/>
                </a:lnTo>
                <a:lnTo>
                  <a:pt x="14518" y="13905"/>
                </a:lnTo>
                <a:lnTo>
                  <a:pt x="14435" y="14015"/>
                </a:lnTo>
                <a:lnTo>
                  <a:pt x="14435" y="14299"/>
                </a:lnTo>
                <a:lnTo>
                  <a:pt x="14207" y="14527"/>
                </a:lnTo>
                <a:lnTo>
                  <a:pt x="14454" y="14619"/>
                </a:lnTo>
                <a:lnTo>
                  <a:pt x="14572" y="14747"/>
                </a:lnTo>
                <a:lnTo>
                  <a:pt x="14700" y="14847"/>
                </a:lnTo>
                <a:lnTo>
                  <a:pt x="14892" y="14829"/>
                </a:lnTo>
                <a:lnTo>
                  <a:pt x="15094" y="14811"/>
                </a:lnTo>
                <a:lnTo>
                  <a:pt x="15249" y="14637"/>
                </a:lnTo>
                <a:lnTo>
                  <a:pt x="15441" y="14481"/>
                </a:lnTo>
                <a:lnTo>
                  <a:pt x="15551" y="14326"/>
                </a:lnTo>
                <a:lnTo>
                  <a:pt x="15688" y="14125"/>
                </a:lnTo>
                <a:lnTo>
                  <a:pt x="15935" y="14024"/>
                </a:lnTo>
                <a:lnTo>
                  <a:pt x="16063" y="13960"/>
                </a:lnTo>
                <a:lnTo>
                  <a:pt x="16364" y="13988"/>
                </a:lnTo>
                <a:lnTo>
                  <a:pt x="16492" y="13814"/>
                </a:lnTo>
                <a:lnTo>
                  <a:pt x="16684" y="13604"/>
                </a:lnTo>
                <a:lnTo>
                  <a:pt x="16858" y="13430"/>
                </a:lnTo>
                <a:lnTo>
                  <a:pt x="16931" y="13348"/>
                </a:lnTo>
                <a:lnTo>
                  <a:pt x="17178" y="13320"/>
                </a:lnTo>
                <a:lnTo>
                  <a:pt x="17334" y="13476"/>
                </a:lnTo>
                <a:lnTo>
                  <a:pt x="17425" y="13540"/>
                </a:lnTo>
                <a:lnTo>
                  <a:pt x="17553" y="13457"/>
                </a:lnTo>
                <a:lnTo>
                  <a:pt x="17727" y="13421"/>
                </a:lnTo>
                <a:lnTo>
                  <a:pt x="17864" y="13439"/>
                </a:lnTo>
                <a:lnTo>
                  <a:pt x="18038" y="13339"/>
                </a:lnTo>
                <a:lnTo>
                  <a:pt x="18111" y="13211"/>
                </a:lnTo>
                <a:lnTo>
                  <a:pt x="18102" y="13064"/>
                </a:lnTo>
                <a:lnTo>
                  <a:pt x="18166" y="12891"/>
                </a:lnTo>
                <a:lnTo>
                  <a:pt x="18385" y="12653"/>
                </a:lnTo>
                <a:lnTo>
                  <a:pt x="18147" y="12653"/>
                </a:lnTo>
                <a:lnTo>
                  <a:pt x="17983" y="12589"/>
                </a:lnTo>
                <a:lnTo>
                  <a:pt x="17818" y="12607"/>
                </a:lnTo>
                <a:lnTo>
                  <a:pt x="17644" y="12699"/>
                </a:lnTo>
                <a:lnTo>
                  <a:pt x="17562" y="12808"/>
                </a:lnTo>
                <a:lnTo>
                  <a:pt x="17434" y="12763"/>
                </a:lnTo>
                <a:lnTo>
                  <a:pt x="17324" y="12653"/>
                </a:lnTo>
                <a:lnTo>
                  <a:pt x="17215" y="12808"/>
                </a:lnTo>
                <a:lnTo>
                  <a:pt x="17114" y="12891"/>
                </a:lnTo>
                <a:lnTo>
                  <a:pt x="16876" y="12982"/>
                </a:lnTo>
                <a:lnTo>
                  <a:pt x="16785" y="13055"/>
                </a:lnTo>
                <a:lnTo>
                  <a:pt x="16630" y="13000"/>
                </a:lnTo>
                <a:lnTo>
                  <a:pt x="16465" y="12945"/>
                </a:lnTo>
                <a:lnTo>
                  <a:pt x="16383" y="12891"/>
                </a:lnTo>
                <a:lnTo>
                  <a:pt x="16246" y="12854"/>
                </a:lnTo>
                <a:lnTo>
                  <a:pt x="16264" y="12790"/>
                </a:lnTo>
                <a:lnTo>
                  <a:pt x="16310" y="12671"/>
                </a:lnTo>
                <a:lnTo>
                  <a:pt x="16282" y="12507"/>
                </a:lnTo>
                <a:lnTo>
                  <a:pt x="16163" y="12388"/>
                </a:lnTo>
                <a:lnTo>
                  <a:pt x="16035" y="12305"/>
                </a:lnTo>
                <a:lnTo>
                  <a:pt x="15880" y="12251"/>
                </a:lnTo>
                <a:lnTo>
                  <a:pt x="15889" y="12187"/>
                </a:lnTo>
                <a:lnTo>
                  <a:pt x="15761" y="12132"/>
                </a:lnTo>
                <a:lnTo>
                  <a:pt x="15679" y="12159"/>
                </a:lnTo>
                <a:lnTo>
                  <a:pt x="15523" y="12187"/>
                </a:lnTo>
                <a:lnTo>
                  <a:pt x="15441" y="12059"/>
                </a:lnTo>
                <a:lnTo>
                  <a:pt x="15386" y="11967"/>
                </a:lnTo>
                <a:lnTo>
                  <a:pt x="15331" y="11894"/>
                </a:lnTo>
                <a:lnTo>
                  <a:pt x="15231" y="11867"/>
                </a:lnTo>
                <a:lnTo>
                  <a:pt x="15139" y="11757"/>
                </a:lnTo>
                <a:lnTo>
                  <a:pt x="15030" y="11720"/>
                </a:lnTo>
                <a:lnTo>
                  <a:pt x="14902" y="11739"/>
                </a:lnTo>
                <a:lnTo>
                  <a:pt x="14838" y="11812"/>
                </a:lnTo>
                <a:lnTo>
                  <a:pt x="14737" y="11821"/>
                </a:lnTo>
                <a:lnTo>
                  <a:pt x="14664" y="11748"/>
                </a:lnTo>
                <a:lnTo>
                  <a:pt x="14553" y="11664"/>
                </a:lnTo>
                <a:lnTo>
                  <a:pt x="14472" y="11505"/>
                </a:lnTo>
                <a:lnTo>
                  <a:pt x="14593" y="11454"/>
                </a:lnTo>
                <a:lnTo>
                  <a:pt x="14748" y="11478"/>
                </a:lnTo>
                <a:lnTo>
                  <a:pt x="14857" y="11538"/>
                </a:lnTo>
                <a:lnTo>
                  <a:pt x="14929" y="11624"/>
                </a:lnTo>
                <a:lnTo>
                  <a:pt x="15063" y="11636"/>
                </a:lnTo>
                <a:lnTo>
                  <a:pt x="15072" y="11516"/>
                </a:lnTo>
                <a:lnTo>
                  <a:pt x="15012" y="11370"/>
                </a:lnTo>
                <a:lnTo>
                  <a:pt x="15072" y="11309"/>
                </a:lnTo>
                <a:lnTo>
                  <a:pt x="15183" y="11409"/>
                </a:lnTo>
                <a:lnTo>
                  <a:pt x="15322" y="11477"/>
                </a:lnTo>
                <a:lnTo>
                  <a:pt x="15412" y="11540"/>
                </a:lnTo>
                <a:lnTo>
                  <a:pt x="15550" y="11490"/>
                </a:lnTo>
                <a:lnTo>
                  <a:pt x="15576" y="11609"/>
                </a:lnTo>
                <a:lnTo>
                  <a:pt x="15481" y="11720"/>
                </a:lnTo>
                <a:lnTo>
                  <a:pt x="15472" y="11823"/>
                </a:lnTo>
                <a:lnTo>
                  <a:pt x="15634" y="11801"/>
                </a:lnTo>
                <a:lnTo>
                  <a:pt x="15676" y="11634"/>
                </a:lnTo>
                <a:lnTo>
                  <a:pt x="15805" y="11669"/>
                </a:lnTo>
                <a:lnTo>
                  <a:pt x="15925" y="11754"/>
                </a:lnTo>
                <a:lnTo>
                  <a:pt x="15936" y="11882"/>
                </a:lnTo>
                <a:lnTo>
                  <a:pt x="15951" y="11972"/>
                </a:lnTo>
                <a:lnTo>
                  <a:pt x="16059" y="11931"/>
                </a:lnTo>
                <a:lnTo>
                  <a:pt x="16009" y="11733"/>
                </a:lnTo>
                <a:lnTo>
                  <a:pt x="15951" y="11586"/>
                </a:lnTo>
                <a:lnTo>
                  <a:pt x="15876" y="11468"/>
                </a:lnTo>
                <a:lnTo>
                  <a:pt x="15961" y="11322"/>
                </a:lnTo>
                <a:lnTo>
                  <a:pt x="16093" y="11322"/>
                </a:lnTo>
                <a:lnTo>
                  <a:pt x="16248" y="11190"/>
                </a:lnTo>
                <a:lnTo>
                  <a:pt x="16273" y="11072"/>
                </a:lnTo>
                <a:lnTo>
                  <a:pt x="16351" y="10943"/>
                </a:lnTo>
                <a:lnTo>
                  <a:pt x="16405" y="10781"/>
                </a:lnTo>
                <a:lnTo>
                  <a:pt x="16423" y="10638"/>
                </a:lnTo>
                <a:lnTo>
                  <a:pt x="16476" y="10511"/>
                </a:lnTo>
                <a:lnTo>
                  <a:pt x="16513" y="10659"/>
                </a:lnTo>
                <a:lnTo>
                  <a:pt x="16600" y="10800"/>
                </a:lnTo>
                <a:lnTo>
                  <a:pt x="16768" y="10854"/>
                </a:lnTo>
                <a:lnTo>
                  <a:pt x="16906" y="10764"/>
                </a:lnTo>
                <a:lnTo>
                  <a:pt x="17016" y="10638"/>
                </a:lnTo>
                <a:lnTo>
                  <a:pt x="17196" y="10497"/>
                </a:lnTo>
                <a:lnTo>
                  <a:pt x="17358" y="10439"/>
                </a:lnTo>
                <a:lnTo>
                  <a:pt x="17572" y="10421"/>
                </a:lnTo>
                <a:lnTo>
                  <a:pt x="17664" y="10509"/>
                </a:lnTo>
                <a:lnTo>
                  <a:pt x="17752" y="10389"/>
                </a:lnTo>
                <a:lnTo>
                  <a:pt x="17829" y="10259"/>
                </a:lnTo>
                <a:lnTo>
                  <a:pt x="17991" y="10169"/>
                </a:lnTo>
                <a:lnTo>
                  <a:pt x="18204" y="10116"/>
                </a:lnTo>
                <a:lnTo>
                  <a:pt x="18334" y="10226"/>
                </a:lnTo>
                <a:lnTo>
                  <a:pt x="18421" y="10151"/>
                </a:lnTo>
                <a:lnTo>
                  <a:pt x="18510" y="10028"/>
                </a:lnTo>
                <a:lnTo>
                  <a:pt x="18711" y="9828"/>
                </a:lnTo>
                <a:lnTo>
                  <a:pt x="18859" y="9798"/>
                </a:lnTo>
                <a:lnTo>
                  <a:pt x="18943" y="9839"/>
                </a:lnTo>
                <a:lnTo>
                  <a:pt x="19035" y="9725"/>
                </a:lnTo>
                <a:lnTo>
                  <a:pt x="19143" y="9611"/>
                </a:lnTo>
                <a:lnTo>
                  <a:pt x="19215" y="9464"/>
                </a:lnTo>
                <a:lnTo>
                  <a:pt x="19336" y="9462"/>
                </a:lnTo>
                <a:lnTo>
                  <a:pt x="19492" y="9405"/>
                </a:lnTo>
                <a:lnTo>
                  <a:pt x="19647" y="9381"/>
                </a:lnTo>
                <a:lnTo>
                  <a:pt x="19786" y="9329"/>
                </a:lnTo>
                <a:lnTo>
                  <a:pt x="19902" y="9290"/>
                </a:lnTo>
                <a:lnTo>
                  <a:pt x="19911" y="9423"/>
                </a:lnTo>
                <a:lnTo>
                  <a:pt x="19995" y="9389"/>
                </a:lnTo>
                <a:lnTo>
                  <a:pt x="20095" y="9272"/>
                </a:lnTo>
                <a:lnTo>
                  <a:pt x="20076" y="9108"/>
                </a:lnTo>
                <a:lnTo>
                  <a:pt x="20032" y="8913"/>
                </a:lnTo>
                <a:lnTo>
                  <a:pt x="20121" y="8685"/>
                </a:lnTo>
                <a:lnTo>
                  <a:pt x="20121" y="8453"/>
                </a:lnTo>
                <a:lnTo>
                  <a:pt x="20230" y="8321"/>
                </a:lnTo>
                <a:lnTo>
                  <a:pt x="20388" y="8247"/>
                </a:lnTo>
                <a:lnTo>
                  <a:pt x="20526" y="8135"/>
                </a:lnTo>
                <a:lnTo>
                  <a:pt x="20626" y="7991"/>
                </a:lnTo>
                <a:lnTo>
                  <a:pt x="20686" y="7803"/>
                </a:lnTo>
                <a:lnTo>
                  <a:pt x="20805" y="7677"/>
                </a:lnTo>
                <a:lnTo>
                  <a:pt x="20953" y="7734"/>
                </a:lnTo>
                <a:lnTo>
                  <a:pt x="21174" y="7734"/>
                </a:lnTo>
                <a:lnTo>
                  <a:pt x="21321" y="7662"/>
                </a:lnTo>
                <a:lnTo>
                  <a:pt x="21457" y="7718"/>
                </a:lnTo>
                <a:lnTo>
                  <a:pt x="21678" y="7716"/>
                </a:lnTo>
                <a:lnTo>
                  <a:pt x="21903" y="7562"/>
                </a:lnTo>
                <a:lnTo>
                  <a:pt x="21855" y="7427"/>
                </a:lnTo>
                <a:lnTo>
                  <a:pt x="21748" y="7286"/>
                </a:lnTo>
                <a:lnTo>
                  <a:pt x="21849" y="7224"/>
                </a:lnTo>
                <a:lnTo>
                  <a:pt x="21906" y="7103"/>
                </a:lnTo>
                <a:lnTo>
                  <a:pt x="21931" y="6986"/>
                </a:lnTo>
                <a:lnTo>
                  <a:pt x="22015" y="6905"/>
                </a:lnTo>
                <a:lnTo>
                  <a:pt x="22003" y="6756"/>
                </a:lnTo>
                <a:lnTo>
                  <a:pt x="21915" y="6702"/>
                </a:lnTo>
                <a:lnTo>
                  <a:pt x="21858" y="6572"/>
                </a:lnTo>
                <a:lnTo>
                  <a:pt x="21775" y="6422"/>
                </a:lnTo>
                <a:lnTo>
                  <a:pt x="21741" y="6272"/>
                </a:lnTo>
                <a:lnTo>
                  <a:pt x="21613" y="6255"/>
                </a:lnTo>
                <a:lnTo>
                  <a:pt x="21483" y="6252"/>
                </a:lnTo>
                <a:lnTo>
                  <a:pt x="21474" y="6111"/>
                </a:lnTo>
                <a:lnTo>
                  <a:pt x="21594" y="6006"/>
                </a:lnTo>
                <a:lnTo>
                  <a:pt x="21588" y="5871"/>
                </a:lnTo>
                <a:lnTo>
                  <a:pt x="21844" y="5832"/>
                </a:lnTo>
                <a:lnTo>
                  <a:pt x="21943" y="5724"/>
                </a:lnTo>
                <a:lnTo>
                  <a:pt x="21915" y="5595"/>
                </a:lnTo>
                <a:lnTo>
                  <a:pt x="21774" y="5660"/>
                </a:lnTo>
                <a:lnTo>
                  <a:pt x="21651" y="5685"/>
                </a:lnTo>
                <a:lnTo>
                  <a:pt x="21502" y="5550"/>
                </a:lnTo>
                <a:lnTo>
                  <a:pt x="21414" y="5571"/>
                </a:lnTo>
                <a:lnTo>
                  <a:pt x="21390" y="5393"/>
                </a:lnTo>
                <a:lnTo>
                  <a:pt x="21543" y="5315"/>
                </a:lnTo>
                <a:lnTo>
                  <a:pt x="21705" y="5255"/>
                </a:lnTo>
                <a:lnTo>
                  <a:pt x="21808" y="5118"/>
                </a:lnTo>
                <a:lnTo>
                  <a:pt x="21897" y="4994"/>
                </a:lnTo>
                <a:lnTo>
                  <a:pt x="21877" y="4752"/>
                </a:lnTo>
                <a:lnTo>
                  <a:pt x="21777" y="4580"/>
                </a:lnTo>
                <a:lnTo>
                  <a:pt x="21760" y="4353"/>
                </a:lnTo>
                <a:lnTo>
                  <a:pt x="21550" y="4370"/>
                </a:lnTo>
                <a:lnTo>
                  <a:pt x="21412" y="4461"/>
                </a:lnTo>
                <a:lnTo>
                  <a:pt x="21253" y="4413"/>
                </a:lnTo>
                <a:lnTo>
                  <a:pt x="21118" y="4340"/>
                </a:lnTo>
                <a:lnTo>
                  <a:pt x="21034" y="4145"/>
                </a:lnTo>
                <a:lnTo>
                  <a:pt x="20880" y="4223"/>
                </a:lnTo>
                <a:lnTo>
                  <a:pt x="20733" y="4232"/>
                </a:lnTo>
                <a:lnTo>
                  <a:pt x="20673" y="4124"/>
                </a:lnTo>
                <a:lnTo>
                  <a:pt x="20544" y="4025"/>
                </a:lnTo>
                <a:lnTo>
                  <a:pt x="20388" y="4149"/>
                </a:lnTo>
                <a:lnTo>
                  <a:pt x="20308" y="4098"/>
                </a:lnTo>
                <a:lnTo>
                  <a:pt x="20214" y="4059"/>
                </a:lnTo>
                <a:lnTo>
                  <a:pt x="20049" y="3971"/>
                </a:lnTo>
                <a:lnTo>
                  <a:pt x="19959" y="3779"/>
                </a:lnTo>
                <a:lnTo>
                  <a:pt x="19869" y="3876"/>
                </a:lnTo>
                <a:lnTo>
                  <a:pt x="19720" y="3857"/>
                </a:lnTo>
                <a:lnTo>
                  <a:pt x="19575" y="3849"/>
                </a:lnTo>
                <a:lnTo>
                  <a:pt x="19527" y="3740"/>
                </a:lnTo>
                <a:lnTo>
                  <a:pt x="19374" y="3734"/>
                </a:lnTo>
                <a:lnTo>
                  <a:pt x="19362" y="3968"/>
                </a:lnTo>
                <a:lnTo>
                  <a:pt x="19227" y="4031"/>
                </a:lnTo>
                <a:lnTo>
                  <a:pt x="18975" y="3822"/>
                </a:lnTo>
                <a:lnTo>
                  <a:pt x="18748" y="3788"/>
                </a:lnTo>
                <a:lnTo>
                  <a:pt x="18624" y="3632"/>
                </a:lnTo>
                <a:lnTo>
                  <a:pt x="18625" y="3426"/>
                </a:lnTo>
                <a:lnTo>
                  <a:pt x="18483" y="3368"/>
                </a:lnTo>
                <a:lnTo>
                  <a:pt x="18397" y="3210"/>
                </a:lnTo>
                <a:lnTo>
                  <a:pt x="18217" y="3222"/>
                </a:lnTo>
                <a:lnTo>
                  <a:pt x="18144" y="3345"/>
                </a:lnTo>
                <a:lnTo>
                  <a:pt x="18012" y="3416"/>
                </a:lnTo>
                <a:lnTo>
                  <a:pt x="17844" y="3438"/>
                </a:lnTo>
                <a:lnTo>
                  <a:pt x="17718" y="3483"/>
                </a:lnTo>
                <a:lnTo>
                  <a:pt x="17595" y="3618"/>
                </a:lnTo>
                <a:lnTo>
                  <a:pt x="17413" y="3689"/>
                </a:lnTo>
                <a:lnTo>
                  <a:pt x="17329" y="3512"/>
                </a:lnTo>
                <a:lnTo>
                  <a:pt x="17148" y="3596"/>
                </a:lnTo>
                <a:lnTo>
                  <a:pt x="17032" y="3498"/>
                </a:lnTo>
                <a:lnTo>
                  <a:pt x="16908" y="3354"/>
                </a:lnTo>
                <a:lnTo>
                  <a:pt x="16570" y="3378"/>
                </a:lnTo>
                <a:lnTo>
                  <a:pt x="16449" y="3500"/>
                </a:lnTo>
                <a:lnTo>
                  <a:pt x="16321" y="3534"/>
                </a:lnTo>
                <a:lnTo>
                  <a:pt x="16183" y="3590"/>
                </a:lnTo>
                <a:lnTo>
                  <a:pt x="16018" y="3422"/>
                </a:lnTo>
                <a:lnTo>
                  <a:pt x="15925" y="3243"/>
                </a:lnTo>
                <a:lnTo>
                  <a:pt x="15873" y="3084"/>
                </a:lnTo>
                <a:lnTo>
                  <a:pt x="15951" y="2936"/>
                </a:lnTo>
                <a:lnTo>
                  <a:pt x="15847" y="2775"/>
                </a:lnTo>
                <a:lnTo>
                  <a:pt x="15766" y="2628"/>
                </a:lnTo>
                <a:lnTo>
                  <a:pt x="15706" y="2432"/>
                </a:lnTo>
                <a:lnTo>
                  <a:pt x="15823" y="2339"/>
                </a:lnTo>
                <a:lnTo>
                  <a:pt x="15699" y="2268"/>
                </a:lnTo>
                <a:lnTo>
                  <a:pt x="15606" y="2294"/>
                </a:lnTo>
                <a:lnTo>
                  <a:pt x="15502" y="2253"/>
                </a:lnTo>
                <a:lnTo>
                  <a:pt x="15430" y="2031"/>
                </a:lnTo>
                <a:lnTo>
                  <a:pt x="15097" y="2139"/>
                </a:lnTo>
                <a:lnTo>
                  <a:pt x="14932" y="2112"/>
                </a:lnTo>
                <a:lnTo>
                  <a:pt x="14823" y="2037"/>
                </a:lnTo>
                <a:lnTo>
                  <a:pt x="14484" y="1989"/>
                </a:lnTo>
                <a:lnTo>
                  <a:pt x="14544" y="1848"/>
                </a:lnTo>
                <a:lnTo>
                  <a:pt x="14419" y="1691"/>
                </a:lnTo>
                <a:lnTo>
                  <a:pt x="14401" y="1574"/>
                </a:lnTo>
                <a:lnTo>
                  <a:pt x="14281" y="1407"/>
                </a:lnTo>
                <a:lnTo>
                  <a:pt x="14244" y="1281"/>
                </a:lnTo>
                <a:lnTo>
                  <a:pt x="14379" y="1269"/>
                </a:lnTo>
                <a:lnTo>
                  <a:pt x="14542" y="1260"/>
                </a:lnTo>
                <a:lnTo>
                  <a:pt x="14572" y="1074"/>
                </a:lnTo>
                <a:lnTo>
                  <a:pt x="14535" y="914"/>
                </a:lnTo>
                <a:lnTo>
                  <a:pt x="14388" y="903"/>
                </a:lnTo>
                <a:lnTo>
                  <a:pt x="14304" y="807"/>
                </a:lnTo>
                <a:lnTo>
                  <a:pt x="14184" y="701"/>
                </a:lnTo>
                <a:lnTo>
                  <a:pt x="14098" y="573"/>
                </a:lnTo>
                <a:lnTo>
                  <a:pt x="14097" y="357"/>
                </a:lnTo>
                <a:lnTo>
                  <a:pt x="13758" y="0"/>
                </a:lnTo>
                <a:lnTo>
                  <a:pt x="13632" y="89"/>
                </a:lnTo>
                <a:lnTo>
                  <a:pt x="13563" y="164"/>
                </a:lnTo>
                <a:lnTo>
                  <a:pt x="13420" y="191"/>
                </a:lnTo>
                <a:lnTo>
                  <a:pt x="13356" y="95"/>
                </a:lnTo>
                <a:lnTo>
                  <a:pt x="13267" y="155"/>
                </a:lnTo>
                <a:lnTo>
                  <a:pt x="13078" y="149"/>
                </a:lnTo>
                <a:lnTo>
                  <a:pt x="12909" y="144"/>
                </a:lnTo>
                <a:lnTo>
                  <a:pt x="12772" y="264"/>
                </a:lnTo>
                <a:lnTo>
                  <a:pt x="12681" y="203"/>
                </a:lnTo>
                <a:lnTo>
                  <a:pt x="12540" y="281"/>
                </a:lnTo>
                <a:lnTo>
                  <a:pt x="12258" y="180"/>
                </a:lnTo>
                <a:lnTo>
                  <a:pt x="12150" y="189"/>
                </a:lnTo>
                <a:lnTo>
                  <a:pt x="12112" y="314"/>
                </a:lnTo>
                <a:lnTo>
                  <a:pt x="12111" y="470"/>
                </a:lnTo>
                <a:lnTo>
                  <a:pt x="12051" y="621"/>
                </a:lnTo>
                <a:lnTo>
                  <a:pt x="11911" y="725"/>
                </a:lnTo>
                <a:lnTo>
                  <a:pt x="11767" y="765"/>
                </a:lnTo>
                <a:lnTo>
                  <a:pt x="11647" y="639"/>
                </a:lnTo>
                <a:lnTo>
                  <a:pt x="11508" y="567"/>
                </a:lnTo>
                <a:lnTo>
                  <a:pt x="11353" y="638"/>
                </a:lnTo>
                <a:lnTo>
                  <a:pt x="11178" y="564"/>
                </a:lnTo>
                <a:lnTo>
                  <a:pt x="11049" y="615"/>
                </a:lnTo>
                <a:lnTo>
                  <a:pt x="10933" y="689"/>
                </a:lnTo>
                <a:lnTo>
                  <a:pt x="10879" y="795"/>
                </a:lnTo>
                <a:lnTo>
                  <a:pt x="10731" y="768"/>
                </a:lnTo>
                <a:lnTo>
                  <a:pt x="10696" y="696"/>
                </a:lnTo>
                <a:lnTo>
                  <a:pt x="10519" y="696"/>
                </a:lnTo>
                <a:lnTo>
                  <a:pt x="10483" y="780"/>
                </a:lnTo>
                <a:lnTo>
                  <a:pt x="10432" y="888"/>
                </a:lnTo>
                <a:lnTo>
                  <a:pt x="10402" y="1116"/>
                </a:lnTo>
                <a:lnTo>
                  <a:pt x="10239" y="1242"/>
                </a:lnTo>
                <a:lnTo>
                  <a:pt x="10195" y="1377"/>
                </a:lnTo>
                <a:lnTo>
                  <a:pt x="10113" y="1494"/>
                </a:lnTo>
                <a:lnTo>
                  <a:pt x="10090" y="1674"/>
                </a:lnTo>
                <a:lnTo>
                  <a:pt x="10083" y="1847"/>
                </a:lnTo>
                <a:lnTo>
                  <a:pt x="10168" y="1965"/>
                </a:lnTo>
                <a:lnTo>
                  <a:pt x="10149" y="2139"/>
                </a:lnTo>
                <a:lnTo>
                  <a:pt x="10107" y="2273"/>
                </a:lnTo>
                <a:lnTo>
                  <a:pt x="9877" y="2228"/>
                </a:lnTo>
                <a:lnTo>
                  <a:pt x="9828" y="2088"/>
                </a:lnTo>
                <a:lnTo>
                  <a:pt x="9841" y="1988"/>
                </a:lnTo>
                <a:lnTo>
                  <a:pt x="9711" y="1878"/>
                </a:lnTo>
                <a:lnTo>
                  <a:pt x="9601" y="1878"/>
                </a:lnTo>
                <a:lnTo>
                  <a:pt x="9468" y="1938"/>
                </a:lnTo>
                <a:lnTo>
                  <a:pt x="9433" y="2022"/>
                </a:lnTo>
                <a:lnTo>
                  <a:pt x="9346" y="1962"/>
                </a:lnTo>
                <a:lnTo>
                  <a:pt x="9231" y="1986"/>
                </a:lnTo>
                <a:lnTo>
                  <a:pt x="9081" y="1962"/>
                </a:lnTo>
                <a:lnTo>
                  <a:pt x="8929" y="1976"/>
                </a:lnTo>
                <a:lnTo>
                  <a:pt x="8919" y="2093"/>
                </a:lnTo>
                <a:lnTo>
                  <a:pt x="8830" y="2108"/>
                </a:lnTo>
                <a:lnTo>
                  <a:pt x="8646" y="2073"/>
                </a:lnTo>
                <a:lnTo>
                  <a:pt x="8641" y="1880"/>
                </a:lnTo>
                <a:lnTo>
                  <a:pt x="8535" y="1722"/>
                </a:lnTo>
                <a:lnTo>
                  <a:pt x="8437" y="1722"/>
                </a:lnTo>
                <a:lnTo>
                  <a:pt x="8281" y="1797"/>
                </a:lnTo>
                <a:lnTo>
                  <a:pt x="8136" y="1842"/>
                </a:lnTo>
                <a:lnTo>
                  <a:pt x="8026" y="1937"/>
                </a:lnTo>
                <a:lnTo>
                  <a:pt x="8038" y="2070"/>
                </a:lnTo>
                <a:lnTo>
                  <a:pt x="7935" y="2094"/>
                </a:lnTo>
                <a:lnTo>
                  <a:pt x="7863" y="1962"/>
                </a:lnTo>
                <a:lnTo>
                  <a:pt x="7810" y="1806"/>
                </a:lnTo>
                <a:lnTo>
                  <a:pt x="7653" y="1853"/>
                </a:lnTo>
                <a:lnTo>
                  <a:pt x="7549" y="1892"/>
                </a:lnTo>
                <a:lnTo>
                  <a:pt x="7431" y="1800"/>
                </a:lnTo>
                <a:lnTo>
                  <a:pt x="7359" y="1698"/>
                </a:lnTo>
                <a:lnTo>
                  <a:pt x="7200" y="1820"/>
                </a:lnTo>
                <a:lnTo>
                  <a:pt x="7126" y="1913"/>
                </a:lnTo>
                <a:lnTo>
                  <a:pt x="6946" y="1832"/>
                </a:lnTo>
                <a:lnTo>
                  <a:pt x="6816" y="1964"/>
                </a:lnTo>
                <a:lnTo>
                  <a:pt x="6711" y="1866"/>
                </a:lnTo>
                <a:lnTo>
                  <a:pt x="6637" y="1707"/>
                </a:lnTo>
                <a:lnTo>
                  <a:pt x="6508" y="1664"/>
                </a:lnTo>
                <a:lnTo>
                  <a:pt x="6369" y="1766"/>
                </a:lnTo>
                <a:lnTo>
                  <a:pt x="6271" y="1790"/>
                </a:lnTo>
                <a:lnTo>
                  <a:pt x="6238" y="1700"/>
                </a:lnTo>
                <a:lnTo>
                  <a:pt x="6148" y="1559"/>
                </a:lnTo>
                <a:lnTo>
                  <a:pt x="6024" y="1446"/>
                </a:lnTo>
                <a:lnTo>
                  <a:pt x="5893" y="1517"/>
                </a:lnTo>
                <a:lnTo>
                  <a:pt x="5752" y="1458"/>
                </a:lnTo>
                <a:lnTo>
                  <a:pt x="5629" y="1388"/>
                </a:lnTo>
                <a:lnTo>
                  <a:pt x="5530" y="1446"/>
                </a:lnTo>
                <a:lnTo>
                  <a:pt x="5398" y="1400"/>
                </a:lnTo>
                <a:lnTo>
                  <a:pt x="5280" y="1386"/>
                </a:lnTo>
                <a:lnTo>
                  <a:pt x="5182" y="1254"/>
                </a:lnTo>
                <a:lnTo>
                  <a:pt x="5068" y="1332"/>
                </a:lnTo>
                <a:lnTo>
                  <a:pt x="4806" y="1124"/>
                </a:lnTo>
                <a:lnTo>
                  <a:pt x="4603" y="1133"/>
                </a:lnTo>
                <a:lnTo>
                  <a:pt x="4428" y="1112"/>
                </a:lnTo>
                <a:lnTo>
                  <a:pt x="4213" y="1161"/>
                </a:lnTo>
                <a:lnTo>
                  <a:pt x="4015" y="1125"/>
                </a:lnTo>
                <a:lnTo>
                  <a:pt x="3880" y="1059"/>
                </a:lnTo>
                <a:lnTo>
                  <a:pt x="3795" y="977"/>
                </a:lnTo>
                <a:lnTo>
                  <a:pt x="3706" y="999"/>
                </a:lnTo>
                <a:lnTo>
                  <a:pt x="3612" y="1041"/>
                </a:lnTo>
                <a:lnTo>
                  <a:pt x="3532" y="1089"/>
                </a:lnTo>
                <a:lnTo>
                  <a:pt x="3400" y="1107"/>
                </a:lnTo>
                <a:lnTo>
                  <a:pt x="3363" y="1170"/>
                </a:lnTo>
                <a:lnTo>
                  <a:pt x="3262" y="1152"/>
                </a:lnTo>
                <a:lnTo>
                  <a:pt x="3118" y="1152"/>
                </a:lnTo>
                <a:lnTo>
                  <a:pt x="3090" y="1206"/>
                </a:lnTo>
                <a:lnTo>
                  <a:pt x="2925" y="1190"/>
                </a:lnTo>
                <a:lnTo>
                  <a:pt x="2842" y="1341"/>
                </a:lnTo>
                <a:lnTo>
                  <a:pt x="2736" y="1470"/>
                </a:lnTo>
                <a:lnTo>
                  <a:pt x="2524" y="1643"/>
                </a:lnTo>
                <a:lnTo>
                  <a:pt x="2431" y="1700"/>
                </a:lnTo>
                <a:lnTo>
                  <a:pt x="2314" y="1611"/>
                </a:lnTo>
                <a:lnTo>
                  <a:pt x="2248" y="1511"/>
                </a:lnTo>
                <a:lnTo>
                  <a:pt x="2145" y="1554"/>
                </a:lnTo>
                <a:lnTo>
                  <a:pt x="2064" y="1659"/>
                </a:lnTo>
                <a:lnTo>
                  <a:pt x="2083" y="1884"/>
                </a:lnTo>
                <a:lnTo>
                  <a:pt x="2002" y="1962"/>
                </a:lnTo>
                <a:lnTo>
                  <a:pt x="2004" y="2171"/>
                </a:lnTo>
                <a:lnTo>
                  <a:pt x="2038" y="2318"/>
                </a:lnTo>
                <a:lnTo>
                  <a:pt x="2139" y="2466"/>
                </a:lnTo>
                <a:lnTo>
                  <a:pt x="2250" y="2570"/>
                </a:lnTo>
                <a:lnTo>
                  <a:pt x="2256" y="2696"/>
                </a:lnTo>
                <a:lnTo>
                  <a:pt x="2295" y="2864"/>
                </a:lnTo>
                <a:lnTo>
                  <a:pt x="2368" y="3036"/>
                </a:lnTo>
                <a:lnTo>
                  <a:pt x="2386" y="3231"/>
                </a:lnTo>
                <a:lnTo>
                  <a:pt x="2473" y="3381"/>
                </a:lnTo>
                <a:lnTo>
                  <a:pt x="2577" y="3482"/>
                </a:lnTo>
                <a:lnTo>
                  <a:pt x="2575" y="3599"/>
                </a:lnTo>
                <a:lnTo>
                  <a:pt x="2311" y="3873"/>
                </a:lnTo>
                <a:lnTo>
                  <a:pt x="2136" y="3849"/>
                </a:lnTo>
                <a:lnTo>
                  <a:pt x="1546" y="4310"/>
                </a:lnTo>
                <a:lnTo>
                  <a:pt x="1335" y="4592"/>
                </a:lnTo>
                <a:lnTo>
                  <a:pt x="1131" y="4916"/>
                </a:lnTo>
                <a:lnTo>
                  <a:pt x="900" y="5123"/>
                </a:lnTo>
                <a:lnTo>
                  <a:pt x="837" y="5291"/>
                </a:lnTo>
                <a:lnTo>
                  <a:pt x="784" y="5444"/>
                </a:lnTo>
                <a:lnTo>
                  <a:pt x="829" y="5588"/>
                </a:lnTo>
                <a:lnTo>
                  <a:pt x="816" y="5777"/>
                </a:lnTo>
                <a:lnTo>
                  <a:pt x="828" y="5955"/>
                </a:lnTo>
                <a:lnTo>
                  <a:pt x="795" y="6081"/>
                </a:lnTo>
                <a:lnTo>
                  <a:pt x="880" y="6215"/>
                </a:lnTo>
                <a:lnTo>
                  <a:pt x="805" y="6306"/>
                </a:lnTo>
                <a:lnTo>
                  <a:pt x="576" y="6342"/>
                </a:lnTo>
                <a:lnTo>
                  <a:pt x="360" y="6525"/>
                </a:lnTo>
                <a:lnTo>
                  <a:pt x="301" y="6719"/>
                </a:lnTo>
                <a:lnTo>
                  <a:pt x="265" y="6896"/>
                </a:lnTo>
                <a:lnTo>
                  <a:pt x="156" y="7004"/>
                </a:lnTo>
                <a:lnTo>
                  <a:pt x="24" y="7062"/>
                </a:lnTo>
                <a:lnTo>
                  <a:pt x="0" y="7259"/>
                </a:lnTo>
                <a:lnTo>
                  <a:pt x="37" y="7446"/>
                </a:lnTo>
                <a:lnTo>
                  <a:pt x="193" y="7605"/>
                </a:lnTo>
                <a:lnTo>
                  <a:pt x="276" y="7817"/>
                </a:lnTo>
                <a:lnTo>
                  <a:pt x="400" y="7793"/>
                </a:lnTo>
                <a:lnTo>
                  <a:pt x="486" y="7887"/>
                </a:lnTo>
                <a:lnTo>
                  <a:pt x="565" y="8024"/>
                </a:lnTo>
                <a:lnTo>
                  <a:pt x="750" y="8037"/>
                </a:lnTo>
                <a:lnTo>
                  <a:pt x="804" y="8156"/>
                </a:lnTo>
                <a:lnTo>
                  <a:pt x="759" y="8277"/>
                </a:lnTo>
                <a:lnTo>
                  <a:pt x="855" y="8409"/>
                </a:lnTo>
                <a:lnTo>
                  <a:pt x="958" y="8267"/>
                </a:lnTo>
                <a:lnTo>
                  <a:pt x="1104" y="8154"/>
                </a:lnTo>
                <a:lnTo>
                  <a:pt x="1345" y="8165"/>
                </a:lnTo>
                <a:lnTo>
                  <a:pt x="1560" y="8288"/>
                </a:lnTo>
                <a:lnTo>
                  <a:pt x="1726" y="8309"/>
                </a:lnTo>
                <a:lnTo>
                  <a:pt x="1839" y="8432"/>
                </a:lnTo>
                <a:lnTo>
                  <a:pt x="2125" y="8429"/>
                </a:lnTo>
                <a:lnTo>
                  <a:pt x="2352" y="8549"/>
                </a:lnTo>
                <a:lnTo>
                  <a:pt x="2565" y="8553"/>
                </a:lnTo>
                <a:lnTo>
                  <a:pt x="2727" y="8430"/>
                </a:lnTo>
                <a:lnTo>
                  <a:pt x="2868" y="8454"/>
                </a:lnTo>
                <a:lnTo>
                  <a:pt x="3010" y="8454"/>
                </a:lnTo>
                <a:lnTo>
                  <a:pt x="3105" y="8609"/>
                </a:lnTo>
                <a:lnTo>
                  <a:pt x="3258" y="8787"/>
                </a:lnTo>
                <a:lnTo>
                  <a:pt x="3433" y="8766"/>
                </a:lnTo>
                <a:lnTo>
                  <a:pt x="3600" y="8646"/>
                </a:lnTo>
                <a:lnTo>
                  <a:pt x="3813" y="8553"/>
                </a:lnTo>
                <a:lnTo>
                  <a:pt x="4083" y="8405"/>
                </a:lnTo>
                <a:lnTo>
                  <a:pt x="4840" y="8406"/>
                </a:lnTo>
                <a:lnTo>
                  <a:pt x="4995" y="8238"/>
                </a:lnTo>
                <a:lnTo>
                  <a:pt x="5172" y="8085"/>
                </a:lnTo>
                <a:lnTo>
                  <a:pt x="5305" y="7988"/>
                </a:lnTo>
                <a:lnTo>
                  <a:pt x="5448" y="7914"/>
                </a:lnTo>
                <a:lnTo>
                  <a:pt x="5608" y="7950"/>
                </a:lnTo>
                <a:lnTo>
                  <a:pt x="5593" y="7733"/>
                </a:lnTo>
                <a:lnTo>
                  <a:pt x="5689" y="7641"/>
                </a:lnTo>
                <a:lnTo>
                  <a:pt x="5931" y="7710"/>
                </a:lnTo>
                <a:lnTo>
                  <a:pt x="6220" y="7710"/>
                </a:lnTo>
                <a:lnTo>
                  <a:pt x="6424" y="7589"/>
                </a:lnTo>
                <a:lnTo>
                  <a:pt x="6640" y="7542"/>
                </a:lnTo>
                <a:lnTo>
                  <a:pt x="6837" y="7578"/>
                </a:lnTo>
                <a:lnTo>
                  <a:pt x="6973" y="7650"/>
                </a:lnTo>
                <a:lnTo>
                  <a:pt x="7096" y="7773"/>
                </a:lnTo>
                <a:lnTo>
                  <a:pt x="7273" y="7877"/>
                </a:lnTo>
                <a:lnTo>
                  <a:pt x="7344" y="7998"/>
                </a:lnTo>
                <a:lnTo>
                  <a:pt x="7534" y="7974"/>
                </a:lnTo>
                <a:lnTo>
                  <a:pt x="7719" y="8193"/>
                </a:lnTo>
                <a:lnTo>
                  <a:pt x="7932" y="8154"/>
                </a:lnTo>
                <a:lnTo>
                  <a:pt x="8211" y="8249"/>
                </a:lnTo>
                <a:lnTo>
                  <a:pt x="8295" y="8406"/>
                </a:lnTo>
                <a:lnTo>
                  <a:pt x="8485" y="8454"/>
                </a:lnTo>
                <a:lnTo>
                  <a:pt x="8620" y="8444"/>
                </a:lnTo>
                <a:lnTo>
                  <a:pt x="8667" y="8622"/>
                </a:lnTo>
                <a:lnTo>
                  <a:pt x="8665" y="8955"/>
                </a:lnTo>
                <a:lnTo>
                  <a:pt x="8652" y="9314"/>
                </a:lnTo>
                <a:lnTo>
                  <a:pt x="8778" y="9455"/>
                </a:lnTo>
                <a:lnTo>
                  <a:pt x="8907" y="9618"/>
                </a:lnTo>
                <a:lnTo>
                  <a:pt x="9048" y="9570"/>
                </a:lnTo>
                <a:lnTo>
                  <a:pt x="9159" y="9582"/>
                </a:lnTo>
                <a:lnTo>
                  <a:pt x="9180" y="9702"/>
                </a:lnTo>
                <a:lnTo>
                  <a:pt x="9061" y="9798"/>
                </a:lnTo>
                <a:lnTo>
                  <a:pt x="9193" y="10026"/>
                </a:lnTo>
                <a:lnTo>
                  <a:pt x="9216" y="10251"/>
                </a:lnTo>
                <a:lnTo>
                  <a:pt x="9303" y="10397"/>
                </a:lnTo>
                <a:lnTo>
                  <a:pt x="9456" y="10436"/>
                </a:lnTo>
                <a:lnTo>
                  <a:pt x="9625" y="10601"/>
                </a:lnTo>
                <a:lnTo>
                  <a:pt x="9637" y="10883"/>
                </a:lnTo>
                <a:lnTo>
                  <a:pt x="9636" y="11120"/>
                </a:lnTo>
                <a:lnTo>
                  <a:pt x="9807" y="11190"/>
                </a:lnTo>
                <a:lnTo>
                  <a:pt x="9828" y="11334"/>
                </a:lnTo>
                <a:lnTo>
                  <a:pt x="9567" y="11372"/>
                </a:lnTo>
                <a:lnTo>
                  <a:pt x="9349" y="11228"/>
                </a:lnTo>
                <a:lnTo>
                  <a:pt x="9301" y="11360"/>
                </a:lnTo>
                <a:lnTo>
                  <a:pt x="9183" y="11346"/>
                </a:lnTo>
                <a:lnTo>
                  <a:pt x="9046" y="11213"/>
                </a:lnTo>
                <a:lnTo>
                  <a:pt x="8761" y="11252"/>
                </a:lnTo>
                <a:lnTo>
                  <a:pt x="8715" y="11034"/>
                </a:lnTo>
                <a:lnTo>
                  <a:pt x="8592" y="11045"/>
                </a:lnTo>
                <a:lnTo>
                  <a:pt x="8401" y="11264"/>
                </a:lnTo>
                <a:lnTo>
                  <a:pt x="8413" y="11463"/>
                </a:lnTo>
                <a:lnTo>
                  <a:pt x="8509" y="11597"/>
                </a:lnTo>
                <a:lnTo>
                  <a:pt x="8520" y="11814"/>
                </a:lnTo>
                <a:lnTo>
                  <a:pt x="8388" y="11838"/>
                </a:lnTo>
                <a:lnTo>
                  <a:pt x="8437" y="12017"/>
                </a:lnTo>
                <a:lnTo>
                  <a:pt x="8257" y="12078"/>
                </a:lnTo>
                <a:lnTo>
                  <a:pt x="8182" y="12285"/>
                </a:lnTo>
                <a:lnTo>
                  <a:pt x="8052" y="12414"/>
                </a:lnTo>
                <a:lnTo>
                  <a:pt x="7839" y="12522"/>
                </a:lnTo>
                <a:lnTo>
                  <a:pt x="7872" y="12857"/>
                </a:lnTo>
                <a:lnTo>
                  <a:pt x="7608" y="13112"/>
                </a:lnTo>
                <a:lnTo>
                  <a:pt x="7575" y="13233"/>
                </a:lnTo>
                <a:lnTo>
                  <a:pt x="7704" y="13326"/>
                </a:lnTo>
                <a:lnTo>
                  <a:pt x="7855" y="13376"/>
                </a:lnTo>
                <a:lnTo>
                  <a:pt x="7986" y="13460"/>
                </a:lnTo>
                <a:lnTo>
                  <a:pt x="8113" y="13445"/>
                </a:lnTo>
                <a:lnTo>
                  <a:pt x="8196" y="13376"/>
                </a:lnTo>
                <a:lnTo>
                  <a:pt x="8404" y="13350"/>
                </a:lnTo>
                <a:lnTo>
                  <a:pt x="8455" y="13209"/>
                </a:lnTo>
                <a:lnTo>
                  <a:pt x="8650" y="13110"/>
                </a:lnTo>
                <a:lnTo>
                  <a:pt x="8848" y="13097"/>
                </a:lnTo>
                <a:lnTo>
                  <a:pt x="9066" y="13148"/>
                </a:lnTo>
                <a:lnTo>
                  <a:pt x="9241" y="13239"/>
                </a:lnTo>
                <a:lnTo>
                  <a:pt x="9310" y="13397"/>
                </a:lnTo>
                <a:lnTo>
                  <a:pt x="9421" y="13386"/>
                </a:lnTo>
                <a:lnTo>
                  <a:pt x="9435" y="13113"/>
                </a:lnTo>
                <a:lnTo>
                  <a:pt x="9301" y="13061"/>
                </a:lnTo>
                <a:lnTo>
                  <a:pt x="9252" y="12857"/>
                </a:lnTo>
                <a:lnTo>
                  <a:pt x="9277" y="12399"/>
                </a:lnTo>
                <a:lnTo>
                  <a:pt x="9388" y="12462"/>
                </a:lnTo>
                <a:lnTo>
                  <a:pt x="9358" y="12594"/>
                </a:lnTo>
                <a:lnTo>
                  <a:pt x="9375" y="12689"/>
                </a:lnTo>
                <a:lnTo>
                  <a:pt x="9541" y="12654"/>
                </a:lnTo>
                <a:lnTo>
                  <a:pt x="9540" y="12525"/>
                </a:lnTo>
                <a:lnTo>
                  <a:pt x="9675" y="12473"/>
                </a:lnTo>
                <a:lnTo>
                  <a:pt x="9684" y="12225"/>
                </a:lnTo>
                <a:lnTo>
                  <a:pt x="9781" y="12282"/>
                </a:lnTo>
                <a:lnTo>
                  <a:pt x="9879" y="12257"/>
                </a:lnTo>
                <a:lnTo>
                  <a:pt x="9867" y="12389"/>
                </a:lnTo>
                <a:lnTo>
                  <a:pt x="10038" y="12216"/>
                </a:lnTo>
                <a:lnTo>
                  <a:pt x="10225" y="11999"/>
                </a:lnTo>
                <a:lnTo>
                  <a:pt x="10407" y="11777"/>
                </a:lnTo>
                <a:lnTo>
                  <a:pt x="10575" y="11511"/>
                </a:lnTo>
                <a:lnTo>
                  <a:pt x="10671" y="11310"/>
                </a:lnTo>
                <a:lnTo>
                  <a:pt x="10656" y="11106"/>
                </a:lnTo>
                <a:lnTo>
                  <a:pt x="10791" y="10973"/>
                </a:lnTo>
                <a:lnTo>
                  <a:pt x="11070" y="10853"/>
                </a:lnTo>
                <a:lnTo>
                  <a:pt x="11286" y="10842"/>
                </a:lnTo>
                <a:lnTo>
                  <a:pt x="11434" y="10820"/>
                </a:lnTo>
                <a:lnTo>
                  <a:pt x="11578" y="10818"/>
                </a:lnTo>
                <a:lnTo>
                  <a:pt x="11772" y="10770"/>
                </a:lnTo>
                <a:lnTo>
                  <a:pt x="11964" y="10745"/>
                </a:lnTo>
                <a:lnTo>
                  <a:pt x="12090" y="10769"/>
                </a:lnTo>
                <a:lnTo>
                  <a:pt x="12243" y="10697"/>
                </a:lnTo>
                <a:lnTo>
                  <a:pt x="12372" y="10854"/>
                </a:lnTo>
                <a:lnTo>
                  <a:pt x="12564" y="10890"/>
                </a:lnTo>
                <a:lnTo>
                  <a:pt x="12757" y="11069"/>
                </a:lnTo>
                <a:lnTo>
                  <a:pt x="12571" y="11073"/>
                </a:lnTo>
                <a:lnTo>
                  <a:pt x="12346" y="11021"/>
                </a:lnTo>
                <a:lnTo>
                  <a:pt x="12123" y="11048"/>
                </a:lnTo>
                <a:lnTo>
                  <a:pt x="11965" y="10914"/>
                </a:lnTo>
                <a:lnTo>
                  <a:pt x="11727" y="11022"/>
                </a:lnTo>
                <a:lnTo>
                  <a:pt x="11833" y="11156"/>
                </a:lnTo>
                <a:lnTo>
                  <a:pt x="11964" y="11105"/>
                </a:lnTo>
                <a:lnTo>
                  <a:pt x="12111" y="11153"/>
                </a:lnTo>
                <a:lnTo>
                  <a:pt x="12288" y="11189"/>
                </a:lnTo>
                <a:lnTo>
                  <a:pt x="12207" y="11336"/>
                </a:lnTo>
                <a:lnTo>
                  <a:pt x="11967" y="11396"/>
                </a:lnTo>
                <a:lnTo>
                  <a:pt x="11989" y="11463"/>
                </a:lnTo>
                <a:lnTo>
                  <a:pt x="12138" y="11465"/>
                </a:lnTo>
                <a:lnTo>
                  <a:pt x="12298" y="11526"/>
                </a:lnTo>
                <a:lnTo>
                  <a:pt x="12480" y="11666"/>
                </a:lnTo>
                <a:lnTo>
                  <a:pt x="12723" y="11814"/>
                </a:lnTo>
                <a:lnTo>
                  <a:pt x="12939" y="11912"/>
                </a:lnTo>
                <a:lnTo>
                  <a:pt x="13042" y="11792"/>
                </a:lnTo>
                <a:lnTo>
                  <a:pt x="13287" y="11754"/>
                </a:lnTo>
                <a:lnTo>
                  <a:pt x="13578" y="11729"/>
                </a:lnTo>
                <a:lnTo>
                  <a:pt x="13776" y="11682"/>
                </a:lnTo>
                <a:lnTo>
                  <a:pt x="13996" y="11781"/>
                </a:lnTo>
                <a:lnTo>
                  <a:pt x="14211" y="11814"/>
                </a:lnTo>
                <a:lnTo>
                  <a:pt x="14211" y="11685"/>
                </a:lnTo>
                <a:lnTo>
                  <a:pt x="14292" y="11646"/>
                </a:lnTo>
                <a:lnTo>
                  <a:pt x="14451" y="11742"/>
                </a:lnTo>
                <a:lnTo>
                  <a:pt x="14399" y="11784"/>
                </a:lnTo>
                <a:lnTo>
                  <a:pt x="14390" y="11949"/>
                </a:lnTo>
                <a:lnTo>
                  <a:pt x="14499" y="12022"/>
                </a:lnTo>
                <a:lnTo>
                  <a:pt x="14527" y="12113"/>
                </a:lnTo>
                <a:close/>
              </a:path>
            </a:pathLst>
          </a:custGeom>
          <a:gradFill flip="none" rotWithShape="1">
            <a:gsLst>
              <a:gs pos="49000">
                <a:schemeClr val="tx2"/>
              </a:gs>
              <a:gs pos="50000">
                <a:srgbClr val="FFFF00"/>
              </a:gs>
            </a:gsLst>
            <a:lin ang="5400000" scaled="1"/>
            <a:tileRect/>
          </a:gra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4437112"/>
            <a:ext cx="7989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800" b="1" dirty="0" smtClean="0">
                <a:latin typeface="Cambria" pitchFamily="18" charset="0"/>
                <a:ea typeface="Cambria" pitchFamily="18" charset="0"/>
              </a:rPr>
              <a:t>ΠΟΛΕΜΟΣ ΣΤΗΝ ΟΥΚΡΑΝΙΑ</a:t>
            </a:r>
          </a:p>
          <a:p>
            <a:pPr algn="r"/>
            <a:r>
              <a:rPr lang="el-GR" sz="3200" dirty="0" smtClean="0">
                <a:latin typeface="Cambria" pitchFamily="18" charset="0"/>
                <a:ea typeface="Cambria" pitchFamily="18" charset="0"/>
              </a:rPr>
              <a:t>Οι επιπτώσεις στις Ελληνικές επιχειρήσεις</a:t>
            </a:r>
            <a:endParaRPr lang="el-GR" sz="32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9" name="Picture 2" descr="KEE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419641"/>
            <a:ext cx="1440160" cy="139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093296"/>
            <a:ext cx="2520280" cy="4046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5842992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«Επιχειρήσεις με εισαγωγές από Ρωσία»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(Ν=32)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39552" y="1901552"/>
          <a:ext cx="7992888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/>
                <a:gridCol w="1998222"/>
                <a:gridCol w="1998222"/>
                <a:gridCol w="19982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Μέση συμμετοχή στον</a:t>
                      </a:r>
                      <a:r>
                        <a:rPr lang="el-GR" baseline="0" dirty="0" smtClean="0"/>
                        <a:t> κύκλο εργασιών</a:t>
                      </a:r>
                    </a:p>
                    <a:p>
                      <a:pPr algn="ctr"/>
                      <a:r>
                        <a:rPr lang="el-GR" baseline="0" dirty="0" smtClean="0"/>
                        <a:t>(Ν=26)</a:t>
                      </a:r>
                      <a:endParaRPr lang="el-G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Επιχειρήσεις</a:t>
                      </a:r>
                      <a:r>
                        <a:rPr lang="el-GR" baseline="0" dirty="0" smtClean="0"/>
                        <a:t> με μείωση εισαγωγών</a:t>
                      </a:r>
                      <a:endParaRPr lang="el-GR" dirty="0" smtClean="0"/>
                    </a:p>
                    <a:p>
                      <a:pPr algn="ctr"/>
                      <a:r>
                        <a:rPr lang="el-GR" dirty="0" smtClean="0"/>
                        <a:t>(Ν=21)</a:t>
                      </a:r>
                      <a:endParaRPr lang="el-G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Επιχειρήσεις χωρίς μείωση</a:t>
                      </a:r>
                      <a:r>
                        <a:rPr lang="el-GR" baseline="0" dirty="0" smtClean="0"/>
                        <a:t> εισαγωγών</a:t>
                      </a:r>
                    </a:p>
                    <a:p>
                      <a:pPr algn="ctr"/>
                      <a:r>
                        <a:rPr lang="el-GR" baseline="0" dirty="0" smtClean="0"/>
                        <a:t>(Ν=5)</a:t>
                      </a:r>
                      <a:endParaRPr lang="el-G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Μέση μεταβολή εισαγωγών μετά τον πόλεμο</a:t>
                      </a:r>
                    </a:p>
                    <a:p>
                      <a:pPr algn="ctr"/>
                      <a:r>
                        <a:rPr lang="el-GR" dirty="0" smtClean="0"/>
                        <a:t>(Ν=26)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25%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81%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19%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rgbClr val="FF0000"/>
                          </a:solidFill>
                        </a:rPr>
                        <a:t>-65%*</a:t>
                      </a:r>
                      <a:endParaRPr lang="el-G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*-80% σε όσες</a:t>
                      </a:r>
                      <a:r>
                        <a:rPr lang="el-GR" baseline="0" dirty="0" smtClean="0">
                          <a:solidFill>
                            <a:srgbClr val="FF0000"/>
                          </a:solidFill>
                        </a:rPr>
                        <a:t> είχαν μείωση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9528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5842992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«Επιχειρήσεις με εισαγωγές από Ουκρανία»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(Ν=27)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1 - Γράφημα"/>
          <p:cNvGraphicFramePr/>
          <p:nvPr/>
        </p:nvGraphicFramePr>
        <p:xfrm>
          <a:off x="467544" y="1556792"/>
          <a:ext cx="6429375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59528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5842992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«Επιχειρήσεις με εισαγωγές από Ουκρανία»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(Ν=27)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39550" y="1901552"/>
          <a:ext cx="80649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80"/>
                <a:gridCol w="1612980"/>
                <a:gridCol w="1612980"/>
                <a:gridCol w="1612980"/>
                <a:gridCol w="16129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Μέση συμμετοχή στον</a:t>
                      </a:r>
                      <a:r>
                        <a:rPr lang="el-GR" baseline="0" dirty="0" smtClean="0"/>
                        <a:t> κύκλο εργασιών</a:t>
                      </a:r>
                    </a:p>
                    <a:p>
                      <a:pPr algn="ctr"/>
                      <a:r>
                        <a:rPr lang="el-GR" baseline="0" dirty="0" smtClean="0"/>
                        <a:t>(Ν=21)</a:t>
                      </a:r>
                      <a:endParaRPr lang="el-G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Επιχειρήσεις</a:t>
                      </a:r>
                      <a:r>
                        <a:rPr lang="el-GR" baseline="0" dirty="0" smtClean="0"/>
                        <a:t> με μείωση εισαγωγών</a:t>
                      </a:r>
                      <a:endParaRPr lang="el-GR" dirty="0" smtClean="0"/>
                    </a:p>
                    <a:p>
                      <a:pPr algn="ctr"/>
                      <a:r>
                        <a:rPr lang="el-GR" dirty="0" smtClean="0"/>
                        <a:t>(Ν=13)</a:t>
                      </a:r>
                      <a:endParaRPr lang="el-G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Επιχειρήσεις χωρίς μεταβολή </a:t>
                      </a:r>
                      <a:r>
                        <a:rPr lang="el-GR" baseline="0" dirty="0" smtClean="0"/>
                        <a:t>εισαγωγών</a:t>
                      </a:r>
                    </a:p>
                    <a:p>
                      <a:pPr algn="ctr"/>
                      <a:r>
                        <a:rPr lang="el-GR" baseline="0" dirty="0" smtClean="0"/>
                        <a:t>(Ν=5)</a:t>
                      </a:r>
                      <a:endParaRPr lang="el-G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Επιχειρήσεις με αύξηση εισαγωγών</a:t>
                      </a:r>
                    </a:p>
                    <a:p>
                      <a:pPr algn="ctr"/>
                      <a:r>
                        <a:rPr lang="el-GR" dirty="0" smtClean="0"/>
                        <a:t>(Ν=2)</a:t>
                      </a:r>
                      <a:endParaRPr lang="el-GR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Μέση μεταβολή μετά τον πόλεμο</a:t>
                      </a:r>
                    </a:p>
                    <a:p>
                      <a:pPr algn="ctr"/>
                      <a:r>
                        <a:rPr lang="el-GR" dirty="0" smtClean="0"/>
                        <a:t>(Ν=20)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12%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65%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25%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10%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rgbClr val="FF0000"/>
                          </a:solidFill>
                        </a:rPr>
                        <a:t>-65%*</a:t>
                      </a:r>
                      <a:endParaRPr lang="el-G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*-100% σε όσες</a:t>
                      </a:r>
                      <a:r>
                        <a:rPr lang="el-GR" baseline="0" dirty="0" smtClean="0">
                          <a:solidFill>
                            <a:srgbClr val="FF0000"/>
                          </a:solidFill>
                        </a:rPr>
                        <a:t> είχαν μείωση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952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5842992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«Επιχειρήσεις με εξαγωγές προς Ρωσία»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(Ν=84)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1 - Γράφημα"/>
          <p:cNvGraphicFramePr/>
          <p:nvPr/>
        </p:nvGraphicFramePr>
        <p:xfrm>
          <a:off x="23812" y="1340768"/>
          <a:ext cx="9096375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59528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5842992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«Επιχειρήσεις με εξαγωγές προς Ρωσία»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(Ν=84)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39550" y="1901552"/>
          <a:ext cx="80649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2980"/>
                <a:gridCol w="1612980"/>
                <a:gridCol w="1612980"/>
                <a:gridCol w="1612980"/>
                <a:gridCol w="16129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Μέση συμμετοχή στον</a:t>
                      </a:r>
                      <a:r>
                        <a:rPr lang="el-GR" baseline="0" dirty="0" smtClean="0"/>
                        <a:t> κύκλο εργασιών</a:t>
                      </a:r>
                    </a:p>
                    <a:p>
                      <a:pPr algn="ctr"/>
                      <a:r>
                        <a:rPr lang="el-GR" baseline="0" dirty="0" smtClean="0"/>
                        <a:t>(Ν=72)</a:t>
                      </a:r>
                      <a:endParaRPr lang="el-G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Επιχειρήσεις</a:t>
                      </a:r>
                      <a:r>
                        <a:rPr lang="el-GR" baseline="0" dirty="0" smtClean="0"/>
                        <a:t> με μείωση εξαγωγών</a:t>
                      </a:r>
                      <a:endParaRPr lang="el-GR" dirty="0" smtClean="0"/>
                    </a:p>
                    <a:p>
                      <a:pPr algn="ctr"/>
                      <a:r>
                        <a:rPr lang="el-GR" dirty="0" smtClean="0"/>
                        <a:t>(Ν=60)</a:t>
                      </a:r>
                      <a:endParaRPr lang="el-G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Επιχειρήσεις χωρίς μεταβολή </a:t>
                      </a:r>
                      <a:r>
                        <a:rPr lang="el-GR" baseline="0" dirty="0" smtClean="0"/>
                        <a:t>εξαγωγών</a:t>
                      </a:r>
                    </a:p>
                    <a:p>
                      <a:pPr algn="ctr"/>
                      <a:r>
                        <a:rPr lang="el-GR" baseline="0" dirty="0" smtClean="0"/>
                        <a:t>(Ν=16)</a:t>
                      </a:r>
                      <a:endParaRPr lang="el-G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Επιχειρήσεις με αύξηση εξαγωγών</a:t>
                      </a:r>
                    </a:p>
                    <a:p>
                      <a:pPr algn="ctr"/>
                      <a:r>
                        <a:rPr lang="el-GR" dirty="0" smtClean="0"/>
                        <a:t>(Ν=1)</a:t>
                      </a:r>
                      <a:endParaRPr lang="el-GR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Μέση μεταβολή εξαγωγών μετά τον πόλεμο</a:t>
                      </a:r>
                    </a:p>
                    <a:p>
                      <a:pPr algn="ctr"/>
                      <a:r>
                        <a:rPr lang="el-GR" dirty="0" smtClean="0"/>
                        <a:t>(Ν=77)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29%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78%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21%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1%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rgbClr val="FF0000"/>
                          </a:solidFill>
                        </a:rPr>
                        <a:t>-73%*</a:t>
                      </a:r>
                      <a:endParaRPr lang="el-G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*-93% σε όσες</a:t>
                      </a:r>
                      <a:r>
                        <a:rPr lang="el-GR" baseline="0" dirty="0" smtClean="0">
                          <a:solidFill>
                            <a:srgbClr val="FF0000"/>
                          </a:solidFill>
                        </a:rPr>
                        <a:t> είχαν μείωση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9528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5842992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«Επιχειρήσεις με εξαγωγές προς Ουκρανία»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(Ν=67)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1 - Γράφημα"/>
          <p:cNvGraphicFramePr/>
          <p:nvPr/>
        </p:nvGraphicFramePr>
        <p:xfrm>
          <a:off x="571500" y="1412776"/>
          <a:ext cx="800100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5952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5842992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«Επιχειρήσεις με εξαγωγές προς Ουκρανία»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(Ν=67)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5 - Πίνακας"/>
          <p:cNvGraphicFramePr>
            <a:graphicFrameLocks noGrp="1"/>
          </p:cNvGraphicFramePr>
          <p:nvPr/>
        </p:nvGraphicFramePr>
        <p:xfrm>
          <a:off x="539550" y="1901552"/>
          <a:ext cx="7992892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3"/>
                <a:gridCol w="1998223"/>
                <a:gridCol w="1998223"/>
                <a:gridCol w="19982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Μέση συμμετοχή στον</a:t>
                      </a:r>
                      <a:r>
                        <a:rPr lang="el-GR" baseline="0" dirty="0" smtClean="0"/>
                        <a:t> κύκλο εργασιών</a:t>
                      </a:r>
                    </a:p>
                    <a:p>
                      <a:pPr algn="ctr"/>
                      <a:r>
                        <a:rPr lang="el-GR" baseline="0" dirty="0" smtClean="0"/>
                        <a:t>(Ν=60)</a:t>
                      </a:r>
                      <a:endParaRPr lang="el-GR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Επιχειρήσεις</a:t>
                      </a:r>
                      <a:r>
                        <a:rPr lang="el-GR" baseline="0" dirty="0" smtClean="0"/>
                        <a:t> με μείωση εξαγωγών</a:t>
                      </a:r>
                      <a:endParaRPr lang="el-GR" dirty="0" smtClean="0"/>
                    </a:p>
                    <a:p>
                      <a:pPr algn="ctr"/>
                      <a:r>
                        <a:rPr lang="el-GR" dirty="0" smtClean="0"/>
                        <a:t>(Ν=46)</a:t>
                      </a:r>
                      <a:endParaRPr lang="el-G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Επιχειρήσεις χωρίς μεταβολή </a:t>
                      </a:r>
                      <a:r>
                        <a:rPr lang="el-GR" baseline="0" dirty="0" smtClean="0"/>
                        <a:t>εξαγωγών</a:t>
                      </a:r>
                    </a:p>
                    <a:p>
                      <a:pPr algn="ctr"/>
                      <a:r>
                        <a:rPr lang="el-GR" baseline="0" dirty="0" smtClean="0"/>
                        <a:t>(Ν=16)</a:t>
                      </a:r>
                      <a:endParaRPr lang="el-GR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Μέση μεταβολή εξαγωγών μετά τον πόλεμο</a:t>
                      </a:r>
                    </a:p>
                    <a:p>
                      <a:pPr algn="ctr"/>
                      <a:r>
                        <a:rPr lang="el-GR" dirty="0" smtClean="0"/>
                        <a:t>(Ν=62)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15%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74%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/>
                        <a:t>26%</a:t>
                      </a:r>
                      <a:endParaRPr lang="el-GR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dirty="0" smtClean="0">
                          <a:solidFill>
                            <a:srgbClr val="FF0000"/>
                          </a:solidFill>
                        </a:rPr>
                        <a:t>-68%*</a:t>
                      </a:r>
                      <a:endParaRPr lang="el-GR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>
                          <a:solidFill>
                            <a:srgbClr val="FF0000"/>
                          </a:solidFill>
                        </a:rPr>
                        <a:t>*-92% σε όσες</a:t>
                      </a:r>
                      <a:r>
                        <a:rPr lang="el-GR" baseline="0" dirty="0" smtClean="0">
                          <a:solidFill>
                            <a:srgbClr val="FF0000"/>
                          </a:solidFill>
                        </a:rPr>
                        <a:t> είχαν μείωση</a:t>
                      </a:r>
                      <a:endParaRPr lang="el-G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59528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«Οι διακυμάνσεις στην ισοτιμία του ρωσικού νομίσματος (ρούβλι) επηρεάζουν και πώς τις εξαγωγές σας προς την Ρωσία;»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(ΟΣΕΣ ΕΞΑΓΟΥΝ ΠΡΟΣ ΡΩΣΙΑ, Ν= 84)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4 - Γράφημα" descr="7b404ebd-3e2c-49f8-8dad-b2962bb76a98 table.Q18.Αν.Ναι.Οι.διακυμάνσεις.στην.ισοτιμία.του.ρωσικού.νομίσματος.ρούβλι.επηρεάζουν.και.πώς.τις.εξαγωγές.σας.προς.την.Ρωσία.3">
            <a:extLst>
              <a:ext uri="{FF2B5EF4-FFF2-40B4-BE49-F238E27FC236}">
                <a16:creationId xmlns="" xmlns:p14="http://schemas.microsoft.com/office/powerpoint/2010/main" xmlns:c="http://schemas.openxmlformats.org/drawingml/2006/chart" xmlns:a16="http://schemas.microsoft.com/office/drawing/2014/main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="" xmlns:c="http://schemas.openxmlformats.org/drawingml/2006/chart" xmlns:p14="http://schemas.microsoft.com/office/powerpoint/2010/main" val="3186381711"/>
              </p:ext>
            </p:extLst>
          </p:nvPr>
        </p:nvGraphicFramePr>
        <p:xfrm>
          <a:off x="539552" y="1412776"/>
          <a:ext cx="7488831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- Δεξιό άγκιστρο"/>
          <p:cNvSpPr/>
          <p:nvPr/>
        </p:nvSpPr>
        <p:spPr>
          <a:xfrm rot="8486798">
            <a:off x="2325127" y="2980139"/>
            <a:ext cx="432048" cy="4032448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7 - TextBox"/>
          <p:cNvSpPr txBox="1"/>
          <p:nvPr/>
        </p:nvSpPr>
        <p:spPr>
          <a:xfrm rot="19205584">
            <a:off x="1593230" y="5169803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Bookman Old Style" pitchFamily="18" charset="0"/>
              </a:rPr>
              <a:t>39%</a:t>
            </a:r>
            <a:endParaRPr lang="el-GR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424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«Αντιμετωπίζετε πρόβλημα χρηματικών ροών εμβασμάτων από Ρωσία;»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(ΟΣΕΣ ΕΞΑΓΟΥΝ ΠΡΟΣ ΡΩΣΙΑ, Ν= 84)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3 - Γράφημα" descr="492e9a39-9fe0-4b2a-89c5-d1348b76a0f6 table.Q19.Αν.Ναι.Αντιμετωπίζετε.πρόβλημα.χρηματικών.ροών.εμβασμάτων.από.Ρωσία..4">
            <a:extLst>
              <a:ext uri="{FF2B5EF4-FFF2-40B4-BE49-F238E27FC236}">
                <a16:creationId xmlns="" xmlns:p14="http://schemas.microsoft.com/office/powerpoint/2010/main" xmlns:c="http://schemas.openxmlformats.org/drawingml/2006/chart" xmlns:a16="http://schemas.microsoft.com/office/drawing/2014/main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="" xmlns:c="http://schemas.openxmlformats.org/drawingml/2006/chart" xmlns:p14="http://schemas.microsoft.com/office/powerpoint/2010/main" val="3186381711"/>
              </p:ext>
            </p:extLst>
          </p:nvPr>
        </p:nvGraphicFramePr>
        <p:xfrm>
          <a:off x="778205" y="1493265"/>
          <a:ext cx="5486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31424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552728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«Αντιμετωπίζετε πρόβλημα με την μεταφορά των εμπορευμάτων σας προς Ρωσία / Ουκρανία;»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(ΟΣΕΣ ΕΞΑΓΟΥΝ ΠΡΟΣ ΡΩΣΙΑ Ή ΟΥΚΡΑΝΙΑ, Ν= 119)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ΑΝΤΙΜΕΤΩΠΙΖΕΤΕ ΠΡΟΒΛΗΜΑ ΜΕ ΤΙΣ ΜΕΤΑΦΟΡΕΣ ΤΩΝ ΠΡΟΪΟΝΤΩΝ ΣΑΣ ΠΡΟΣ ΡΩΣΙΑ/ΟΥΚΡΑΝΙΑ;" descr="f404a3af-fed1-49cf-8392-5d09fc760d48 table.Q25.Αντιμετωπίζετε.πρόβλημα.με.την.μεταφορά.των.εμπορευμάτων.σας.προς.Ρωσία.Ουκρανία.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c="http://schemas.openxmlformats.org/drawingml/2006/chart" xmlns="" val="3186381711"/>
              </p:ext>
            </p:extLst>
          </p:nvPr>
        </p:nvGraphicFramePr>
        <p:xfrm>
          <a:off x="467544" y="1484784"/>
          <a:ext cx="64807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31424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827584" y="1412776"/>
            <a:ext cx="742543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ΠΕΡΙΕΧΟΜΕΝΑ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Επιπτώσεις σε Ελληνικές επιχειρήσεις με εισαγωγές/εξαγωγές από/σε Ρωσία/Ουκρανία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Επιπτώσεις σε Ελληνικές τουριστικές επιχειρήσεις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Απόψεις Ρώσων τουριστών για την Ελλάδα</a:t>
            </a:r>
          </a:p>
        </p:txBody>
      </p:sp>
    </p:spTree>
    <p:extLst>
      <p:ext uri="{BB962C8B-B14F-4D97-AF65-F5344CB8AC3E}">
        <p14:creationId xmlns:p14="http://schemas.microsoft.com/office/powerpoint/2010/main" xmlns="" val="1775533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ΕΠΙΔΡΑΣΗ ΠΤΩΣΗΣ ΣΥΝΑΛΛΑΓΩΝ ΜΕ ΡΩΣΙΑ/ΟΥΚΡΑΝΙΑ ΣΤΗΝ ΒΙΩΣΙΜΟΤΗΤΑ ΤΩΝ ΕΠΙΧΕΙΡΗΣΕΩΝ" descr="d42794c4-f2ea-4de0-ba40-f22ebc8bd255 table.Q27.Η.τυχόν.πτώση.των.εμπορικών.σας.συναλλαγών.με.Ρωσία.ή.και.Ουκρανία.πόσο.πιστεύετε.ότι.θα.επηρεάσει.τη.βιωσιμότητα.της.επιχείρησής.σας..3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c="http://schemas.openxmlformats.org/drawingml/2006/chart" xmlns="" val="3186381711"/>
              </p:ext>
            </p:extLst>
          </p:nvPr>
        </p:nvGraphicFramePr>
        <p:xfrm>
          <a:off x="395536" y="1412776"/>
          <a:ext cx="698477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768752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«Η τυχόν πτώση των εμπορικών σας συναλλαγών με Ρωσία ή/και Ουκρανία, πόσο πιστεύετε ότι θα επηρεάσει τη βιωσιμότητα της επιχείρησής σας;»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- Δεξιό άγκιστρο"/>
          <p:cNvSpPr/>
          <p:nvPr/>
        </p:nvSpPr>
        <p:spPr>
          <a:xfrm>
            <a:off x="6732240" y="1844824"/>
            <a:ext cx="432048" cy="4032448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164288" y="3615407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Bookman Old Style" pitchFamily="18" charset="0"/>
              </a:rPr>
              <a:t>39%</a:t>
            </a:r>
            <a:endParaRPr lang="el-GR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4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768752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«Η τυχόν πτώση των εμπορικών σας συναλλαγών με Ρωσία ή/και Ουκρανία, πόσο πιστεύετε ότι θα επηρεάσει τη βιωσιμότητα της επιχείρησής σας;»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le.Q27.Η.τυχόν.πτώση.των.εμπορικών.σας.συναλλαγών.με.Ρωσία.ή.και.Ουκρανία.πόσο.πιστεύετε.ότι.θα.επηρεάσει.τη.βιωσιμότητα.της.επιχείρησής.σας.by.Q1.Πού.βρίσκεται.η.έδρα.της.επιχείρησής.σας." descr="98dd7e07-3683-40c0-a1cf-80fae49dd02c table.Q27.Η.τυχόν.πτώση.των.εμπορικών.σας.συναλλαγών.με.Ρωσία.ή.και.Ουκρανία.πόσο.πιστεύετε.ότι.θα.επηρεάσει.τη.βιωσιμότητα.της.επιχείρησής.σας.by.Q1.Πού.βρίσκεται.η.έδρα.της.επιχείρησής.σας. Column Spans Count: 0 Row Spans Count: 0 Stats Count: 0 Right Statistics Count: 0 Below Statistics Count: 0"/>
          <p:cNvGraphicFramePr>
            <a:graphicFrameLocks/>
          </p:cNvGraphicFramePr>
          <p:nvPr/>
        </p:nvGraphicFramePr>
        <p:xfrm>
          <a:off x="539552" y="2238576"/>
          <a:ext cx="7397452" cy="2270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62195"/>
                <a:gridCol w="831057"/>
                <a:gridCol w="1101400"/>
                <a:gridCol w="1101400"/>
                <a:gridCol w="1101400"/>
              </a:tblGrid>
              <a:tr h="182217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Column %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Count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ΑΤΤΙΚΗ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ΚΕΝΤΡΙΚΗ</a:t>
                      </a:r>
                      <a:r>
                        <a:rPr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</a:t>
                      </a:r>
                      <a:endParaRPr lang="el-GR" sz="12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ΝΟΤΙΑ ΕΛΛΑΔΑ</a:t>
                      </a:r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*</a:t>
                      </a:r>
                      <a:endParaRPr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ΒΟΡΕΙΑ ΕΛΛΑΔΑ 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ΣΥΝΟΛΟ</a:t>
                      </a:r>
                      <a:endParaRPr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217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Πάρα πολύ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30%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2217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Πολύ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2217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Αρκετά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2217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Λίγο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44%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2217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Καθόλου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2217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Δεν υπάρχει πτώση στις εμπορικές συναλλαγές μας με Ρωσία ή/</a:t>
                      </a:r>
                      <a:r>
                        <a:rPr sz="12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και</a:t>
                      </a: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Ου</a:t>
                      </a:r>
                      <a:r>
                        <a:rPr lang="el-GR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κρανία</a:t>
                      </a:r>
                      <a:endParaRPr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2217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ΔΞ/ΔΑ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5"/>
          <p:cNvSpPr/>
          <p:nvPr/>
        </p:nvSpPr>
        <p:spPr>
          <a:xfrm>
            <a:off x="1960340" y="1700808"/>
            <a:ext cx="4248472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ΑΝΑ ΠΕΡΙΟΧΗ ΔΡΑΣΤΗΡΙΟΠΟΙΗΣΗΣ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5" name="4 - Έλλειψη"/>
          <p:cNvSpPr/>
          <p:nvPr/>
        </p:nvSpPr>
        <p:spPr>
          <a:xfrm>
            <a:off x="5652120" y="2132856"/>
            <a:ext cx="1296144" cy="792088"/>
          </a:xfrm>
          <a:prstGeom prst="ellipse">
            <a:avLst/>
          </a:prstGeom>
          <a:solidFill>
            <a:srgbClr val="C0504D">
              <a:alpha val="4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314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768752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«Η τυχόν πτώση των εμπορικών σας συναλλαγών με Ρωσία ή/και Ουκρανία, πόσο πιστεύετε ότι θα επηρεάσει τη βιωσιμότητα της επιχείρησής σας;»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.Q27.Η.τυχόν.πτώση.των.εμπορικών.σας.συναλλαγών.με.Ρωσία.ή.και.Ουκρανία.πόσο.πιστεύετε.ότι.θα.επηρεάσει.τη.βιωσιμότητα.της.επιχείρησής.σας.by.Q5.Ποιος.είναι.ο.αριθμός.των.εργαζομένων.στην.επιχείρησή.σας." descr="ee54a04a-9ae6-4c13-9c40-86954a9482a3 table.Q27.Η.τυχόν.πτώση.των.εμπορικών.σας.συναλλαγών.με.Ρωσία.ή.και.Ουκρανία.πόσο.πιστεύετε.ότι.θα.επηρεάσει.τη.βιωσιμότητα.της.επιχείρησής.σας.by.Q5.Ποιος.είναι.ο.αριθμός.των.εργαζομένων.στην.επιχείρησή.σας. Column Spans Count: 0 Row Spans Count: 0 Stats Count: 0 Right Statistics Count: 0 Below Statistics Count: 0"/>
          <p:cNvGraphicFramePr>
            <a:graphicFrameLocks/>
          </p:cNvGraphicFramePr>
          <p:nvPr/>
        </p:nvGraphicFramePr>
        <p:xfrm>
          <a:off x="971600" y="2420888"/>
          <a:ext cx="5574431" cy="24482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/>
                <a:gridCol w="382587"/>
                <a:gridCol w="698500"/>
                <a:gridCol w="698500"/>
                <a:gridCol w="698500"/>
              </a:tblGrid>
              <a:tr h="448391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Column %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Count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1-10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11-50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51 και πάνω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ΣΥΝΟΛΟ</a:t>
                      </a:r>
                      <a:endParaRPr sz="10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858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Πάρα πολύ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39%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858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Πολύ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858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Αρκετά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858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Λίγο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38%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858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Καθόλου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40%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48391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Δεν υπάρχει πτώση στις εμπορικές συναλλαγές μας με Ρωσία ή/</a:t>
                      </a:r>
                      <a:r>
                        <a:rPr sz="1000" b="1" i="0" u="none" strike="noStrike" dirty="0" err="1">
                          <a:solidFill>
                            <a:srgbClr val="000000"/>
                          </a:solidFill>
                          <a:latin typeface="Open Sans"/>
                        </a:rPr>
                        <a:t>και</a:t>
                      </a: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 </a:t>
                      </a:r>
                      <a:r>
                        <a:rPr sz="1000" b="1" i="0" u="none" strike="noStrike" dirty="0" err="1" smtClean="0">
                          <a:solidFill>
                            <a:srgbClr val="000000"/>
                          </a:solidFill>
                          <a:latin typeface="Open Sans"/>
                        </a:rPr>
                        <a:t>Ου</a:t>
                      </a:r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κρανία</a:t>
                      </a:r>
                      <a:endParaRPr sz="10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8582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ΔΞ/ΔΑ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827584" y="1772816"/>
            <a:ext cx="576064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ΑΝΑ ΜΕΓΕΘΟΣ ΕΠΙΧΕΙΡΗΣΗΣ (ΑΡΙΘΜΟΣ ΕΡΓΑΖΟΜΕΝΩΝ)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3563888" y="2420888"/>
            <a:ext cx="1296144" cy="792088"/>
          </a:xfrm>
          <a:prstGeom prst="ellipse">
            <a:avLst/>
          </a:prstGeom>
          <a:solidFill>
            <a:srgbClr val="C0504D">
              <a:alpha val="40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314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768752" cy="1368152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«Σε γενικές γραμμές, ποιες από τις παρακάτω θεωρείτε ότι είναι οι βασικές επιπτώσεις του πολέμου στην Ουκρανία, στην επιχείρησή σας;»</a:t>
            </a:r>
            <a:b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(πολλαπλή επιλογή, επιλέξτε όσα ισχύουν)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ΒΑΣΙΚΕΣ ΕΠΙΠΤΩΣΕΙΣ ΠΟΛΕΜΟΥ ΣΤΗΝ ΟΥΚΡΑΝΙΑ" descr="ef89b29f-4399-4c90-a2ee-7019983031b7 table.Q29.Σε.γενικές.γραμμές.ποιες.από.τις.παρακάτω.θεωρείτε.ότι.είναι.οι.βασικές.επιπτώσεις.του.πολέμου.στην.Ουκρανία.στην.επιχείρησή.σας.πολλαπλ.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c="http://schemas.openxmlformats.org/drawingml/2006/chart" xmlns="" val="3186381711"/>
              </p:ext>
            </p:extLst>
          </p:nvPr>
        </p:nvGraphicFramePr>
        <p:xfrm>
          <a:off x="323528" y="1772816"/>
          <a:ext cx="8496944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314245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768752" cy="1368152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«Σε γενικές γραμμές, ποιες από τις παρακάτω θεωρείτε ότι είναι οι βασικές επιπτώσεις του πολέμου στην Ουκρανία, στην επιχείρησή σας;»</a:t>
            </a:r>
            <a:b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(πολλαπλή επιλογή, επιλέξτε όσα ισχύουν)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5"/>
          <p:cNvSpPr/>
          <p:nvPr/>
        </p:nvSpPr>
        <p:spPr>
          <a:xfrm>
            <a:off x="1403648" y="1844824"/>
            <a:ext cx="576064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ΑΝΑ ΜΕΓΕΘΟΣ ΕΠΙΧΕΙΡΗΣΗΣ (ΑΡΙΘΜΟΣ ΕΡΓΑΖΟΜΕΝΩΝ)</a:t>
            </a:r>
            <a:endParaRPr lang="el-GR" sz="1400" dirty="0">
              <a:solidFill>
                <a:schemeClr val="tx1"/>
              </a:solidFill>
            </a:endParaRPr>
          </a:p>
        </p:txBody>
      </p:sp>
      <p:graphicFrame>
        <p:nvGraphicFramePr>
          <p:cNvPr id="6" name="table.Q29.Σε.γενικές.γραμμές.ποιες.από.τις.παρακάτω.θεωρείτε.ότι.είναι.οι.βασικές.επιπτώσεις.του.πολέμου.στην.Ουκρανία.στην.επιχείρησή.σας.πολλαπλ.by.Q5.Ποιος.είναι.ο.αριθμός.των.εργαζομένων.στην.επιχείρησή.σας." descr="9a6c213e-c833-4f65-9d7e-c75a3fe68fd7 table.Q29.Σε.γενικές.γραμμές.ποιες.από.τις.παρακάτω.θεωρείτε.ότι.είναι.οι.βασικές.επιπτώσεις.του.πολέμου.στην.Ουκρανία.στην.επιχείρησή.σας.πολλαπλ.by.Q5.Ποιος.είναι.ο.αριθμός.των.εργαζομένων.στην.επιχείρησή.σας. Column Spans Count: 0 Row Spans Count: 0 Stats Count: 0 Right Statistics Count: 0 Below Statistics Count: 0"/>
          <p:cNvGraphicFramePr>
            <a:graphicFrameLocks/>
          </p:cNvGraphicFramePr>
          <p:nvPr/>
        </p:nvGraphicFramePr>
        <p:xfrm>
          <a:off x="1043608" y="2348880"/>
          <a:ext cx="6591300" cy="3888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7300"/>
                <a:gridCol w="698500"/>
                <a:gridCol w="698500"/>
                <a:gridCol w="698500"/>
                <a:gridCol w="698500"/>
              </a:tblGrid>
              <a:tr h="457627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Column %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Count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1-10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11-50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51 και πάνω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ΣΥΝΟΛΟ</a:t>
                      </a:r>
                      <a:endParaRPr sz="10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Καμία από τις παραπάνω (αυθόρμητα)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Μείωση εισαγωγικής / εξαγωγικής δραστηριότητας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Μείωση κύκλου εργασιών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Μείωση παραγωγής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37%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Αύξηση τους κόστους πρώτων υλών/ενδιάμεσων προϊόντων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71%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Αύξηση του κόστους ενέργειας/καυσίμων στην επιχείρηση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75%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Μείωση προσωπικού/απολύσεις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Αλλαγή δραστηριότητας της επιχείρησης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Αναστολή λειτουργίας επιχείρησης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Αποεπένδυση / Αποχώρηση από την Ουκρανία / Ρωσία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Μείωση της αξίας των επενδύσεών μας σε Ρωσία / Ουκρανία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ΔΞ/ΔΑ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6390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Άλλο (διευκρινίστε)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6 - Ορθογώνιο"/>
          <p:cNvSpPr/>
          <p:nvPr/>
        </p:nvSpPr>
        <p:spPr>
          <a:xfrm>
            <a:off x="4860032" y="3573016"/>
            <a:ext cx="648072" cy="1584176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314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768752" cy="1368152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«Ποια από τα παρακάτω μέτρα σκοπεύετε να λάβετε για να αντιμετωπίσετε την κατάσταση που δημιουργήθηκε από την τυχόν πτώση των εμπορικών συναλλαγών με Ρωσία ή/και Ουκρανία; (πολλαπλή επιλογή, επιλέξτε όσα ισχύουν);»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ΜΕΤΡΑ ΑΝΤΙΜΕΤΩΠΙΣΗΣ ΤΗΣ ΚΡΙΣΗΣ ΑΠΟ ΤΟΝ ΠΟΛΕΜΟ ΣΤΗΝ ΟΥΚΡΑΝΙΑ" descr="12538de7-f695-47e5-8eed-a1812db1687a table.Q28.Ποια.από.τα.παρακάτω.μέτρα.σκοπεύετε.να.λάβετε.για.να.αντιμετωπίσετε.την.κατάσταση.που.δημιουργήθηκε.από.την.τυχόν.πτώση.των.εμπορικών.συν.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c="http://schemas.openxmlformats.org/drawingml/2006/chart" xmlns="" val="3186381711"/>
              </p:ext>
            </p:extLst>
          </p:nvPr>
        </p:nvGraphicFramePr>
        <p:xfrm>
          <a:off x="395536" y="1772816"/>
          <a:ext cx="8298160" cy="4824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31424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32656"/>
            <a:ext cx="7092280" cy="1368152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«Πόσο θα λέγατε ότι έχει αυξηθεί το γενικό κόστος της επιχείρησής σας, από τις ανατιμήσεις στο κόστος ενέργειας, τις πρώτες ύλες/προϊόντα και τον υψηλό πληθωρισμό σε σχέση με το 2021;»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ΑΥΞΗΣΗ ΚΟΣΤΟΥΣ ΛΕΙΤΟΥΡΓΙΑΣ ΕΠΙΧΕΙΡΗΣΕΩΝ" descr="08bb13e3-4101-48d1-96c5-ec6bf1a947f1 table.Q30.Πόσο.θα.λέγατε.ότι.έχει.αυξηθεί.το.γενικό.κόστος.της.επιχείρησής.σας.από.τις.ανατιμήσεις.στο.κόστος.ενέργειας.τις.πρώτες.ύλες.προϊόντα.και.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c="http://schemas.openxmlformats.org/drawingml/2006/chart" xmlns="" val="3186381711"/>
              </p:ext>
            </p:extLst>
          </p:nvPr>
        </p:nvGraphicFramePr>
        <p:xfrm>
          <a:off x="395536" y="1772816"/>
          <a:ext cx="8353425" cy="437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6524740" y="4293096"/>
            <a:ext cx="2279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i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Εκτίμηση μέσης αύξησης</a:t>
            </a:r>
          </a:p>
          <a:p>
            <a:pPr algn="ctr"/>
            <a:r>
              <a:rPr lang="el-GR" sz="1400" b="1" i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41%</a:t>
            </a:r>
            <a:endParaRPr lang="el-GR" sz="1400" b="1" i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424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32656"/>
            <a:ext cx="7092280" cy="1368152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«Σκοπεύετε να λάβετε ή έχετε ήδη λάβει κάποια μέτρα για να αντιμετωπίσετε το αυξημένο κόστος λειτουργίας και αν ΝΑΙ, ποια συγκεκριμένα; (πολλαπλή επιλογή, επιλέξτε όσα ισχύουν)»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ΜΕΤΡΑ ΓΙΑ ΤΗΝ ΑΝΤΙΜΕΤΩΠΙΣΗ ΤΟΥ ΑΥΞΗΜΕΝΟΥ ΚΟΣΤΟΥΣ" descr="e72640fb-61ac-45c3-989b-1c4ed06df2d1 table.Q31.Σκοπεύετε.να.λάβετε.ή.έχετε.ήδη.λάβει.κάποια.μέτρα.για.να.αντιμετωπίσετε.το.αυξημένο.κόστος.λειτουργίας.και.αν.ΝΑΙ.ποια.συγκεκριμένα.πολλ.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c="http://schemas.openxmlformats.org/drawingml/2006/chart" xmlns="" val="3186381711"/>
              </p:ext>
            </p:extLst>
          </p:nvPr>
        </p:nvGraphicFramePr>
        <p:xfrm>
          <a:off x="179513" y="1628800"/>
          <a:ext cx="8784976" cy="52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31424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32656"/>
            <a:ext cx="7092280" cy="1368152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«Σκοπεύετε να λάβετε ή έχετε ήδη λάβει κάποια μέτρα για να αντιμετωπίσετε το αυξημένο κόστος λειτουργίας και αν ΝΑΙ, ποια συγκεκριμένα; (πολλαπλή επιλογή, επιλέξτε όσα ισχύουν)»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.Q31.Σκοπεύετε.να.λάβετε.ή.έχετε.ήδη.λάβει.κάποια.μέτρα.για.να.αντιμετωπίσετε.το.αυξημένο.κόστος.λειτουργίας.και.αν.ΝΑΙ.ποια.συγκεκριμένα.πολλ.by.Q5.Ποιος.είναι.ο.αριθμός.των.εργαζομένων.στην.επιχείρησή.σας." descr="7db1e84f-2bc5-4a04-89ed-3c2144ef6a1b table.Q31.Σκοπεύετε.να.λάβετε.ή.έχετε.ήδη.λάβει.κάποια.μέτρα.για.να.αντιμετωπίσετε.το.αυξημένο.κόστος.λειτουργίας.και.αν.ΝΑΙ.ποια.συγκεκριμένα.πολλ.by.Q5.Ποιος.είναι.ο.αριθμός.των.εργαζομένων.στην.επιχείρησή.σας. Column Spans Count: 0 Row Spans Count: 0 Stats Count: 0 Right Statistics Count: 0 Below Statistics Count: 0"/>
          <p:cNvGraphicFramePr>
            <a:graphicFrameLocks/>
          </p:cNvGraphicFramePr>
          <p:nvPr/>
        </p:nvGraphicFramePr>
        <p:xfrm>
          <a:off x="899592" y="2348883"/>
          <a:ext cx="7348538" cy="3456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54538"/>
                <a:gridCol w="698500"/>
                <a:gridCol w="698500"/>
                <a:gridCol w="698500"/>
                <a:gridCol w="698500"/>
              </a:tblGrid>
              <a:tr h="47066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Column %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Count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1-10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11-50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51 και πάνω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ΣΥΝΟΛΟ</a:t>
                      </a:r>
                      <a:endParaRPr sz="10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Δεν έχω λάβει / Δεν σκοπεύω να λάβω κάποιο μέτρο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Περιορισμός χρήσης ηλεκτρικού ρεύματος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30%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Περιορισμός χρήσης φυσικού αερίου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Αύξηση τιμών προϊόντων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50%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73%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Αλλαγή προμηθευτών/Αναζήτηση φθηνότερων πρώτων υλών/προϊόντων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41%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Μείωση μισθών/ωρομισθίων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Μείωση προσλήψεων προσωπικού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Απολύσεις προσωπικού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17%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FF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Αναστολή λειτουργίας επιχείρησης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ΔΞ/ΔΑ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7142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Άλλο (διευκρινίστε)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475656" y="1772816"/>
            <a:ext cx="576064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ΑΝΑ ΜΕΓΕΘΟΣ ΕΠΙΧΕΙΡΗΣΗΣ (ΑΡΙΘΜΟΣ ΕΡΓΑΖΟΜΕΝΩΝ)</a:t>
            </a:r>
            <a:endParaRPr lang="el-GR" sz="1400" dirty="0">
              <a:solidFill>
                <a:schemeClr val="tx1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5436096" y="4416380"/>
            <a:ext cx="648072" cy="576064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314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32656"/>
            <a:ext cx="6948264" cy="1368152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«Σκοπεύετε να αυξήσετε/αυξήσατε τις τιμές των προϊόντων σας και αν ΝΑΙ σε τι ποσοστό;»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ΠΡΟΘΕΣΗ ΑΥΞΗΣΗΣ ΤΙΜΩΝ ΠΡΟΪΟΝΤΩΝ/ΥΠΗΡΕΣΙΩΝ" descr="3f1428ec-4ee5-407f-a70d-86d574122533 table.Q32.Σκοπεύετε.να.αυξήσετε.αυξήσατε.τις.τιμές.των.προϊόντων.σας.και.αν.ΝΑΙ.σε.τι.ποσοστό..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c="http://schemas.openxmlformats.org/drawingml/2006/chart" xmlns="" val="3186381711"/>
              </p:ext>
            </p:extLst>
          </p:nvPr>
        </p:nvGraphicFramePr>
        <p:xfrm>
          <a:off x="251521" y="1628800"/>
          <a:ext cx="8640960" cy="4486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- TextBox"/>
          <p:cNvSpPr txBox="1"/>
          <p:nvPr/>
        </p:nvSpPr>
        <p:spPr>
          <a:xfrm>
            <a:off x="6541571" y="4293096"/>
            <a:ext cx="22461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400" b="1" i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Εκτίμηση μέσης αύξησης</a:t>
            </a:r>
          </a:p>
          <a:p>
            <a:pPr algn="ctr"/>
            <a:r>
              <a:rPr lang="el-GR" sz="1400" b="1" i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19%</a:t>
            </a:r>
          </a:p>
          <a:p>
            <a:pPr algn="ctr"/>
            <a:r>
              <a:rPr lang="el-GR" sz="1400" b="1" i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(14% στο σύνολο)</a:t>
            </a:r>
            <a:endParaRPr lang="el-GR" sz="1400" b="1" i="1" dirty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42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211960" y="548680"/>
            <a:ext cx="4572000" cy="2763688"/>
            <a:chOff x="503" y="622"/>
            <a:chExt cx="4317" cy="2633"/>
          </a:xfrm>
          <a:gradFill flip="none" rotWithShape="1">
            <a:gsLst>
              <a:gs pos="33000">
                <a:schemeClr val="tx2"/>
              </a:gs>
              <a:gs pos="67000">
                <a:schemeClr val="bg2"/>
              </a:gs>
              <a:gs pos="50000">
                <a:srgbClr val="FF0000"/>
              </a:gs>
            </a:gsLst>
            <a:lin ang="16200000" scaled="1"/>
            <a:tileRect/>
          </a:gradFill>
        </p:grpSpPr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503" y="622"/>
              <a:ext cx="4308" cy="2633"/>
            </a:xfrm>
            <a:custGeom>
              <a:avLst/>
              <a:gdLst>
                <a:gd name="T0" fmla="*/ 21093 w 23609"/>
                <a:gd name="T1" fmla="*/ 1154 h 14310"/>
                <a:gd name="T2" fmla="*/ 21582 w 23609"/>
                <a:gd name="T3" fmla="*/ 1889 h 14310"/>
                <a:gd name="T4" fmla="*/ 21993 w 23609"/>
                <a:gd name="T5" fmla="*/ 3630 h 14310"/>
                <a:gd name="T6" fmla="*/ 21974 w 23609"/>
                <a:gd name="T7" fmla="*/ 4983 h 14310"/>
                <a:gd name="T8" fmla="*/ 22782 w 23609"/>
                <a:gd name="T9" fmla="*/ 5580 h 14310"/>
                <a:gd name="T10" fmla="*/ 23214 w 23609"/>
                <a:gd name="T11" fmla="*/ 7199 h 14310"/>
                <a:gd name="T12" fmla="*/ 21422 w 23609"/>
                <a:gd name="T13" fmla="*/ 4713 h 14310"/>
                <a:gd name="T14" fmla="*/ 21123 w 23609"/>
                <a:gd name="T15" fmla="*/ 4892 h 14310"/>
                <a:gd name="T16" fmla="*/ 21077 w 23609"/>
                <a:gd name="T17" fmla="*/ 5912 h 14310"/>
                <a:gd name="T18" fmla="*/ 20444 w 23609"/>
                <a:gd name="T19" fmla="*/ 6741 h 14310"/>
                <a:gd name="T20" fmla="*/ 19698 w 23609"/>
                <a:gd name="T21" fmla="*/ 8432 h 14310"/>
                <a:gd name="T22" fmla="*/ 20231 w 23609"/>
                <a:gd name="T23" fmla="*/ 9666 h 14310"/>
                <a:gd name="T24" fmla="*/ 21372 w 23609"/>
                <a:gd name="T25" fmla="*/ 9989 h 14310"/>
                <a:gd name="T26" fmla="*/ 21483 w 23609"/>
                <a:gd name="T27" fmla="*/ 13328 h 14310"/>
                <a:gd name="T28" fmla="*/ 21191 w 23609"/>
                <a:gd name="T29" fmla="*/ 12687 h 14310"/>
                <a:gd name="T30" fmla="*/ 20418 w 23609"/>
                <a:gd name="T31" fmla="*/ 12017 h 14310"/>
                <a:gd name="T32" fmla="*/ 18774 w 23609"/>
                <a:gd name="T33" fmla="*/ 11367 h 14310"/>
                <a:gd name="T34" fmla="*/ 17549 w 23609"/>
                <a:gd name="T35" fmla="*/ 12203 h 14310"/>
                <a:gd name="T36" fmla="*/ 16413 w 23609"/>
                <a:gd name="T37" fmla="*/ 13368 h 14310"/>
                <a:gd name="T38" fmla="*/ 14174 w 23609"/>
                <a:gd name="T39" fmla="*/ 13557 h 14310"/>
                <a:gd name="T40" fmla="*/ 12494 w 23609"/>
                <a:gd name="T41" fmla="*/ 13790 h 14310"/>
                <a:gd name="T42" fmla="*/ 10508 w 23609"/>
                <a:gd name="T43" fmla="*/ 13938 h 14310"/>
                <a:gd name="T44" fmla="*/ 9042 w 23609"/>
                <a:gd name="T45" fmla="*/ 12258 h 14310"/>
                <a:gd name="T46" fmla="*/ 7946 w 23609"/>
                <a:gd name="T47" fmla="*/ 11691 h 14310"/>
                <a:gd name="T48" fmla="*/ 5523 w 23609"/>
                <a:gd name="T49" fmla="*/ 12093 h 14310"/>
                <a:gd name="T50" fmla="*/ 4947 w 23609"/>
                <a:gd name="T51" fmla="*/ 12129 h 14310"/>
                <a:gd name="T52" fmla="*/ 3732 w 23609"/>
                <a:gd name="T53" fmla="*/ 11238 h 14310"/>
                <a:gd name="T54" fmla="*/ 2489 w 23609"/>
                <a:gd name="T55" fmla="*/ 11583 h 14310"/>
                <a:gd name="T56" fmla="*/ 1842 w 23609"/>
                <a:gd name="T57" fmla="*/ 12729 h 14310"/>
                <a:gd name="T58" fmla="*/ 1080 w 23609"/>
                <a:gd name="T59" fmla="*/ 12999 h 14310"/>
                <a:gd name="T60" fmla="*/ 225 w 23609"/>
                <a:gd name="T61" fmla="*/ 11139 h 14310"/>
                <a:gd name="T62" fmla="*/ 1401 w 23609"/>
                <a:gd name="T63" fmla="*/ 10676 h 14310"/>
                <a:gd name="T64" fmla="*/ 1119 w 23609"/>
                <a:gd name="T65" fmla="*/ 9198 h 14310"/>
                <a:gd name="T66" fmla="*/ 1442 w 23609"/>
                <a:gd name="T67" fmla="*/ 8031 h 14310"/>
                <a:gd name="T68" fmla="*/ 2177 w 23609"/>
                <a:gd name="T69" fmla="*/ 6483 h 14310"/>
                <a:gd name="T70" fmla="*/ 2925 w 23609"/>
                <a:gd name="T71" fmla="*/ 6698 h 14310"/>
                <a:gd name="T72" fmla="*/ 3804 w 23609"/>
                <a:gd name="T73" fmla="*/ 5708 h 14310"/>
                <a:gd name="T74" fmla="*/ 5216 w 23609"/>
                <a:gd name="T75" fmla="*/ 4473 h 14310"/>
                <a:gd name="T76" fmla="*/ 4772 w 23609"/>
                <a:gd name="T77" fmla="*/ 5424 h 14310"/>
                <a:gd name="T78" fmla="*/ 4562 w 23609"/>
                <a:gd name="T79" fmla="*/ 6287 h 14310"/>
                <a:gd name="T80" fmla="*/ 5597 w 23609"/>
                <a:gd name="T81" fmla="*/ 6294 h 14310"/>
                <a:gd name="T82" fmla="*/ 6042 w 23609"/>
                <a:gd name="T83" fmla="*/ 6228 h 14310"/>
                <a:gd name="T84" fmla="*/ 7275 w 23609"/>
                <a:gd name="T85" fmla="*/ 6665 h 14310"/>
                <a:gd name="T86" fmla="*/ 8420 w 23609"/>
                <a:gd name="T87" fmla="*/ 6678 h 14310"/>
                <a:gd name="T88" fmla="*/ 8943 w 23609"/>
                <a:gd name="T89" fmla="*/ 6443 h 14310"/>
                <a:gd name="T90" fmla="*/ 9521 w 23609"/>
                <a:gd name="T91" fmla="*/ 7412 h 14310"/>
                <a:gd name="T92" fmla="*/ 9656 w 23609"/>
                <a:gd name="T93" fmla="*/ 7688 h 14310"/>
                <a:gd name="T94" fmla="*/ 10046 w 23609"/>
                <a:gd name="T95" fmla="*/ 7455 h 14310"/>
                <a:gd name="T96" fmla="*/ 10050 w 23609"/>
                <a:gd name="T97" fmla="*/ 6248 h 14310"/>
                <a:gd name="T98" fmla="*/ 10232 w 23609"/>
                <a:gd name="T99" fmla="*/ 6173 h 14310"/>
                <a:gd name="T100" fmla="*/ 10826 w 23609"/>
                <a:gd name="T101" fmla="*/ 6714 h 14310"/>
                <a:gd name="T102" fmla="*/ 11342 w 23609"/>
                <a:gd name="T103" fmla="*/ 5883 h 14310"/>
                <a:gd name="T104" fmla="*/ 12356 w 23609"/>
                <a:gd name="T105" fmla="*/ 4995 h 14310"/>
                <a:gd name="T106" fmla="*/ 13038 w 23609"/>
                <a:gd name="T107" fmla="*/ 4673 h 14310"/>
                <a:gd name="T108" fmla="*/ 13425 w 23609"/>
                <a:gd name="T109" fmla="*/ 5717 h 14310"/>
                <a:gd name="T110" fmla="*/ 14352 w 23609"/>
                <a:gd name="T111" fmla="*/ 5402 h 14310"/>
                <a:gd name="T112" fmla="*/ 15387 w 23609"/>
                <a:gd name="T113" fmla="*/ 4949 h 14310"/>
                <a:gd name="T114" fmla="*/ 16392 w 23609"/>
                <a:gd name="T115" fmla="*/ 4923 h 14310"/>
                <a:gd name="T116" fmla="*/ 16847 w 23609"/>
                <a:gd name="T117" fmla="*/ 4010 h 14310"/>
                <a:gd name="T118" fmla="*/ 18752 w 23609"/>
                <a:gd name="T119" fmla="*/ 3198 h 14310"/>
                <a:gd name="T120" fmla="*/ 19307 w 23609"/>
                <a:gd name="T121" fmla="*/ 2180 h 14310"/>
                <a:gd name="T122" fmla="*/ 20669 w 23609"/>
                <a:gd name="T123" fmla="*/ 453 h 1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9" h="14310">
                  <a:moveTo>
                    <a:pt x="21224" y="185"/>
                  </a:moveTo>
                  <a:lnTo>
                    <a:pt x="21251" y="276"/>
                  </a:lnTo>
                  <a:lnTo>
                    <a:pt x="21197" y="411"/>
                  </a:lnTo>
                  <a:lnTo>
                    <a:pt x="21294" y="420"/>
                  </a:lnTo>
                  <a:lnTo>
                    <a:pt x="21378" y="441"/>
                  </a:lnTo>
                  <a:lnTo>
                    <a:pt x="21422" y="530"/>
                  </a:lnTo>
                  <a:lnTo>
                    <a:pt x="21573" y="527"/>
                  </a:lnTo>
                  <a:lnTo>
                    <a:pt x="21587" y="651"/>
                  </a:lnTo>
                  <a:lnTo>
                    <a:pt x="21432" y="755"/>
                  </a:lnTo>
                  <a:lnTo>
                    <a:pt x="21351" y="885"/>
                  </a:lnTo>
                  <a:lnTo>
                    <a:pt x="21266" y="938"/>
                  </a:lnTo>
                  <a:lnTo>
                    <a:pt x="21165" y="948"/>
                  </a:lnTo>
                  <a:lnTo>
                    <a:pt x="21050" y="1040"/>
                  </a:lnTo>
                  <a:lnTo>
                    <a:pt x="21093" y="1154"/>
                  </a:lnTo>
                  <a:lnTo>
                    <a:pt x="20985" y="1236"/>
                  </a:lnTo>
                  <a:lnTo>
                    <a:pt x="20852" y="1266"/>
                  </a:lnTo>
                  <a:lnTo>
                    <a:pt x="20763" y="1218"/>
                  </a:lnTo>
                  <a:lnTo>
                    <a:pt x="20778" y="1386"/>
                  </a:lnTo>
                  <a:lnTo>
                    <a:pt x="20993" y="1422"/>
                  </a:lnTo>
                  <a:lnTo>
                    <a:pt x="21120" y="1503"/>
                  </a:lnTo>
                  <a:lnTo>
                    <a:pt x="21197" y="1770"/>
                  </a:lnTo>
                  <a:lnTo>
                    <a:pt x="21134" y="1850"/>
                  </a:lnTo>
                  <a:lnTo>
                    <a:pt x="21003" y="1911"/>
                  </a:lnTo>
                  <a:lnTo>
                    <a:pt x="21059" y="2030"/>
                  </a:lnTo>
                  <a:lnTo>
                    <a:pt x="21147" y="1925"/>
                  </a:lnTo>
                  <a:lnTo>
                    <a:pt x="21318" y="1845"/>
                  </a:lnTo>
                  <a:lnTo>
                    <a:pt x="21516" y="1808"/>
                  </a:lnTo>
                  <a:lnTo>
                    <a:pt x="21582" y="1889"/>
                  </a:lnTo>
                  <a:lnTo>
                    <a:pt x="21708" y="1821"/>
                  </a:lnTo>
                  <a:lnTo>
                    <a:pt x="21873" y="1823"/>
                  </a:lnTo>
                  <a:lnTo>
                    <a:pt x="21987" y="1940"/>
                  </a:lnTo>
                  <a:lnTo>
                    <a:pt x="21767" y="2208"/>
                  </a:lnTo>
                  <a:lnTo>
                    <a:pt x="21845" y="2316"/>
                  </a:lnTo>
                  <a:lnTo>
                    <a:pt x="21872" y="2655"/>
                  </a:lnTo>
                  <a:lnTo>
                    <a:pt x="21854" y="2817"/>
                  </a:lnTo>
                  <a:lnTo>
                    <a:pt x="21963" y="2903"/>
                  </a:lnTo>
                  <a:lnTo>
                    <a:pt x="21959" y="3009"/>
                  </a:lnTo>
                  <a:lnTo>
                    <a:pt x="22052" y="3225"/>
                  </a:lnTo>
                  <a:lnTo>
                    <a:pt x="22097" y="3443"/>
                  </a:lnTo>
                  <a:lnTo>
                    <a:pt x="22217" y="3557"/>
                  </a:lnTo>
                  <a:lnTo>
                    <a:pt x="22167" y="3603"/>
                  </a:lnTo>
                  <a:lnTo>
                    <a:pt x="21993" y="3630"/>
                  </a:lnTo>
                  <a:lnTo>
                    <a:pt x="21897" y="3741"/>
                  </a:lnTo>
                  <a:lnTo>
                    <a:pt x="21882" y="3905"/>
                  </a:lnTo>
                  <a:lnTo>
                    <a:pt x="21902" y="4055"/>
                  </a:lnTo>
                  <a:lnTo>
                    <a:pt x="21962" y="4155"/>
                  </a:lnTo>
                  <a:lnTo>
                    <a:pt x="21930" y="4217"/>
                  </a:lnTo>
                  <a:lnTo>
                    <a:pt x="21800" y="4158"/>
                  </a:lnTo>
                  <a:lnTo>
                    <a:pt x="21783" y="4274"/>
                  </a:lnTo>
                  <a:lnTo>
                    <a:pt x="21845" y="4419"/>
                  </a:lnTo>
                  <a:lnTo>
                    <a:pt x="21771" y="4446"/>
                  </a:lnTo>
                  <a:lnTo>
                    <a:pt x="21764" y="4503"/>
                  </a:lnTo>
                  <a:lnTo>
                    <a:pt x="21678" y="4536"/>
                  </a:lnTo>
                  <a:lnTo>
                    <a:pt x="21734" y="4640"/>
                  </a:lnTo>
                  <a:lnTo>
                    <a:pt x="21921" y="4811"/>
                  </a:lnTo>
                  <a:lnTo>
                    <a:pt x="21974" y="4983"/>
                  </a:lnTo>
                  <a:lnTo>
                    <a:pt x="22061" y="5124"/>
                  </a:lnTo>
                  <a:lnTo>
                    <a:pt x="22188" y="5163"/>
                  </a:lnTo>
                  <a:lnTo>
                    <a:pt x="22218" y="5079"/>
                  </a:lnTo>
                  <a:lnTo>
                    <a:pt x="22314" y="5043"/>
                  </a:lnTo>
                  <a:lnTo>
                    <a:pt x="22365" y="5033"/>
                  </a:lnTo>
                  <a:lnTo>
                    <a:pt x="22428" y="5175"/>
                  </a:lnTo>
                  <a:lnTo>
                    <a:pt x="22535" y="5228"/>
                  </a:lnTo>
                  <a:lnTo>
                    <a:pt x="22647" y="5198"/>
                  </a:lnTo>
                  <a:lnTo>
                    <a:pt x="22758" y="5258"/>
                  </a:lnTo>
                  <a:lnTo>
                    <a:pt x="22815" y="5328"/>
                  </a:lnTo>
                  <a:lnTo>
                    <a:pt x="22760" y="5378"/>
                  </a:lnTo>
                  <a:lnTo>
                    <a:pt x="22641" y="5343"/>
                  </a:lnTo>
                  <a:lnTo>
                    <a:pt x="22707" y="5439"/>
                  </a:lnTo>
                  <a:lnTo>
                    <a:pt x="22782" y="5580"/>
                  </a:lnTo>
                  <a:lnTo>
                    <a:pt x="22898" y="5675"/>
                  </a:lnTo>
                  <a:lnTo>
                    <a:pt x="23087" y="5717"/>
                  </a:lnTo>
                  <a:lnTo>
                    <a:pt x="23115" y="5822"/>
                  </a:lnTo>
                  <a:lnTo>
                    <a:pt x="23036" y="5951"/>
                  </a:lnTo>
                  <a:lnTo>
                    <a:pt x="23030" y="6069"/>
                  </a:lnTo>
                  <a:lnTo>
                    <a:pt x="23073" y="6186"/>
                  </a:lnTo>
                  <a:lnTo>
                    <a:pt x="23159" y="6287"/>
                  </a:lnTo>
                  <a:lnTo>
                    <a:pt x="23298" y="6360"/>
                  </a:lnTo>
                  <a:lnTo>
                    <a:pt x="23262" y="6467"/>
                  </a:lnTo>
                  <a:lnTo>
                    <a:pt x="23262" y="6650"/>
                  </a:lnTo>
                  <a:lnTo>
                    <a:pt x="23493" y="6858"/>
                  </a:lnTo>
                  <a:lnTo>
                    <a:pt x="23609" y="7341"/>
                  </a:lnTo>
                  <a:lnTo>
                    <a:pt x="23510" y="7359"/>
                  </a:lnTo>
                  <a:lnTo>
                    <a:pt x="23214" y="7199"/>
                  </a:lnTo>
                  <a:lnTo>
                    <a:pt x="22797" y="7007"/>
                  </a:lnTo>
                  <a:lnTo>
                    <a:pt x="22446" y="6783"/>
                  </a:lnTo>
                  <a:lnTo>
                    <a:pt x="22154" y="6608"/>
                  </a:lnTo>
                  <a:lnTo>
                    <a:pt x="21897" y="6323"/>
                  </a:lnTo>
                  <a:lnTo>
                    <a:pt x="21903" y="6185"/>
                  </a:lnTo>
                  <a:lnTo>
                    <a:pt x="21800" y="6047"/>
                  </a:lnTo>
                  <a:lnTo>
                    <a:pt x="21689" y="5988"/>
                  </a:lnTo>
                  <a:lnTo>
                    <a:pt x="21776" y="5928"/>
                  </a:lnTo>
                  <a:lnTo>
                    <a:pt x="21722" y="5823"/>
                  </a:lnTo>
                  <a:lnTo>
                    <a:pt x="21777" y="5751"/>
                  </a:lnTo>
                  <a:lnTo>
                    <a:pt x="21738" y="5508"/>
                  </a:lnTo>
                  <a:lnTo>
                    <a:pt x="21573" y="5088"/>
                  </a:lnTo>
                  <a:lnTo>
                    <a:pt x="21482" y="4785"/>
                  </a:lnTo>
                  <a:lnTo>
                    <a:pt x="21422" y="4713"/>
                  </a:lnTo>
                  <a:lnTo>
                    <a:pt x="21416" y="4485"/>
                  </a:lnTo>
                  <a:lnTo>
                    <a:pt x="21392" y="4403"/>
                  </a:lnTo>
                  <a:lnTo>
                    <a:pt x="21348" y="4322"/>
                  </a:lnTo>
                  <a:lnTo>
                    <a:pt x="21267" y="4298"/>
                  </a:lnTo>
                  <a:lnTo>
                    <a:pt x="21048" y="4103"/>
                  </a:lnTo>
                  <a:lnTo>
                    <a:pt x="21056" y="3963"/>
                  </a:lnTo>
                  <a:lnTo>
                    <a:pt x="20960" y="4007"/>
                  </a:lnTo>
                  <a:lnTo>
                    <a:pt x="20930" y="4191"/>
                  </a:lnTo>
                  <a:lnTo>
                    <a:pt x="21084" y="4304"/>
                  </a:lnTo>
                  <a:lnTo>
                    <a:pt x="21207" y="4383"/>
                  </a:lnTo>
                  <a:lnTo>
                    <a:pt x="21108" y="4401"/>
                  </a:lnTo>
                  <a:lnTo>
                    <a:pt x="21170" y="4667"/>
                  </a:lnTo>
                  <a:lnTo>
                    <a:pt x="21213" y="4928"/>
                  </a:lnTo>
                  <a:lnTo>
                    <a:pt x="21123" y="4892"/>
                  </a:lnTo>
                  <a:lnTo>
                    <a:pt x="21075" y="4911"/>
                  </a:lnTo>
                  <a:lnTo>
                    <a:pt x="20910" y="4710"/>
                  </a:lnTo>
                  <a:lnTo>
                    <a:pt x="20864" y="4755"/>
                  </a:lnTo>
                  <a:lnTo>
                    <a:pt x="20850" y="4832"/>
                  </a:lnTo>
                  <a:lnTo>
                    <a:pt x="20742" y="4853"/>
                  </a:lnTo>
                  <a:lnTo>
                    <a:pt x="20729" y="4980"/>
                  </a:lnTo>
                  <a:lnTo>
                    <a:pt x="20655" y="5123"/>
                  </a:lnTo>
                  <a:lnTo>
                    <a:pt x="20645" y="5240"/>
                  </a:lnTo>
                  <a:lnTo>
                    <a:pt x="20715" y="5345"/>
                  </a:lnTo>
                  <a:lnTo>
                    <a:pt x="20763" y="5505"/>
                  </a:lnTo>
                  <a:lnTo>
                    <a:pt x="20819" y="5762"/>
                  </a:lnTo>
                  <a:lnTo>
                    <a:pt x="20927" y="6050"/>
                  </a:lnTo>
                  <a:lnTo>
                    <a:pt x="21008" y="5939"/>
                  </a:lnTo>
                  <a:lnTo>
                    <a:pt x="21077" y="5912"/>
                  </a:lnTo>
                  <a:lnTo>
                    <a:pt x="21120" y="5987"/>
                  </a:lnTo>
                  <a:lnTo>
                    <a:pt x="21078" y="6083"/>
                  </a:lnTo>
                  <a:lnTo>
                    <a:pt x="21074" y="6144"/>
                  </a:lnTo>
                  <a:lnTo>
                    <a:pt x="20940" y="6171"/>
                  </a:lnTo>
                  <a:lnTo>
                    <a:pt x="20984" y="6341"/>
                  </a:lnTo>
                  <a:lnTo>
                    <a:pt x="20921" y="6455"/>
                  </a:lnTo>
                  <a:lnTo>
                    <a:pt x="20817" y="6527"/>
                  </a:lnTo>
                  <a:lnTo>
                    <a:pt x="20735" y="6500"/>
                  </a:lnTo>
                  <a:lnTo>
                    <a:pt x="20763" y="6407"/>
                  </a:lnTo>
                  <a:lnTo>
                    <a:pt x="20615" y="6333"/>
                  </a:lnTo>
                  <a:lnTo>
                    <a:pt x="20606" y="6513"/>
                  </a:lnTo>
                  <a:lnTo>
                    <a:pt x="20414" y="6570"/>
                  </a:lnTo>
                  <a:lnTo>
                    <a:pt x="20391" y="6648"/>
                  </a:lnTo>
                  <a:lnTo>
                    <a:pt x="20444" y="6741"/>
                  </a:lnTo>
                  <a:lnTo>
                    <a:pt x="20466" y="6828"/>
                  </a:lnTo>
                  <a:lnTo>
                    <a:pt x="20321" y="6858"/>
                  </a:lnTo>
                  <a:lnTo>
                    <a:pt x="20283" y="6953"/>
                  </a:lnTo>
                  <a:lnTo>
                    <a:pt x="20135" y="7014"/>
                  </a:lnTo>
                  <a:lnTo>
                    <a:pt x="20171" y="7115"/>
                  </a:lnTo>
                  <a:lnTo>
                    <a:pt x="20103" y="7185"/>
                  </a:lnTo>
                  <a:lnTo>
                    <a:pt x="20037" y="7142"/>
                  </a:lnTo>
                  <a:lnTo>
                    <a:pt x="19785" y="7404"/>
                  </a:lnTo>
                  <a:lnTo>
                    <a:pt x="19712" y="7560"/>
                  </a:lnTo>
                  <a:lnTo>
                    <a:pt x="19700" y="7704"/>
                  </a:lnTo>
                  <a:lnTo>
                    <a:pt x="19712" y="7892"/>
                  </a:lnTo>
                  <a:lnTo>
                    <a:pt x="19698" y="8028"/>
                  </a:lnTo>
                  <a:lnTo>
                    <a:pt x="19751" y="8234"/>
                  </a:lnTo>
                  <a:lnTo>
                    <a:pt x="19698" y="8432"/>
                  </a:lnTo>
                  <a:lnTo>
                    <a:pt x="19691" y="8775"/>
                  </a:lnTo>
                  <a:lnTo>
                    <a:pt x="19757" y="8948"/>
                  </a:lnTo>
                  <a:lnTo>
                    <a:pt x="19697" y="9138"/>
                  </a:lnTo>
                  <a:lnTo>
                    <a:pt x="19676" y="9299"/>
                  </a:lnTo>
                  <a:lnTo>
                    <a:pt x="19632" y="9485"/>
                  </a:lnTo>
                  <a:lnTo>
                    <a:pt x="19662" y="9623"/>
                  </a:lnTo>
                  <a:lnTo>
                    <a:pt x="19769" y="9606"/>
                  </a:lnTo>
                  <a:lnTo>
                    <a:pt x="19893" y="9486"/>
                  </a:lnTo>
                  <a:lnTo>
                    <a:pt x="20013" y="9563"/>
                  </a:lnTo>
                  <a:lnTo>
                    <a:pt x="20067" y="9711"/>
                  </a:lnTo>
                  <a:lnTo>
                    <a:pt x="20117" y="9651"/>
                  </a:lnTo>
                  <a:lnTo>
                    <a:pt x="20132" y="9575"/>
                  </a:lnTo>
                  <a:lnTo>
                    <a:pt x="20216" y="9528"/>
                  </a:lnTo>
                  <a:lnTo>
                    <a:pt x="20231" y="9666"/>
                  </a:lnTo>
                  <a:lnTo>
                    <a:pt x="20316" y="9602"/>
                  </a:lnTo>
                  <a:lnTo>
                    <a:pt x="20384" y="9512"/>
                  </a:lnTo>
                  <a:lnTo>
                    <a:pt x="20352" y="9438"/>
                  </a:lnTo>
                  <a:lnTo>
                    <a:pt x="20270" y="9323"/>
                  </a:lnTo>
                  <a:lnTo>
                    <a:pt x="20352" y="9275"/>
                  </a:lnTo>
                  <a:lnTo>
                    <a:pt x="20415" y="9182"/>
                  </a:lnTo>
                  <a:lnTo>
                    <a:pt x="20594" y="9227"/>
                  </a:lnTo>
                  <a:lnTo>
                    <a:pt x="20763" y="9227"/>
                  </a:lnTo>
                  <a:lnTo>
                    <a:pt x="20892" y="9219"/>
                  </a:lnTo>
                  <a:lnTo>
                    <a:pt x="20993" y="9360"/>
                  </a:lnTo>
                  <a:lnTo>
                    <a:pt x="21087" y="9483"/>
                  </a:lnTo>
                  <a:lnTo>
                    <a:pt x="21185" y="9548"/>
                  </a:lnTo>
                  <a:lnTo>
                    <a:pt x="21228" y="9773"/>
                  </a:lnTo>
                  <a:lnTo>
                    <a:pt x="21372" y="9989"/>
                  </a:lnTo>
                  <a:lnTo>
                    <a:pt x="21504" y="10175"/>
                  </a:lnTo>
                  <a:lnTo>
                    <a:pt x="21632" y="10314"/>
                  </a:lnTo>
                  <a:lnTo>
                    <a:pt x="21782" y="10622"/>
                  </a:lnTo>
                  <a:lnTo>
                    <a:pt x="21783" y="10910"/>
                  </a:lnTo>
                  <a:lnTo>
                    <a:pt x="21858" y="11070"/>
                  </a:lnTo>
                  <a:lnTo>
                    <a:pt x="21855" y="11301"/>
                  </a:lnTo>
                  <a:lnTo>
                    <a:pt x="21912" y="11553"/>
                  </a:lnTo>
                  <a:lnTo>
                    <a:pt x="21918" y="11798"/>
                  </a:lnTo>
                  <a:lnTo>
                    <a:pt x="21896" y="12312"/>
                  </a:lnTo>
                  <a:lnTo>
                    <a:pt x="21929" y="12737"/>
                  </a:lnTo>
                  <a:lnTo>
                    <a:pt x="21828" y="13050"/>
                  </a:lnTo>
                  <a:lnTo>
                    <a:pt x="21693" y="13278"/>
                  </a:lnTo>
                  <a:lnTo>
                    <a:pt x="21561" y="13283"/>
                  </a:lnTo>
                  <a:lnTo>
                    <a:pt x="21483" y="13328"/>
                  </a:lnTo>
                  <a:lnTo>
                    <a:pt x="21417" y="13203"/>
                  </a:lnTo>
                  <a:lnTo>
                    <a:pt x="21314" y="13332"/>
                  </a:lnTo>
                  <a:lnTo>
                    <a:pt x="21312" y="13553"/>
                  </a:lnTo>
                  <a:lnTo>
                    <a:pt x="21207" y="13581"/>
                  </a:lnTo>
                  <a:lnTo>
                    <a:pt x="21243" y="13445"/>
                  </a:lnTo>
                  <a:lnTo>
                    <a:pt x="21228" y="13245"/>
                  </a:lnTo>
                  <a:lnTo>
                    <a:pt x="21092" y="13179"/>
                  </a:lnTo>
                  <a:lnTo>
                    <a:pt x="21011" y="13023"/>
                  </a:lnTo>
                  <a:lnTo>
                    <a:pt x="20901" y="12932"/>
                  </a:lnTo>
                  <a:lnTo>
                    <a:pt x="20952" y="12827"/>
                  </a:lnTo>
                  <a:lnTo>
                    <a:pt x="20972" y="12722"/>
                  </a:lnTo>
                  <a:lnTo>
                    <a:pt x="21089" y="12819"/>
                  </a:lnTo>
                  <a:lnTo>
                    <a:pt x="21213" y="12830"/>
                  </a:lnTo>
                  <a:lnTo>
                    <a:pt x="21191" y="12687"/>
                  </a:lnTo>
                  <a:lnTo>
                    <a:pt x="21242" y="12605"/>
                  </a:lnTo>
                  <a:lnTo>
                    <a:pt x="21239" y="12459"/>
                  </a:lnTo>
                  <a:lnTo>
                    <a:pt x="21167" y="12309"/>
                  </a:lnTo>
                  <a:lnTo>
                    <a:pt x="21182" y="12155"/>
                  </a:lnTo>
                  <a:lnTo>
                    <a:pt x="21137" y="11996"/>
                  </a:lnTo>
                  <a:lnTo>
                    <a:pt x="21042" y="11820"/>
                  </a:lnTo>
                  <a:lnTo>
                    <a:pt x="21042" y="11634"/>
                  </a:lnTo>
                  <a:lnTo>
                    <a:pt x="20978" y="11526"/>
                  </a:lnTo>
                  <a:lnTo>
                    <a:pt x="20922" y="11421"/>
                  </a:lnTo>
                  <a:lnTo>
                    <a:pt x="20727" y="11456"/>
                  </a:lnTo>
                  <a:lnTo>
                    <a:pt x="20646" y="11637"/>
                  </a:lnTo>
                  <a:lnTo>
                    <a:pt x="20553" y="11799"/>
                  </a:lnTo>
                  <a:lnTo>
                    <a:pt x="20525" y="11904"/>
                  </a:lnTo>
                  <a:lnTo>
                    <a:pt x="20418" y="12017"/>
                  </a:lnTo>
                  <a:lnTo>
                    <a:pt x="20312" y="12063"/>
                  </a:lnTo>
                  <a:lnTo>
                    <a:pt x="20225" y="12033"/>
                  </a:lnTo>
                  <a:lnTo>
                    <a:pt x="20193" y="11949"/>
                  </a:lnTo>
                  <a:lnTo>
                    <a:pt x="20102" y="11855"/>
                  </a:lnTo>
                  <a:lnTo>
                    <a:pt x="20009" y="11814"/>
                  </a:lnTo>
                  <a:lnTo>
                    <a:pt x="19935" y="11837"/>
                  </a:lnTo>
                  <a:lnTo>
                    <a:pt x="19806" y="11784"/>
                  </a:lnTo>
                  <a:lnTo>
                    <a:pt x="19556" y="11813"/>
                  </a:lnTo>
                  <a:lnTo>
                    <a:pt x="19407" y="11898"/>
                  </a:lnTo>
                  <a:lnTo>
                    <a:pt x="19301" y="11898"/>
                  </a:lnTo>
                  <a:lnTo>
                    <a:pt x="19127" y="11681"/>
                  </a:lnTo>
                  <a:lnTo>
                    <a:pt x="19002" y="11627"/>
                  </a:lnTo>
                  <a:lnTo>
                    <a:pt x="18885" y="11466"/>
                  </a:lnTo>
                  <a:lnTo>
                    <a:pt x="18774" y="11367"/>
                  </a:lnTo>
                  <a:lnTo>
                    <a:pt x="18647" y="11238"/>
                  </a:lnTo>
                  <a:lnTo>
                    <a:pt x="18420" y="11138"/>
                  </a:lnTo>
                  <a:lnTo>
                    <a:pt x="18273" y="11136"/>
                  </a:lnTo>
                  <a:lnTo>
                    <a:pt x="18165" y="11198"/>
                  </a:lnTo>
                  <a:lnTo>
                    <a:pt x="18039" y="11180"/>
                  </a:lnTo>
                  <a:lnTo>
                    <a:pt x="17883" y="11184"/>
                  </a:lnTo>
                  <a:lnTo>
                    <a:pt x="17684" y="11345"/>
                  </a:lnTo>
                  <a:lnTo>
                    <a:pt x="17472" y="11529"/>
                  </a:lnTo>
                  <a:lnTo>
                    <a:pt x="17429" y="11718"/>
                  </a:lnTo>
                  <a:lnTo>
                    <a:pt x="17402" y="11792"/>
                  </a:lnTo>
                  <a:lnTo>
                    <a:pt x="17447" y="11873"/>
                  </a:lnTo>
                  <a:lnTo>
                    <a:pt x="17520" y="11858"/>
                  </a:lnTo>
                  <a:lnTo>
                    <a:pt x="17615" y="11934"/>
                  </a:lnTo>
                  <a:lnTo>
                    <a:pt x="17549" y="12203"/>
                  </a:lnTo>
                  <a:lnTo>
                    <a:pt x="17565" y="12522"/>
                  </a:lnTo>
                  <a:lnTo>
                    <a:pt x="17637" y="12668"/>
                  </a:lnTo>
                  <a:lnTo>
                    <a:pt x="17552" y="12734"/>
                  </a:lnTo>
                  <a:lnTo>
                    <a:pt x="17477" y="12860"/>
                  </a:lnTo>
                  <a:lnTo>
                    <a:pt x="17354" y="12963"/>
                  </a:lnTo>
                  <a:lnTo>
                    <a:pt x="17168" y="12938"/>
                  </a:lnTo>
                  <a:lnTo>
                    <a:pt x="17069" y="12896"/>
                  </a:lnTo>
                  <a:lnTo>
                    <a:pt x="17000" y="12953"/>
                  </a:lnTo>
                  <a:lnTo>
                    <a:pt x="16895" y="12945"/>
                  </a:lnTo>
                  <a:lnTo>
                    <a:pt x="16835" y="12993"/>
                  </a:lnTo>
                  <a:lnTo>
                    <a:pt x="16676" y="12966"/>
                  </a:lnTo>
                  <a:lnTo>
                    <a:pt x="16545" y="13052"/>
                  </a:lnTo>
                  <a:lnTo>
                    <a:pt x="16458" y="13203"/>
                  </a:lnTo>
                  <a:lnTo>
                    <a:pt x="16413" y="13368"/>
                  </a:lnTo>
                  <a:lnTo>
                    <a:pt x="16320" y="13389"/>
                  </a:lnTo>
                  <a:lnTo>
                    <a:pt x="16139" y="13476"/>
                  </a:lnTo>
                  <a:lnTo>
                    <a:pt x="16019" y="13595"/>
                  </a:lnTo>
                  <a:lnTo>
                    <a:pt x="15813" y="13652"/>
                  </a:lnTo>
                  <a:lnTo>
                    <a:pt x="15693" y="13640"/>
                  </a:lnTo>
                  <a:lnTo>
                    <a:pt x="15540" y="13670"/>
                  </a:lnTo>
                  <a:lnTo>
                    <a:pt x="15453" y="13625"/>
                  </a:lnTo>
                  <a:lnTo>
                    <a:pt x="15339" y="13503"/>
                  </a:lnTo>
                  <a:lnTo>
                    <a:pt x="15149" y="13463"/>
                  </a:lnTo>
                  <a:lnTo>
                    <a:pt x="14957" y="13428"/>
                  </a:lnTo>
                  <a:lnTo>
                    <a:pt x="14826" y="13448"/>
                  </a:lnTo>
                  <a:lnTo>
                    <a:pt x="14490" y="13640"/>
                  </a:lnTo>
                  <a:lnTo>
                    <a:pt x="14309" y="13629"/>
                  </a:lnTo>
                  <a:lnTo>
                    <a:pt x="14174" y="13557"/>
                  </a:lnTo>
                  <a:lnTo>
                    <a:pt x="14069" y="13328"/>
                  </a:lnTo>
                  <a:lnTo>
                    <a:pt x="13607" y="13241"/>
                  </a:lnTo>
                  <a:lnTo>
                    <a:pt x="13370" y="13163"/>
                  </a:lnTo>
                  <a:lnTo>
                    <a:pt x="13287" y="13283"/>
                  </a:lnTo>
                  <a:lnTo>
                    <a:pt x="13182" y="13344"/>
                  </a:lnTo>
                  <a:lnTo>
                    <a:pt x="13151" y="13517"/>
                  </a:lnTo>
                  <a:lnTo>
                    <a:pt x="13145" y="13689"/>
                  </a:lnTo>
                  <a:lnTo>
                    <a:pt x="13229" y="13794"/>
                  </a:lnTo>
                  <a:lnTo>
                    <a:pt x="13205" y="13943"/>
                  </a:lnTo>
                  <a:lnTo>
                    <a:pt x="13034" y="13950"/>
                  </a:lnTo>
                  <a:lnTo>
                    <a:pt x="12785" y="13943"/>
                  </a:lnTo>
                  <a:lnTo>
                    <a:pt x="12693" y="13997"/>
                  </a:lnTo>
                  <a:lnTo>
                    <a:pt x="12525" y="13920"/>
                  </a:lnTo>
                  <a:lnTo>
                    <a:pt x="12494" y="13790"/>
                  </a:lnTo>
                  <a:lnTo>
                    <a:pt x="12186" y="13734"/>
                  </a:lnTo>
                  <a:lnTo>
                    <a:pt x="11990" y="13715"/>
                  </a:lnTo>
                  <a:lnTo>
                    <a:pt x="11952" y="13790"/>
                  </a:lnTo>
                  <a:lnTo>
                    <a:pt x="11864" y="13788"/>
                  </a:lnTo>
                  <a:lnTo>
                    <a:pt x="11750" y="13904"/>
                  </a:lnTo>
                  <a:lnTo>
                    <a:pt x="11450" y="14078"/>
                  </a:lnTo>
                  <a:lnTo>
                    <a:pt x="11328" y="14198"/>
                  </a:lnTo>
                  <a:lnTo>
                    <a:pt x="11196" y="14193"/>
                  </a:lnTo>
                  <a:lnTo>
                    <a:pt x="11118" y="14225"/>
                  </a:lnTo>
                  <a:lnTo>
                    <a:pt x="11096" y="14310"/>
                  </a:lnTo>
                  <a:lnTo>
                    <a:pt x="10935" y="14285"/>
                  </a:lnTo>
                  <a:lnTo>
                    <a:pt x="10733" y="14156"/>
                  </a:lnTo>
                  <a:lnTo>
                    <a:pt x="10560" y="14115"/>
                  </a:lnTo>
                  <a:lnTo>
                    <a:pt x="10508" y="13938"/>
                  </a:lnTo>
                  <a:lnTo>
                    <a:pt x="10404" y="13866"/>
                  </a:lnTo>
                  <a:lnTo>
                    <a:pt x="10313" y="13683"/>
                  </a:lnTo>
                  <a:lnTo>
                    <a:pt x="10169" y="13598"/>
                  </a:lnTo>
                  <a:lnTo>
                    <a:pt x="10010" y="13671"/>
                  </a:lnTo>
                  <a:lnTo>
                    <a:pt x="9798" y="13656"/>
                  </a:lnTo>
                  <a:lnTo>
                    <a:pt x="9749" y="13557"/>
                  </a:lnTo>
                  <a:lnTo>
                    <a:pt x="9717" y="13461"/>
                  </a:lnTo>
                  <a:lnTo>
                    <a:pt x="9630" y="13449"/>
                  </a:lnTo>
                  <a:lnTo>
                    <a:pt x="9503" y="13563"/>
                  </a:lnTo>
                  <a:lnTo>
                    <a:pt x="9372" y="13184"/>
                  </a:lnTo>
                  <a:lnTo>
                    <a:pt x="9192" y="12666"/>
                  </a:lnTo>
                  <a:lnTo>
                    <a:pt x="9003" y="12455"/>
                  </a:lnTo>
                  <a:lnTo>
                    <a:pt x="9077" y="12336"/>
                  </a:lnTo>
                  <a:lnTo>
                    <a:pt x="9042" y="12258"/>
                  </a:lnTo>
                  <a:lnTo>
                    <a:pt x="8909" y="12288"/>
                  </a:lnTo>
                  <a:lnTo>
                    <a:pt x="8718" y="12320"/>
                  </a:lnTo>
                  <a:lnTo>
                    <a:pt x="8634" y="12377"/>
                  </a:lnTo>
                  <a:lnTo>
                    <a:pt x="8508" y="12438"/>
                  </a:lnTo>
                  <a:lnTo>
                    <a:pt x="8433" y="12393"/>
                  </a:lnTo>
                  <a:lnTo>
                    <a:pt x="8456" y="12276"/>
                  </a:lnTo>
                  <a:lnTo>
                    <a:pt x="8370" y="12260"/>
                  </a:lnTo>
                  <a:lnTo>
                    <a:pt x="8297" y="12204"/>
                  </a:lnTo>
                  <a:lnTo>
                    <a:pt x="8223" y="12227"/>
                  </a:lnTo>
                  <a:lnTo>
                    <a:pt x="8172" y="12068"/>
                  </a:lnTo>
                  <a:lnTo>
                    <a:pt x="7998" y="12123"/>
                  </a:lnTo>
                  <a:lnTo>
                    <a:pt x="8042" y="11942"/>
                  </a:lnTo>
                  <a:lnTo>
                    <a:pt x="8000" y="11783"/>
                  </a:lnTo>
                  <a:lnTo>
                    <a:pt x="7946" y="11691"/>
                  </a:lnTo>
                  <a:lnTo>
                    <a:pt x="7865" y="11696"/>
                  </a:lnTo>
                  <a:lnTo>
                    <a:pt x="7770" y="11613"/>
                  </a:lnTo>
                  <a:lnTo>
                    <a:pt x="7640" y="11567"/>
                  </a:lnTo>
                  <a:lnTo>
                    <a:pt x="7380" y="11627"/>
                  </a:lnTo>
                  <a:lnTo>
                    <a:pt x="7166" y="11649"/>
                  </a:lnTo>
                  <a:lnTo>
                    <a:pt x="6797" y="11618"/>
                  </a:lnTo>
                  <a:lnTo>
                    <a:pt x="6485" y="11621"/>
                  </a:lnTo>
                  <a:lnTo>
                    <a:pt x="6116" y="11508"/>
                  </a:lnTo>
                  <a:lnTo>
                    <a:pt x="5987" y="11597"/>
                  </a:lnTo>
                  <a:lnTo>
                    <a:pt x="5967" y="11810"/>
                  </a:lnTo>
                  <a:lnTo>
                    <a:pt x="5777" y="11859"/>
                  </a:lnTo>
                  <a:lnTo>
                    <a:pt x="5742" y="12008"/>
                  </a:lnTo>
                  <a:lnTo>
                    <a:pt x="5585" y="12032"/>
                  </a:lnTo>
                  <a:lnTo>
                    <a:pt x="5523" y="12093"/>
                  </a:lnTo>
                  <a:lnTo>
                    <a:pt x="5589" y="12141"/>
                  </a:lnTo>
                  <a:lnTo>
                    <a:pt x="5597" y="12246"/>
                  </a:lnTo>
                  <a:lnTo>
                    <a:pt x="5681" y="12308"/>
                  </a:lnTo>
                  <a:lnTo>
                    <a:pt x="5745" y="12425"/>
                  </a:lnTo>
                  <a:lnTo>
                    <a:pt x="5670" y="12531"/>
                  </a:lnTo>
                  <a:lnTo>
                    <a:pt x="5531" y="12486"/>
                  </a:lnTo>
                  <a:lnTo>
                    <a:pt x="5447" y="12393"/>
                  </a:lnTo>
                  <a:lnTo>
                    <a:pt x="5384" y="12393"/>
                  </a:lnTo>
                  <a:lnTo>
                    <a:pt x="5349" y="12453"/>
                  </a:lnTo>
                  <a:lnTo>
                    <a:pt x="5205" y="12350"/>
                  </a:lnTo>
                  <a:lnTo>
                    <a:pt x="5214" y="12237"/>
                  </a:lnTo>
                  <a:lnTo>
                    <a:pt x="5192" y="12156"/>
                  </a:lnTo>
                  <a:lnTo>
                    <a:pt x="5052" y="12096"/>
                  </a:lnTo>
                  <a:lnTo>
                    <a:pt x="4947" y="12129"/>
                  </a:lnTo>
                  <a:lnTo>
                    <a:pt x="4938" y="12047"/>
                  </a:lnTo>
                  <a:lnTo>
                    <a:pt x="4764" y="12017"/>
                  </a:lnTo>
                  <a:lnTo>
                    <a:pt x="4571" y="12056"/>
                  </a:lnTo>
                  <a:lnTo>
                    <a:pt x="4514" y="11873"/>
                  </a:lnTo>
                  <a:lnTo>
                    <a:pt x="4395" y="11823"/>
                  </a:lnTo>
                  <a:lnTo>
                    <a:pt x="4352" y="11706"/>
                  </a:lnTo>
                  <a:lnTo>
                    <a:pt x="4299" y="11523"/>
                  </a:lnTo>
                  <a:lnTo>
                    <a:pt x="4179" y="11499"/>
                  </a:lnTo>
                  <a:lnTo>
                    <a:pt x="4196" y="11348"/>
                  </a:lnTo>
                  <a:lnTo>
                    <a:pt x="4080" y="11327"/>
                  </a:lnTo>
                  <a:lnTo>
                    <a:pt x="3987" y="11349"/>
                  </a:lnTo>
                  <a:lnTo>
                    <a:pt x="3962" y="11253"/>
                  </a:lnTo>
                  <a:lnTo>
                    <a:pt x="3873" y="11183"/>
                  </a:lnTo>
                  <a:lnTo>
                    <a:pt x="3732" y="11238"/>
                  </a:lnTo>
                  <a:lnTo>
                    <a:pt x="3585" y="11253"/>
                  </a:lnTo>
                  <a:lnTo>
                    <a:pt x="3482" y="11195"/>
                  </a:lnTo>
                  <a:lnTo>
                    <a:pt x="3359" y="11288"/>
                  </a:lnTo>
                  <a:lnTo>
                    <a:pt x="3282" y="11240"/>
                  </a:lnTo>
                  <a:lnTo>
                    <a:pt x="3237" y="11297"/>
                  </a:lnTo>
                  <a:lnTo>
                    <a:pt x="3188" y="11448"/>
                  </a:lnTo>
                  <a:lnTo>
                    <a:pt x="3120" y="11447"/>
                  </a:lnTo>
                  <a:lnTo>
                    <a:pt x="3117" y="11312"/>
                  </a:lnTo>
                  <a:lnTo>
                    <a:pt x="3092" y="11183"/>
                  </a:lnTo>
                  <a:lnTo>
                    <a:pt x="2981" y="11165"/>
                  </a:lnTo>
                  <a:lnTo>
                    <a:pt x="2889" y="11244"/>
                  </a:lnTo>
                  <a:lnTo>
                    <a:pt x="2696" y="11366"/>
                  </a:lnTo>
                  <a:lnTo>
                    <a:pt x="2624" y="11513"/>
                  </a:lnTo>
                  <a:lnTo>
                    <a:pt x="2489" y="11583"/>
                  </a:lnTo>
                  <a:lnTo>
                    <a:pt x="2462" y="11667"/>
                  </a:lnTo>
                  <a:lnTo>
                    <a:pt x="2490" y="11766"/>
                  </a:lnTo>
                  <a:lnTo>
                    <a:pt x="2459" y="11861"/>
                  </a:lnTo>
                  <a:lnTo>
                    <a:pt x="2454" y="11951"/>
                  </a:lnTo>
                  <a:lnTo>
                    <a:pt x="2610" y="12065"/>
                  </a:lnTo>
                  <a:lnTo>
                    <a:pt x="2579" y="12332"/>
                  </a:lnTo>
                  <a:lnTo>
                    <a:pt x="2507" y="12336"/>
                  </a:lnTo>
                  <a:lnTo>
                    <a:pt x="2475" y="12428"/>
                  </a:lnTo>
                  <a:lnTo>
                    <a:pt x="2507" y="12549"/>
                  </a:lnTo>
                  <a:lnTo>
                    <a:pt x="2565" y="12632"/>
                  </a:lnTo>
                  <a:lnTo>
                    <a:pt x="2403" y="12578"/>
                  </a:lnTo>
                  <a:lnTo>
                    <a:pt x="2298" y="12633"/>
                  </a:lnTo>
                  <a:lnTo>
                    <a:pt x="2145" y="12591"/>
                  </a:lnTo>
                  <a:lnTo>
                    <a:pt x="1842" y="12729"/>
                  </a:lnTo>
                  <a:lnTo>
                    <a:pt x="1767" y="12756"/>
                  </a:lnTo>
                  <a:lnTo>
                    <a:pt x="1752" y="12858"/>
                  </a:lnTo>
                  <a:lnTo>
                    <a:pt x="1784" y="12957"/>
                  </a:lnTo>
                  <a:lnTo>
                    <a:pt x="1784" y="13071"/>
                  </a:lnTo>
                  <a:lnTo>
                    <a:pt x="1590" y="13382"/>
                  </a:lnTo>
                  <a:lnTo>
                    <a:pt x="1590" y="13553"/>
                  </a:lnTo>
                  <a:lnTo>
                    <a:pt x="1646" y="13764"/>
                  </a:lnTo>
                  <a:lnTo>
                    <a:pt x="1469" y="13778"/>
                  </a:lnTo>
                  <a:lnTo>
                    <a:pt x="1365" y="13848"/>
                  </a:lnTo>
                  <a:lnTo>
                    <a:pt x="1305" y="13689"/>
                  </a:lnTo>
                  <a:lnTo>
                    <a:pt x="1232" y="13449"/>
                  </a:lnTo>
                  <a:lnTo>
                    <a:pt x="1151" y="13293"/>
                  </a:lnTo>
                  <a:lnTo>
                    <a:pt x="1167" y="13160"/>
                  </a:lnTo>
                  <a:lnTo>
                    <a:pt x="1080" y="12999"/>
                  </a:lnTo>
                  <a:lnTo>
                    <a:pt x="866" y="12875"/>
                  </a:lnTo>
                  <a:lnTo>
                    <a:pt x="834" y="12765"/>
                  </a:lnTo>
                  <a:lnTo>
                    <a:pt x="723" y="12534"/>
                  </a:lnTo>
                  <a:lnTo>
                    <a:pt x="567" y="12387"/>
                  </a:lnTo>
                  <a:lnTo>
                    <a:pt x="482" y="12203"/>
                  </a:lnTo>
                  <a:lnTo>
                    <a:pt x="410" y="12086"/>
                  </a:lnTo>
                  <a:lnTo>
                    <a:pt x="284" y="12002"/>
                  </a:lnTo>
                  <a:lnTo>
                    <a:pt x="192" y="12015"/>
                  </a:lnTo>
                  <a:lnTo>
                    <a:pt x="206" y="11768"/>
                  </a:lnTo>
                  <a:lnTo>
                    <a:pt x="78" y="11283"/>
                  </a:lnTo>
                  <a:lnTo>
                    <a:pt x="0" y="11031"/>
                  </a:lnTo>
                  <a:lnTo>
                    <a:pt x="114" y="11010"/>
                  </a:lnTo>
                  <a:lnTo>
                    <a:pt x="146" y="11106"/>
                  </a:lnTo>
                  <a:lnTo>
                    <a:pt x="225" y="11139"/>
                  </a:lnTo>
                  <a:lnTo>
                    <a:pt x="311" y="11075"/>
                  </a:lnTo>
                  <a:lnTo>
                    <a:pt x="524" y="11106"/>
                  </a:lnTo>
                  <a:lnTo>
                    <a:pt x="543" y="10923"/>
                  </a:lnTo>
                  <a:lnTo>
                    <a:pt x="630" y="10883"/>
                  </a:lnTo>
                  <a:lnTo>
                    <a:pt x="708" y="10944"/>
                  </a:lnTo>
                  <a:lnTo>
                    <a:pt x="794" y="10937"/>
                  </a:lnTo>
                  <a:lnTo>
                    <a:pt x="926" y="10943"/>
                  </a:lnTo>
                  <a:lnTo>
                    <a:pt x="873" y="10865"/>
                  </a:lnTo>
                  <a:lnTo>
                    <a:pt x="767" y="10824"/>
                  </a:lnTo>
                  <a:lnTo>
                    <a:pt x="849" y="10760"/>
                  </a:lnTo>
                  <a:lnTo>
                    <a:pt x="1002" y="10772"/>
                  </a:lnTo>
                  <a:lnTo>
                    <a:pt x="1167" y="10878"/>
                  </a:lnTo>
                  <a:lnTo>
                    <a:pt x="1314" y="10775"/>
                  </a:lnTo>
                  <a:lnTo>
                    <a:pt x="1401" y="10676"/>
                  </a:lnTo>
                  <a:lnTo>
                    <a:pt x="1449" y="10593"/>
                  </a:lnTo>
                  <a:lnTo>
                    <a:pt x="1572" y="10578"/>
                  </a:lnTo>
                  <a:lnTo>
                    <a:pt x="1650" y="10466"/>
                  </a:lnTo>
                  <a:lnTo>
                    <a:pt x="1577" y="10376"/>
                  </a:lnTo>
                  <a:lnTo>
                    <a:pt x="1530" y="10214"/>
                  </a:lnTo>
                  <a:lnTo>
                    <a:pt x="1398" y="9971"/>
                  </a:lnTo>
                  <a:lnTo>
                    <a:pt x="1344" y="9825"/>
                  </a:lnTo>
                  <a:lnTo>
                    <a:pt x="1242" y="9773"/>
                  </a:lnTo>
                  <a:lnTo>
                    <a:pt x="1170" y="9615"/>
                  </a:lnTo>
                  <a:lnTo>
                    <a:pt x="1031" y="9590"/>
                  </a:lnTo>
                  <a:lnTo>
                    <a:pt x="1142" y="9488"/>
                  </a:lnTo>
                  <a:lnTo>
                    <a:pt x="1200" y="9384"/>
                  </a:lnTo>
                  <a:lnTo>
                    <a:pt x="1194" y="9294"/>
                  </a:lnTo>
                  <a:lnTo>
                    <a:pt x="1119" y="9198"/>
                  </a:lnTo>
                  <a:lnTo>
                    <a:pt x="1197" y="9068"/>
                  </a:lnTo>
                  <a:lnTo>
                    <a:pt x="1274" y="8979"/>
                  </a:lnTo>
                  <a:lnTo>
                    <a:pt x="1319" y="8873"/>
                  </a:lnTo>
                  <a:lnTo>
                    <a:pt x="1260" y="8766"/>
                  </a:lnTo>
                  <a:lnTo>
                    <a:pt x="1155" y="8720"/>
                  </a:lnTo>
                  <a:lnTo>
                    <a:pt x="1091" y="8601"/>
                  </a:lnTo>
                  <a:lnTo>
                    <a:pt x="980" y="8604"/>
                  </a:lnTo>
                  <a:lnTo>
                    <a:pt x="1016" y="8478"/>
                  </a:lnTo>
                  <a:lnTo>
                    <a:pt x="1124" y="8343"/>
                  </a:lnTo>
                  <a:lnTo>
                    <a:pt x="1197" y="8433"/>
                  </a:lnTo>
                  <a:lnTo>
                    <a:pt x="1322" y="8447"/>
                  </a:lnTo>
                  <a:lnTo>
                    <a:pt x="1425" y="8420"/>
                  </a:lnTo>
                  <a:lnTo>
                    <a:pt x="1427" y="8216"/>
                  </a:lnTo>
                  <a:lnTo>
                    <a:pt x="1442" y="8031"/>
                  </a:lnTo>
                  <a:lnTo>
                    <a:pt x="1518" y="7851"/>
                  </a:lnTo>
                  <a:lnTo>
                    <a:pt x="1623" y="7787"/>
                  </a:lnTo>
                  <a:lnTo>
                    <a:pt x="1707" y="7688"/>
                  </a:lnTo>
                  <a:lnTo>
                    <a:pt x="1721" y="7593"/>
                  </a:lnTo>
                  <a:lnTo>
                    <a:pt x="1694" y="7494"/>
                  </a:lnTo>
                  <a:lnTo>
                    <a:pt x="1607" y="7416"/>
                  </a:lnTo>
                  <a:lnTo>
                    <a:pt x="1616" y="7304"/>
                  </a:lnTo>
                  <a:lnTo>
                    <a:pt x="1556" y="7128"/>
                  </a:lnTo>
                  <a:lnTo>
                    <a:pt x="1689" y="6945"/>
                  </a:lnTo>
                  <a:lnTo>
                    <a:pt x="1811" y="6827"/>
                  </a:lnTo>
                  <a:lnTo>
                    <a:pt x="1812" y="6744"/>
                  </a:lnTo>
                  <a:lnTo>
                    <a:pt x="1983" y="6705"/>
                  </a:lnTo>
                  <a:lnTo>
                    <a:pt x="2042" y="6584"/>
                  </a:lnTo>
                  <a:lnTo>
                    <a:pt x="2177" y="6483"/>
                  </a:lnTo>
                  <a:lnTo>
                    <a:pt x="2354" y="6368"/>
                  </a:lnTo>
                  <a:lnTo>
                    <a:pt x="2516" y="6407"/>
                  </a:lnTo>
                  <a:lnTo>
                    <a:pt x="2613" y="6422"/>
                  </a:lnTo>
                  <a:lnTo>
                    <a:pt x="2697" y="6609"/>
                  </a:lnTo>
                  <a:lnTo>
                    <a:pt x="2741" y="6533"/>
                  </a:lnTo>
                  <a:lnTo>
                    <a:pt x="2669" y="6359"/>
                  </a:lnTo>
                  <a:lnTo>
                    <a:pt x="2639" y="6257"/>
                  </a:lnTo>
                  <a:lnTo>
                    <a:pt x="2700" y="6168"/>
                  </a:lnTo>
                  <a:lnTo>
                    <a:pt x="2871" y="6168"/>
                  </a:lnTo>
                  <a:lnTo>
                    <a:pt x="3018" y="6189"/>
                  </a:lnTo>
                  <a:lnTo>
                    <a:pt x="2982" y="6423"/>
                  </a:lnTo>
                  <a:lnTo>
                    <a:pt x="2808" y="6698"/>
                  </a:lnTo>
                  <a:lnTo>
                    <a:pt x="2892" y="6759"/>
                  </a:lnTo>
                  <a:lnTo>
                    <a:pt x="2925" y="6698"/>
                  </a:lnTo>
                  <a:lnTo>
                    <a:pt x="3018" y="6768"/>
                  </a:lnTo>
                  <a:lnTo>
                    <a:pt x="3144" y="6783"/>
                  </a:lnTo>
                  <a:lnTo>
                    <a:pt x="3251" y="6666"/>
                  </a:lnTo>
                  <a:lnTo>
                    <a:pt x="3221" y="6450"/>
                  </a:lnTo>
                  <a:lnTo>
                    <a:pt x="3257" y="6333"/>
                  </a:lnTo>
                  <a:lnTo>
                    <a:pt x="3242" y="6225"/>
                  </a:lnTo>
                  <a:lnTo>
                    <a:pt x="3032" y="6227"/>
                  </a:lnTo>
                  <a:lnTo>
                    <a:pt x="3020" y="6189"/>
                  </a:lnTo>
                  <a:lnTo>
                    <a:pt x="3147" y="6141"/>
                  </a:lnTo>
                  <a:lnTo>
                    <a:pt x="3480" y="6125"/>
                  </a:lnTo>
                  <a:lnTo>
                    <a:pt x="3644" y="6068"/>
                  </a:lnTo>
                  <a:lnTo>
                    <a:pt x="3693" y="5883"/>
                  </a:lnTo>
                  <a:lnTo>
                    <a:pt x="3678" y="5736"/>
                  </a:lnTo>
                  <a:lnTo>
                    <a:pt x="3804" y="5708"/>
                  </a:lnTo>
                  <a:lnTo>
                    <a:pt x="3855" y="5646"/>
                  </a:lnTo>
                  <a:lnTo>
                    <a:pt x="3857" y="5549"/>
                  </a:lnTo>
                  <a:lnTo>
                    <a:pt x="3939" y="5498"/>
                  </a:lnTo>
                  <a:lnTo>
                    <a:pt x="3959" y="5375"/>
                  </a:lnTo>
                  <a:lnTo>
                    <a:pt x="4088" y="5312"/>
                  </a:lnTo>
                  <a:lnTo>
                    <a:pt x="4229" y="5258"/>
                  </a:lnTo>
                  <a:lnTo>
                    <a:pt x="4331" y="5081"/>
                  </a:lnTo>
                  <a:lnTo>
                    <a:pt x="4407" y="4925"/>
                  </a:lnTo>
                  <a:lnTo>
                    <a:pt x="4662" y="4817"/>
                  </a:lnTo>
                  <a:lnTo>
                    <a:pt x="4755" y="4646"/>
                  </a:lnTo>
                  <a:lnTo>
                    <a:pt x="4730" y="4536"/>
                  </a:lnTo>
                  <a:lnTo>
                    <a:pt x="4877" y="4431"/>
                  </a:lnTo>
                  <a:lnTo>
                    <a:pt x="5112" y="4370"/>
                  </a:lnTo>
                  <a:lnTo>
                    <a:pt x="5216" y="4473"/>
                  </a:lnTo>
                  <a:lnTo>
                    <a:pt x="5342" y="4448"/>
                  </a:lnTo>
                  <a:lnTo>
                    <a:pt x="5414" y="4470"/>
                  </a:lnTo>
                  <a:lnTo>
                    <a:pt x="5430" y="4563"/>
                  </a:lnTo>
                  <a:lnTo>
                    <a:pt x="5340" y="4595"/>
                  </a:lnTo>
                  <a:lnTo>
                    <a:pt x="5472" y="4842"/>
                  </a:lnTo>
                  <a:lnTo>
                    <a:pt x="5565" y="5046"/>
                  </a:lnTo>
                  <a:lnTo>
                    <a:pt x="5625" y="5466"/>
                  </a:lnTo>
                  <a:lnTo>
                    <a:pt x="5699" y="5829"/>
                  </a:lnTo>
                  <a:lnTo>
                    <a:pt x="5610" y="5991"/>
                  </a:lnTo>
                  <a:lnTo>
                    <a:pt x="5493" y="6075"/>
                  </a:lnTo>
                  <a:lnTo>
                    <a:pt x="5283" y="6083"/>
                  </a:lnTo>
                  <a:lnTo>
                    <a:pt x="5102" y="6021"/>
                  </a:lnTo>
                  <a:lnTo>
                    <a:pt x="4886" y="5735"/>
                  </a:lnTo>
                  <a:lnTo>
                    <a:pt x="4772" y="5424"/>
                  </a:lnTo>
                  <a:lnTo>
                    <a:pt x="4674" y="5354"/>
                  </a:lnTo>
                  <a:lnTo>
                    <a:pt x="4695" y="5540"/>
                  </a:lnTo>
                  <a:lnTo>
                    <a:pt x="4661" y="5732"/>
                  </a:lnTo>
                  <a:lnTo>
                    <a:pt x="4574" y="5745"/>
                  </a:lnTo>
                  <a:lnTo>
                    <a:pt x="4436" y="5838"/>
                  </a:lnTo>
                  <a:lnTo>
                    <a:pt x="4431" y="5960"/>
                  </a:lnTo>
                  <a:lnTo>
                    <a:pt x="4376" y="6000"/>
                  </a:lnTo>
                  <a:lnTo>
                    <a:pt x="4338" y="6093"/>
                  </a:lnTo>
                  <a:lnTo>
                    <a:pt x="4391" y="6164"/>
                  </a:lnTo>
                  <a:lnTo>
                    <a:pt x="4383" y="6335"/>
                  </a:lnTo>
                  <a:lnTo>
                    <a:pt x="4452" y="6473"/>
                  </a:lnTo>
                  <a:lnTo>
                    <a:pt x="4547" y="6482"/>
                  </a:lnTo>
                  <a:lnTo>
                    <a:pt x="4620" y="6378"/>
                  </a:lnTo>
                  <a:lnTo>
                    <a:pt x="4562" y="6287"/>
                  </a:lnTo>
                  <a:lnTo>
                    <a:pt x="4577" y="6134"/>
                  </a:lnTo>
                  <a:lnTo>
                    <a:pt x="4605" y="6090"/>
                  </a:lnTo>
                  <a:lnTo>
                    <a:pt x="4709" y="6092"/>
                  </a:lnTo>
                  <a:lnTo>
                    <a:pt x="4767" y="6155"/>
                  </a:lnTo>
                  <a:lnTo>
                    <a:pt x="4766" y="6263"/>
                  </a:lnTo>
                  <a:lnTo>
                    <a:pt x="4830" y="6384"/>
                  </a:lnTo>
                  <a:lnTo>
                    <a:pt x="4842" y="6489"/>
                  </a:lnTo>
                  <a:lnTo>
                    <a:pt x="4932" y="6528"/>
                  </a:lnTo>
                  <a:lnTo>
                    <a:pt x="5009" y="6462"/>
                  </a:lnTo>
                  <a:lnTo>
                    <a:pt x="5096" y="6245"/>
                  </a:lnTo>
                  <a:lnTo>
                    <a:pt x="5291" y="6242"/>
                  </a:lnTo>
                  <a:lnTo>
                    <a:pt x="5444" y="6257"/>
                  </a:lnTo>
                  <a:lnTo>
                    <a:pt x="5564" y="6216"/>
                  </a:lnTo>
                  <a:lnTo>
                    <a:pt x="5597" y="6294"/>
                  </a:lnTo>
                  <a:lnTo>
                    <a:pt x="5667" y="6321"/>
                  </a:lnTo>
                  <a:lnTo>
                    <a:pt x="5642" y="6420"/>
                  </a:lnTo>
                  <a:lnTo>
                    <a:pt x="5678" y="6485"/>
                  </a:lnTo>
                  <a:lnTo>
                    <a:pt x="5910" y="6287"/>
                  </a:lnTo>
                  <a:lnTo>
                    <a:pt x="5892" y="6140"/>
                  </a:lnTo>
                  <a:lnTo>
                    <a:pt x="5996" y="6078"/>
                  </a:lnTo>
                  <a:lnTo>
                    <a:pt x="6132" y="5933"/>
                  </a:lnTo>
                  <a:lnTo>
                    <a:pt x="6161" y="5795"/>
                  </a:lnTo>
                  <a:lnTo>
                    <a:pt x="6257" y="5858"/>
                  </a:lnTo>
                  <a:lnTo>
                    <a:pt x="6371" y="5978"/>
                  </a:lnTo>
                  <a:lnTo>
                    <a:pt x="6344" y="6213"/>
                  </a:lnTo>
                  <a:lnTo>
                    <a:pt x="6182" y="6153"/>
                  </a:lnTo>
                  <a:lnTo>
                    <a:pt x="6093" y="6180"/>
                  </a:lnTo>
                  <a:lnTo>
                    <a:pt x="6042" y="6228"/>
                  </a:lnTo>
                  <a:lnTo>
                    <a:pt x="6026" y="6323"/>
                  </a:lnTo>
                  <a:lnTo>
                    <a:pt x="6057" y="6428"/>
                  </a:lnTo>
                  <a:lnTo>
                    <a:pt x="6119" y="6498"/>
                  </a:lnTo>
                  <a:lnTo>
                    <a:pt x="6219" y="6533"/>
                  </a:lnTo>
                  <a:lnTo>
                    <a:pt x="6401" y="6383"/>
                  </a:lnTo>
                  <a:lnTo>
                    <a:pt x="6596" y="6398"/>
                  </a:lnTo>
                  <a:lnTo>
                    <a:pt x="6902" y="6368"/>
                  </a:lnTo>
                  <a:lnTo>
                    <a:pt x="7050" y="6459"/>
                  </a:lnTo>
                  <a:lnTo>
                    <a:pt x="7098" y="6392"/>
                  </a:lnTo>
                  <a:lnTo>
                    <a:pt x="7286" y="6383"/>
                  </a:lnTo>
                  <a:lnTo>
                    <a:pt x="7247" y="6468"/>
                  </a:lnTo>
                  <a:lnTo>
                    <a:pt x="7202" y="6533"/>
                  </a:lnTo>
                  <a:lnTo>
                    <a:pt x="7110" y="6557"/>
                  </a:lnTo>
                  <a:lnTo>
                    <a:pt x="7275" y="6665"/>
                  </a:lnTo>
                  <a:lnTo>
                    <a:pt x="7394" y="6609"/>
                  </a:lnTo>
                  <a:lnTo>
                    <a:pt x="7592" y="6677"/>
                  </a:lnTo>
                  <a:lnTo>
                    <a:pt x="7683" y="6681"/>
                  </a:lnTo>
                  <a:lnTo>
                    <a:pt x="7826" y="6668"/>
                  </a:lnTo>
                  <a:lnTo>
                    <a:pt x="7872" y="6729"/>
                  </a:lnTo>
                  <a:lnTo>
                    <a:pt x="7802" y="6860"/>
                  </a:lnTo>
                  <a:lnTo>
                    <a:pt x="7863" y="6917"/>
                  </a:lnTo>
                  <a:lnTo>
                    <a:pt x="7934" y="6831"/>
                  </a:lnTo>
                  <a:lnTo>
                    <a:pt x="7989" y="6842"/>
                  </a:lnTo>
                  <a:lnTo>
                    <a:pt x="8099" y="6771"/>
                  </a:lnTo>
                  <a:lnTo>
                    <a:pt x="8072" y="6696"/>
                  </a:lnTo>
                  <a:lnTo>
                    <a:pt x="8099" y="6560"/>
                  </a:lnTo>
                  <a:lnTo>
                    <a:pt x="8189" y="6528"/>
                  </a:lnTo>
                  <a:lnTo>
                    <a:pt x="8420" y="6678"/>
                  </a:lnTo>
                  <a:lnTo>
                    <a:pt x="8580" y="6843"/>
                  </a:lnTo>
                  <a:lnTo>
                    <a:pt x="8673" y="7023"/>
                  </a:lnTo>
                  <a:lnTo>
                    <a:pt x="8808" y="7175"/>
                  </a:lnTo>
                  <a:lnTo>
                    <a:pt x="8865" y="7358"/>
                  </a:lnTo>
                  <a:lnTo>
                    <a:pt x="8942" y="7307"/>
                  </a:lnTo>
                  <a:lnTo>
                    <a:pt x="9009" y="7178"/>
                  </a:lnTo>
                  <a:lnTo>
                    <a:pt x="8937" y="7082"/>
                  </a:lnTo>
                  <a:lnTo>
                    <a:pt x="8949" y="6953"/>
                  </a:lnTo>
                  <a:lnTo>
                    <a:pt x="8907" y="6888"/>
                  </a:lnTo>
                  <a:lnTo>
                    <a:pt x="8831" y="6917"/>
                  </a:lnTo>
                  <a:lnTo>
                    <a:pt x="8817" y="6782"/>
                  </a:lnTo>
                  <a:lnTo>
                    <a:pt x="8918" y="6729"/>
                  </a:lnTo>
                  <a:lnTo>
                    <a:pt x="9011" y="6530"/>
                  </a:lnTo>
                  <a:lnTo>
                    <a:pt x="8943" y="6443"/>
                  </a:lnTo>
                  <a:lnTo>
                    <a:pt x="8996" y="6308"/>
                  </a:lnTo>
                  <a:lnTo>
                    <a:pt x="9150" y="6263"/>
                  </a:lnTo>
                  <a:lnTo>
                    <a:pt x="9287" y="6110"/>
                  </a:lnTo>
                  <a:lnTo>
                    <a:pt x="9435" y="5858"/>
                  </a:lnTo>
                  <a:lnTo>
                    <a:pt x="9575" y="5904"/>
                  </a:lnTo>
                  <a:lnTo>
                    <a:pt x="9705" y="5928"/>
                  </a:lnTo>
                  <a:lnTo>
                    <a:pt x="9777" y="6062"/>
                  </a:lnTo>
                  <a:lnTo>
                    <a:pt x="9656" y="6365"/>
                  </a:lnTo>
                  <a:lnTo>
                    <a:pt x="9582" y="6411"/>
                  </a:lnTo>
                  <a:lnTo>
                    <a:pt x="9627" y="6591"/>
                  </a:lnTo>
                  <a:lnTo>
                    <a:pt x="9540" y="6876"/>
                  </a:lnTo>
                  <a:lnTo>
                    <a:pt x="9431" y="7194"/>
                  </a:lnTo>
                  <a:lnTo>
                    <a:pt x="9435" y="7323"/>
                  </a:lnTo>
                  <a:lnTo>
                    <a:pt x="9521" y="7412"/>
                  </a:lnTo>
                  <a:lnTo>
                    <a:pt x="9434" y="7578"/>
                  </a:lnTo>
                  <a:lnTo>
                    <a:pt x="9422" y="7685"/>
                  </a:lnTo>
                  <a:lnTo>
                    <a:pt x="9305" y="7733"/>
                  </a:lnTo>
                  <a:lnTo>
                    <a:pt x="9137" y="7889"/>
                  </a:lnTo>
                  <a:lnTo>
                    <a:pt x="9017" y="7989"/>
                  </a:lnTo>
                  <a:lnTo>
                    <a:pt x="8912" y="7923"/>
                  </a:lnTo>
                  <a:lnTo>
                    <a:pt x="8816" y="7892"/>
                  </a:lnTo>
                  <a:lnTo>
                    <a:pt x="8762" y="7940"/>
                  </a:lnTo>
                  <a:lnTo>
                    <a:pt x="8900" y="8037"/>
                  </a:lnTo>
                  <a:lnTo>
                    <a:pt x="9104" y="8108"/>
                  </a:lnTo>
                  <a:lnTo>
                    <a:pt x="9207" y="8103"/>
                  </a:lnTo>
                  <a:lnTo>
                    <a:pt x="9392" y="7982"/>
                  </a:lnTo>
                  <a:lnTo>
                    <a:pt x="9497" y="7832"/>
                  </a:lnTo>
                  <a:lnTo>
                    <a:pt x="9656" y="7688"/>
                  </a:lnTo>
                  <a:lnTo>
                    <a:pt x="9617" y="7518"/>
                  </a:lnTo>
                  <a:lnTo>
                    <a:pt x="9662" y="7398"/>
                  </a:lnTo>
                  <a:lnTo>
                    <a:pt x="9902" y="7353"/>
                  </a:lnTo>
                  <a:lnTo>
                    <a:pt x="9962" y="7515"/>
                  </a:lnTo>
                  <a:lnTo>
                    <a:pt x="9944" y="7689"/>
                  </a:lnTo>
                  <a:lnTo>
                    <a:pt x="9902" y="7794"/>
                  </a:lnTo>
                  <a:lnTo>
                    <a:pt x="9975" y="7883"/>
                  </a:lnTo>
                  <a:lnTo>
                    <a:pt x="10109" y="7928"/>
                  </a:lnTo>
                  <a:lnTo>
                    <a:pt x="10139" y="7845"/>
                  </a:lnTo>
                  <a:lnTo>
                    <a:pt x="10014" y="7832"/>
                  </a:lnTo>
                  <a:lnTo>
                    <a:pt x="9987" y="7748"/>
                  </a:lnTo>
                  <a:lnTo>
                    <a:pt x="10022" y="7674"/>
                  </a:lnTo>
                  <a:lnTo>
                    <a:pt x="10076" y="7643"/>
                  </a:lnTo>
                  <a:lnTo>
                    <a:pt x="10046" y="7455"/>
                  </a:lnTo>
                  <a:lnTo>
                    <a:pt x="9977" y="7323"/>
                  </a:lnTo>
                  <a:lnTo>
                    <a:pt x="9839" y="7269"/>
                  </a:lnTo>
                  <a:lnTo>
                    <a:pt x="9729" y="7281"/>
                  </a:lnTo>
                  <a:lnTo>
                    <a:pt x="9612" y="7238"/>
                  </a:lnTo>
                  <a:lnTo>
                    <a:pt x="9630" y="6986"/>
                  </a:lnTo>
                  <a:lnTo>
                    <a:pt x="9776" y="6753"/>
                  </a:lnTo>
                  <a:lnTo>
                    <a:pt x="9747" y="6600"/>
                  </a:lnTo>
                  <a:lnTo>
                    <a:pt x="9716" y="6470"/>
                  </a:lnTo>
                  <a:lnTo>
                    <a:pt x="9782" y="6321"/>
                  </a:lnTo>
                  <a:lnTo>
                    <a:pt x="9930" y="6276"/>
                  </a:lnTo>
                  <a:lnTo>
                    <a:pt x="10002" y="6123"/>
                  </a:lnTo>
                  <a:lnTo>
                    <a:pt x="10002" y="6036"/>
                  </a:lnTo>
                  <a:lnTo>
                    <a:pt x="10050" y="6048"/>
                  </a:lnTo>
                  <a:lnTo>
                    <a:pt x="10050" y="6248"/>
                  </a:lnTo>
                  <a:lnTo>
                    <a:pt x="9989" y="6353"/>
                  </a:lnTo>
                  <a:lnTo>
                    <a:pt x="9945" y="6525"/>
                  </a:lnTo>
                  <a:lnTo>
                    <a:pt x="10005" y="6575"/>
                  </a:lnTo>
                  <a:lnTo>
                    <a:pt x="10148" y="6653"/>
                  </a:lnTo>
                  <a:lnTo>
                    <a:pt x="10206" y="6699"/>
                  </a:lnTo>
                  <a:lnTo>
                    <a:pt x="10263" y="6755"/>
                  </a:lnTo>
                  <a:lnTo>
                    <a:pt x="10275" y="6623"/>
                  </a:lnTo>
                  <a:lnTo>
                    <a:pt x="10082" y="6482"/>
                  </a:lnTo>
                  <a:lnTo>
                    <a:pt x="10068" y="6351"/>
                  </a:lnTo>
                  <a:lnTo>
                    <a:pt x="10166" y="6333"/>
                  </a:lnTo>
                  <a:lnTo>
                    <a:pt x="10257" y="6396"/>
                  </a:lnTo>
                  <a:lnTo>
                    <a:pt x="10286" y="6345"/>
                  </a:lnTo>
                  <a:lnTo>
                    <a:pt x="10190" y="6243"/>
                  </a:lnTo>
                  <a:lnTo>
                    <a:pt x="10232" y="6173"/>
                  </a:lnTo>
                  <a:lnTo>
                    <a:pt x="10307" y="6168"/>
                  </a:lnTo>
                  <a:lnTo>
                    <a:pt x="10340" y="6252"/>
                  </a:lnTo>
                  <a:lnTo>
                    <a:pt x="10413" y="6261"/>
                  </a:lnTo>
                  <a:lnTo>
                    <a:pt x="10581" y="6386"/>
                  </a:lnTo>
                  <a:lnTo>
                    <a:pt x="10638" y="6518"/>
                  </a:lnTo>
                  <a:lnTo>
                    <a:pt x="10796" y="6563"/>
                  </a:lnTo>
                  <a:lnTo>
                    <a:pt x="10724" y="6708"/>
                  </a:lnTo>
                  <a:lnTo>
                    <a:pt x="10668" y="6905"/>
                  </a:lnTo>
                  <a:lnTo>
                    <a:pt x="10757" y="6834"/>
                  </a:lnTo>
                  <a:lnTo>
                    <a:pt x="10788" y="6891"/>
                  </a:lnTo>
                  <a:lnTo>
                    <a:pt x="10739" y="7028"/>
                  </a:lnTo>
                  <a:lnTo>
                    <a:pt x="10772" y="7098"/>
                  </a:lnTo>
                  <a:lnTo>
                    <a:pt x="10847" y="6983"/>
                  </a:lnTo>
                  <a:lnTo>
                    <a:pt x="10826" y="6714"/>
                  </a:lnTo>
                  <a:lnTo>
                    <a:pt x="10887" y="6603"/>
                  </a:lnTo>
                  <a:lnTo>
                    <a:pt x="10847" y="6518"/>
                  </a:lnTo>
                  <a:lnTo>
                    <a:pt x="10772" y="6455"/>
                  </a:lnTo>
                  <a:lnTo>
                    <a:pt x="10743" y="6362"/>
                  </a:lnTo>
                  <a:lnTo>
                    <a:pt x="10653" y="6308"/>
                  </a:lnTo>
                  <a:lnTo>
                    <a:pt x="10614" y="6225"/>
                  </a:lnTo>
                  <a:lnTo>
                    <a:pt x="10568" y="5954"/>
                  </a:lnTo>
                  <a:lnTo>
                    <a:pt x="10652" y="5882"/>
                  </a:lnTo>
                  <a:lnTo>
                    <a:pt x="10848" y="5901"/>
                  </a:lnTo>
                  <a:lnTo>
                    <a:pt x="11042" y="5880"/>
                  </a:lnTo>
                  <a:lnTo>
                    <a:pt x="11160" y="5856"/>
                  </a:lnTo>
                  <a:lnTo>
                    <a:pt x="11232" y="5859"/>
                  </a:lnTo>
                  <a:lnTo>
                    <a:pt x="11274" y="5942"/>
                  </a:lnTo>
                  <a:lnTo>
                    <a:pt x="11342" y="5883"/>
                  </a:lnTo>
                  <a:lnTo>
                    <a:pt x="11204" y="5693"/>
                  </a:lnTo>
                  <a:lnTo>
                    <a:pt x="11265" y="5642"/>
                  </a:lnTo>
                  <a:lnTo>
                    <a:pt x="11192" y="5537"/>
                  </a:lnTo>
                  <a:lnTo>
                    <a:pt x="11298" y="5537"/>
                  </a:lnTo>
                  <a:lnTo>
                    <a:pt x="11391" y="5382"/>
                  </a:lnTo>
                  <a:lnTo>
                    <a:pt x="11670" y="5205"/>
                  </a:lnTo>
                  <a:lnTo>
                    <a:pt x="11852" y="5123"/>
                  </a:lnTo>
                  <a:lnTo>
                    <a:pt x="11781" y="5088"/>
                  </a:lnTo>
                  <a:lnTo>
                    <a:pt x="11936" y="5043"/>
                  </a:lnTo>
                  <a:lnTo>
                    <a:pt x="12044" y="5057"/>
                  </a:lnTo>
                  <a:lnTo>
                    <a:pt x="12030" y="5108"/>
                  </a:lnTo>
                  <a:lnTo>
                    <a:pt x="12168" y="5075"/>
                  </a:lnTo>
                  <a:lnTo>
                    <a:pt x="12221" y="4982"/>
                  </a:lnTo>
                  <a:lnTo>
                    <a:pt x="12356" y="4995"/>
                  </a:lnTo>
                  <a:lnTo>
                    <a:pt x="12258" y="4896"/>
                  </a:lnTo>
                  <a:lnTo>
                    <a:pt x="12434" y="4838"/>
                  </a:lnTo>
                  <a:lnTo>
                    <a:pt x="12435" y="4727"/>
                  </a:lnTo>
                  <a:lnTo>
                    <a:pt x="12453" y="4568"/>
                  </a:lnTo>
                  <a:lnTo>
                    <a:pt x="12606" y="4373"/>
                  </a:lnTo>
                  <a:lnTo>
                    <a:pt x="12744" y="4431"/>
                  </a:lnTo>
                  <a:lnTo>
                    <a:pt x="12809" y="4448"/>
                  </a:lnTo>
                  <a:lnTo>
                    <a:pt x="12753" y="4577"/>
                  </a:lnTo>
                  <a:lnTo>
                    <a:pt x="12825" y="4595"/>
                  </a:lnTo>
                  <a:lnTo>
                    <a:pt x="12899" y="4554"/>
                  </a:lnTo>
                  <a:lnTo>
                    <a:pt x="12957" y="4608"/>
                  </a:lnTo>
                  <a:lnTo>
                    <a:pt x="12929" y="4769"/>
                  </a:lnTo>
                  <a:lnTo>
                    <a:pt x="13053" y="4734"/>
                  </a:lnTo>
                  <a:lnTo>
                    <a:pt x="13038" y="4673"/>
                  </a:lnTo>
                  <a:lnTo>
                    <a:pt x="13158" y="4604"/>
                  </a:lnTo>
                  <a:lnTo>
                    <a:pt x="13278" y="4581"/>
                  </a:lnTo>
                  <a:lnTo>
                    <a:pt x="13392" y="4598"/>
                  </a:lnTo>
                  <a:lnTo>
                    <a:pt x="13517" y="4727"/>
                  </a:lnTo>
                  <a:lnTo>
                    <a:pt x="13623" y="4802"/>
                  </a:lnTo>
                  <a:lnTo>
                    <a:pt x="13662" y="4971"/>
                  </a:lnTo>
                  <a:lnTo>
                    <a:pt x="13557" y="5183"/>
                  </a:lnTo>
                  <a:lnTo>
                    <a:pt x="13406" y="5418"/>
                  </a:lnTo>
                  <a:lnTo>
                    <a:pt x="13331" y="5598"/>
                  </a:lnTo>
                  <a:lnTo>
                    <a:pt x="13137" y="5840"/>
                  </a:lnTo>
                  <a:lnTo>
                    <a:pt x="13112" y="6006"/>
                  </a:lnTo>
                  <a:lnTo>
                    <a:pt x="13199" y="5900"/>
                  </a:lnTo>
                  <a:lnTo>
                    <a:pt x="13382" y="5793"/>
                  </a:lnTo>
                  <a:lnTo>
                    <a:pt x="13425" y="5717"/>
                  </a:lnTo>
                  <a:lnTo>
                    <a:pt x="13511" y="5646"/>
                  </a:lnTo>
                  <a:lnTo>
                    <a:pt x="13560" y="5553"/>
                  </a:lnTo>
                  <a:lnTo>
                    <a:pt x="13428" y="5571"/>
                  </a:lnTo>
                  <a:lnTo>
                    <a:pt x="13455" y="5493"/>
                  </a:lnTo>
                  <a:lnTo>
                    <a:pt x="13608" y="5523"/>
                  </a:lnTo>
                  <a:lnTo>
                    <a:pt x="13698" y="5510"/>
                  </a:lnTo>
                  <a:lnTo>
                    <a:pt x="13736" y="5423"/>
                  </a:lnTo>
                  <a:lnTo>
                    <a:pt x="13797" y="5495"/>
                  </a:lnTo>
                  <a:lnTo>
                    <a:pt x="13830" y="5603"/>
                  </a:lnTo>
                  <a:lnTo>
                    <a:pt x="13904" y="5598"/>
                  </a:lnTo>
                  <a:lnTo>
                    <a:pt x="13901" y="5507"/>
                  </a:lnTo>
                  <a:lnTo>
                    <a:pt x="13989" y="5436"/>
                  </a:lnTo>
                  <a:lnTo>
                    <a:pt x="14354" y="5315"/>
                  </a:lnTo>
                  <a:lnTo>
                    <a:pt x="14352" y="5402"/>
                  </a:lnTo>
                  <a:lnTo>
                    <a:pt x="14415" y="5466"/>
                  </a:lnTo>
                  <a:lnTo>
                    <a:pt x="14507" y="5408"/>
                  </a:lnTo>
                  <a:lnTo>
                    <a:pt x="14628" y="5421"/>
                  </a:lnTo>
                  <a:lnTo>
                    <a:pt x="14730" y="5378"/>
                  </a:lnTo>
                  <a:lnTo>
                    <a:pt x="14759" y="5327"/>
                  </a:lnTo>
                  <a:lnTo>
                    <a:pt x="14837" y="5313"/>
                  </a:lnTo>
                  <a:lnTo>
                    <a:pt x="14834" y="5229"/>
                  </a:lnTo>
                  <a:lnTo>
                    <a:pt x="14792" y="5163"/>
                  </a:lnTo>
                  <a:lnTo>
                    <a:pt x="14757" y="5087"/>
                  </a:lnTo>
                  <a:lnTo>
                    <a:pt x="14831" y="4994"/>
                  </a:lnTo>
                  <a:lnTo>
                    <a:pt x="15012" y="5025"/>
                  </a:lnTo>
                  <a:lnTo>
                    <a:pt x="15102" y="4940"/>
                  </a:lnTo>
                  <a:lnTo>
                    <a:pt x="15189" y="4922"/>
                  </a:lnTo>
                  <a:lnTo>
                    <a:pt x="15387" y="4949"/>
                  </a:lnTo>
                  <a:lnTo>
                    <a:pt x="15375" y="5045"/>
                  </a:lnTo>
                  <a:lnTo>
                    <a:pt x="15410" y="5031"/>
                  </a:lnTo>
                  <a:lnTo>
                    <a:pt x="15452" y="5102"/>
                  </a:lnTo>
                  <a:lnTo>
                    <a:pt x="15449" y="5148"/>
                  </a:lnTo>
                  <a:lnTo>
                    <a:pt x="15498" y="5151"/>
                  </a:lnTo>
                  <a:lnTo>
                    <a:pt x="15581" y="5256"/>
                  </a:lnTo>
                  <a:lnTo>
                    <a:pt x="15470" y="5298"/>
                  </a:lnTo>
                  <a:lnTo>
                    <a:pt x="15747" y="5490"/>
                  </a:lnTo>
                  <a:lnTo>
                    <a:pt x="16034" y="5528"/>
                  </a:lnTo>
                  <a:lnTo>
                    <a:pt x="15914" y="5106"/>
                  </a:lnTo>
                  <a:lnTo>
                    <a:pt x="16061" y="5132"/>
                  </a:lnTo>
                  <a:lnTo>
                    <a:pt x="16212" y="5108"/>
                  </a:lnTo>
                  <a:lnTo>
                    <a:pt x="16218" y="4971"/>
                  </a:lnTo>
                  <a:lnTo>
                    <a:pt x="16392" y="4923"/>
                  </a:lnTo>
                  <a:lnTo>
                    <a:pt x="16563" y="4997"/>
                  </a:lnTo>
                  <a:lnTo>
                    <a:pt x="16520" y="4877"/>
                  </a:lnTo>
                  <a:lnTo>
                    <a:pt x="16395" y="4860"/>
                  </a:lnTo>
                  <a:lnTo>
                    <a:pt x="16490" y="4761"/>
                  </a:lnTo>
                  <a:lnTo>
                    <a:pt x="16604" y="4772"/>
                  </a:lnTo>
                  <a:lnTo>
                    <a:pt x="16619" y="4701"/>
                  </a:lnTo>
                  <a:lnTo>
                    <a:pt x="16541" y="4610"/>
                  </a:lnTo>
                  <a:lnTo>
                    <a:pt x="16488" y="4521"/>
                  </a:lnTo>
                  <a:lnTo>
                    <a:pt x="16398" y="4548"/>
                  </a:lnTo>
                  <a:lnTo>
                    <a:pt x="16377" y="4463"/>
                  </a:lnTo>
                  <a:lnTo>
                    <a:pt x="16473" y="4352"/>
                  </a:lnTo>
                  <a:lnTo>
                    <a:pt x="16382" y="4265"/>
                  </a:lnTo>
                  <a:lnTo>
                    <a:pt x="16539" y="4193"/>
                  </a:lnTo>
                  <a:lnTo>
                    <a:pt x="16847" y="4010"/>
                  </a:lnTo>
                  <a:lnTo>
                    <a:pt x="16982" y="3974"/>
                  </a:lnTo>
                  <a:lnTo>
                    <a:pt x="17144" y="3785"/>
                  </a:lnTo>
                  <a:lnTo>
                    <a:pt x="17292" y="3767"/>
                  </a:lnTo>
                  <a:lnTo>
                    <a:pt x="17298" y="3863"/>
                  </a:lnTo>
                  <a:lnTo>
                    <a:pt x="17448" y="3861"/>
                  </a:lnTo>
                  <a:lnTo>
                    <a:pt x="17577" y="3780"/>
                  </a:lnTo>
                  <a:lnTo>
                    <a:pt x="17762" y="3816"/>
                  </a:lnTo>
                  <a:lnTo>
                    <a:pt x="17882" y="3569"/>
                  </a:lnTo>
                  <a:lnTo>
                    <a:pt x="18059" y="3290"/>
                  </a:lnTo>
                  <a:lnTo>
                    <a:pt x="18210" y="3155"/>
                  </a:lnTo>
                  <a:lnTo>
                    <a:pt x="18437" y="3156"/>
                  </a:lnTo>
                  <a:lnTo>
                    <a:pt x="18530" y="3290"/>
                  </a:lnTo>
                  <a:lnTo>
                    <a:pt x="18695" y="3215"/>
                  </a:lnTo>
                  <a:lnTo>
                    <a:pt x="18752" y="3198"/>
                  </a:lnTo>
                  <a:lnTo>
                    <a:pt x="18782" y="3078"/>
                  </a:lnTo>
                  <a:lnTo>
                    <a:pt x="18887" y="2829"/>
                  </a:lnTo>
                  <a:lnTo>
                    <a:pt x="18993" y="2724"/>
                  </a:lnTo>
                  <a:lnTo>
                    <a:pt x="19080" y="2586"/>
                  </a:lnTo>
                  <a:lnTo>
                    <a:pt x="19008" y="2370"/>
                  </a:lnTo>
                  <a:lnTo>
                    <a:pt x="19115" y="2282"/>
                  </a:lnTo>
                  <a:lnTo>
                    <a:pt x="19167" y="2346"/>
                  </a:lnTo>
                  <a:lnTo>
                    <a:pt x="19097" y="2415"/>
                  </a:lnTo>
                  <a:lnTo>
                    <a:pt x="19205" y="2463"/>
                  </a:lnTo>
                  <a:lnTo>
                    <a:pt x="19274" y="2451"/>
                  </a:lnTo>
                  <a:lnTo>
                    <a:pt x="19350" y="2391"/>
                  </a:lnTo>
                  <a:lnTo>
                    <a:pt x="19488" y="2393"/>
                  </a:lnTo>
                  <a:lnTo>
                    <a:pt x="19469" y="2228"/>
                  </a:lnTo>
                  <a:lnTo>
                    <a:pt x="19307" y="2180"/>
                  </a:lnTo>
                  <a:lnTo>
                    <a:pt x="19175" y="2193"/>
                  </a:lnTo>
                  <a:lnTo>
                    <a:pt x="19112" y="2108"/>
                  </a:lnTo>
                  <a:lnTo>
                    <a:pt x="19241" y="1892"/>
                  </a:lnTo>
                  <a:lnTo>
                    <a:pt x="19391" y="1668"/>
                  </a:lnTo>
                  <a:lnTo>
                    <a:pt x="19383" y="1520"/>
                  </a:lnTo>
                  <a:lnTo>
                    <a:pt x="19673" y="1242"/>
                  </a:lnTo>
                  <a:lnTo>
                    <a:pt x="20097" y="911"/>
                  </a:lnTo>
                  <a:lnTo>
                    <a:pt x="20487" y="650"/>
                  </a:lnTo>
                  <a:lnTo>
                    <a:pt x="20721" y="674"/>
                  </a:lnTo>
                  <a:lnTo>
                    <a:pt x="20894" y="630"/>
                  </a:lnTo>
                  <a:lnTo>
                    <a:pt x="20877" y="560"/>
                  </a:lnTo>
                  <a:lnTo>
                    <a:pt x="20789" y="587"/>
                  </a:lnTo>
                  <a:lnTo>
                    <a:pt x="20672" y="546"/>
                  </a:lnTo>
                  <a:lnTo>
                    <a:pt x="20669" y="453"/>
                  </a:lnTo>
                  <a:lnTo>
                    <a:pt x="20733" y="380"/>
                  </a:lnTo>
                  <a:lnTo>
                    <a:pt x="20744" y="270"/>
                  </a:lnTo>
                  <a:lnTo>
                    <a:pt x="20988" y="105"/>
                  </a:lnTo>
                  <a:lnTo>
                    <a:pt x="21095" y="0"/>
                  </a:lnTo>
                  <a:lnTo>
                    <a:pt x="21107" y="108"/>
                  </a:lnTo>
                  <a:lnTo>
                    <a:pt x="21224" y="18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516" y="1746"/>
              <a:ext cx="87" cy="97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4302" y="2234"/>
              <a:ext cx="362" cy="411"/>
            </a:xfrm>
            <a:custGeom>
              <a:avLst/>
              <a:gdLst>
                <a:gd name="T0" fmla="*/ 0 w 396"/>
                <a:gd name="T1" fmla="*/ 16 h 447"/>
                <a:gd name="T2" fmla="*/ 27 w 396"/>
                <a:gd name="T3" fmla="*/ 25 h 447"/>
                <a:gd name="T4" fmla="*/ 43 w 396"/>
                <a:gd name="T5" fmla="*/ 45 h 447"/>
                <a:gd name="T6" fmla="*/ 42 w 396"/>
                <a:gd name="T7" fmla="*/ 57 h 447"/>
                <a:gd name="T8" fmla="*/ 30 w 396"/>
                <a:gd name="T9" fmla="*/ 63 h 447"/>
                <a:gd name="T10" fmla="*/ 24 w 396"/>
                <a:gd name="T11" fmla="*/ 76 h 447"/>
                <a:gd name="T12" fmla="*/ 58 w 396"/>
                <a:gd name="T13" fmla="*/ 111 h 447"/>
                <a:gd name="T14" fmla="*/ 81 w 396"/>
                <a:gd name="T15" fmla="*/ 151 h 447"/>
                <a:gd name="T16" fmla="*/ 118 w 396"/>
                <a:gd name="T17" fmla="*/ 169 h 447"/>
                <a:gd name="T18" fmla="*/ 139 w 396"/>
                <a:gd name="T19" fmla="*/ 178 h 447"/>
                <a:gd name="T20" fmla="*/ 162 w 396"/>
                <a:gd name="T21" fmla="*/ 217 h 447"/>
                <a:gd name="T22" fmla="*/ 187 w 396"/>
                <a:gd name="T23" fmla="*/ 234 h 447"/>
                <a:gd name="T24" fmla="*/ 223 w 396"/>
                <a:gd name="T25" fmla="*/ 277 h 447"/>
                <a:gd name="T26" fmla="*/ 237 w 396"/>
                <a:gd name="T27" fmla="*/ 312 h 447"/>
                <a:gd name="T28" fmla="*/ 277 w 396"/>
                <a:gd name="T29" fmla="*/ 331 h 447"/>
                <a:gd name="T30" fmla="*/ 298 w 396"/>
                <a:gd name="T31" fmla="*/ 373 h 447"/>
                <a:gd name="T32" fmla="*/ 319 w 396"/>
                <a:gd name="T33" fmla="*/ 388 h 447"/>
                <a:gd name="T34" fmla="*/ 334 w 396"/>
                <a:gd name="T35" fmla="*/ 412 h 447"/>
                <a:gd name="T36" fmla="*/ 343 w 396"/>
                <a:gd name="T37" fmla="*/ 430 h 447"/>
                <a:gd name="T38" fmla="*/ 366 w 396"/>
                <a:gd name="T39" fmla="*/ 447 h 447"/>
                <a:gd name="T40" fmla="*/ 381 w 396"/>
                <a:gd name="T41" fmla="*/ 439 h 447"/>
                <a:gd name="T42" fmla="*/ 367 w 396"/>
                <a:gd name="T43" fmla="*/ 420 h 447"/>
                <a:gd name="T44" fmla="*/ 357 w 396"/>
                <a:gd name="T45" fmla="*/ 396 h 447"/>
                <a:gd name="T46" fmla="*/ 387 w 396"/>
                <a:gd name="T47" fmla="*/ 379 h 447"/>
                <a:gd name="T48" fmla="*/ 396 w 396"/>
                <a:gd name="T49" fmla="*/ 363 h 447"/>
                <a:gd name="T50" fmla="*/ 370 w 396"/>
                <a:gd name="T51" fmla="*/ 355 h 447"/>
                <a:gd name="T52" fmla="*/ 352 w 396"/>
                <a:gd name="T53" fmla="*/ 348 h 447"/>
                <a:gd name="T54" fmla="*/ 318 w 396"/>
                <a:gd name="T55" fmla="*/ 346 h 447"/>
                <a:gd name="T56" fmla="*/ 297 w 396"/>
                <a:gd name="T57" fmla="*/ 325 h 447"/>
                <a:gd name="T58" fmla="*/ 279 w 396"/>
                <a:gd name="T59" fmla="*/ 292 h 447"/>
                <a:gd name="T60" fmla="*/ 270 w 396"/>
                <a:gd name="T61" fmla="*/ 270 h 447"/>
                <a:gd name="T62" fmla="*/ 258 w 396"/>
                <a:gd name="T63" fmla="*/ 255 h 447"/>
                <a:gd name="T64" fmla="*/ 267 w 396"/>
                <a:gd name="T65" fmla="*/ 231 h 447"/>
                <a:gd name="T66" fmla="*/ 303 w 396"/>
                <a:gd name="T67" fmla="*/ 217 h 447"/>
                <a:gd name="T68" fmla="*/ 208 w 396"/>
                <a:gd name="T69" fmla="*/ 157 h 447"/>
                <a:gd name="T70" fmla="*/ 177 w 396"/>
                <a:gd name="T71" fmla="*/ 133 h 447"/>
                <a:gd name="T72" fmla="*/ 133 w 396"/>
                <a:gd name="T73" fmla="*/ 109 h 447"/>
                <a:gd name="T74" fmla="*/ 82 w 396"/>
                <a:gd name="T75" fmla="*/ 55 h 447"/>
                <a:gd name="T76" fmla="*/ 60 w 396"/>
                <a:gd name="T77" fmla="*/ 39 h 447"/>
                <a:gd name="T78" fmla="*/ 9 w 396"/>
                <a:gd name="T79" fmla="*/ 0 h 447"/>
                <a:gd name="T80" fmla="*/ 0 w 396"/>
                <a:gd name="T81" fmla="*/ 1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6" h="447">
                  <a:moveTo>
                    <a:pt x="0" y="16"/>
                  </a:moveTo>
                  <a:lnTo>
                    <a:pt x="27" y="25"/>
                  </a:lnTo>
                  <a:lnTo>
                    <a:pt x="43" y="45"/>
                  </a:lnTo>
                  <a:lnTo>
                    <a:pt x="42" y="57"/>
                  </a:lnTo>
                  <a:lnTo>
                    <a:pt x="30" y="63"/>
                  </a:lnTo>
                  <a:lnTo>
                    <a:pt x="24" y="76"/>
                  </a:lnTo>
                  <a:lnTo>
                    <a:pt x="58" y="111"/>
                  </a:lnTo>
                  <a:lnTo>
                    <a:pt x="81" y="151"/>
                  </a:lnTo>
                  <a:lnTo>
                    <a:pt x="118" y="169"/>
                  </a:lnTo>
                  <a:lnTo>
                    <a:pt x="139" y="178"/>
                  </a:lnTo>
                  <a:lnTo>
                    <a:pt x="162" y="217"/>
                  </a:lnTo>
                  <a:lnTo>
                    <a:pt x="187" y="234"/>
                  </a:lnTo>
                  <a:lnTo>
                    <a:pt x="223" y="277"/>
                  </a:lnTo>
                  <a:lnTo>
                    <a:pt x="237" y="312"/>
                  </a:lnTo>
                  <a:lnTo>
                    <a:pt x="277" y="331"/>
                  </a:lnTo>
                  <a:lnTo>
                    <a:pt x="298" y="373"/>
                  </a:lnTo>
                  <a:lnTo>
                    <a:pt x="319" y="388"/>
                  </a:lnTo>
                  <a:lnTo>
                    <a:pt x="334" y="412"/>
                  </a:lnTo>
                  <a:lnTo>
                    <a:pt x="343" y="430"/>
                  </a:lnTo>
                  <a:lnTo>
                    <a:pt x="366" y="447"/>
                  </a:lnTo>
                  <a:lnTo>
                    <a:pt x="381" y="439"/>
                  </a:lnTo>
                  <a:lnTo>
                    <a:pt x="367" y="420"/>
                  </a:lnTo>
                  <a:lnTo>
                    <a:pt x="357" y="396"/>
                  </a:lnTo>
                  <a:lnTo>
                    <a:pt x="387" y="379"/>
                  </a:lnTo>
                  <a:lnTo>
                    <a:pt x="396" y="363"/>
                  </a:lnTo>
                  <a:lnTo>
                    <a:pt x="370" y="355"/>
                  </a:lnTo>
                  <a:lnTo>
                    <a:pt x="352" y="348"/>
                  </a:lnTo>
                  <a:lnTo>
                    <a:pt x="318" y="346"/>
                  </a:lnTo>
                  <a:lnTo>
                    <a:pt x="297" y="325"/>
                  </a:lnTo>
                  <a:lnTo>
                    <a:pt x="279" y="292"/>
                  </a:lnTo>
                  <a:lnTo>
                    <a:pt x="270" y="270"/>
                  </a:lnTo>
                  <a:lnTo>
                    <a:pt x="258" y="255"/>
                  </a:lnTo>
                  <a:lnTo>
                    <a:pt x="267" y="231"/>
                  </a:lnTo>
                  <a:lnTo>
                    <a:pt x="303" y="217"/>
                  </a:lnTo>
                  <a:lnTo>
                    <a:pt x="208" y="157"/>
                  </a:lnTo>
                  <a:lnTo>
                    <a:pt x="177" y="133"/>
                  </a:lnTo>
                  <a:lnTo>
                    <a:pt x="133" y="109"/>
                  </a:lnTo>
                  <a:lnTo>
                    <a:pt x="82" y="55"/>
                  </a:lnTo>
                  <a:lnTo>
                    <a:pt x="60" y="39"/>
                  </a:lnTo>
                  <a:lnTo>
                    <a:pt x="9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4519" y="1462"/>
              <a:ext cx="19" cy="43"/>
            </a:xfrm>
            <a:custGeom>
              <a:avLst/>
              <a:gdLst>
                <a:gd name="T0" fmla="*/ 2 w 20"/>
                <a:gd name="T1" fmla="*/ 0 h 47"/>
                <a:gd name="T2" fmla="*/ 0 w 20"/>
                <a:gd name="T3" fmla="*/ 21 h 47"/>
                <a:gd name="T4" fmla="*/ 6 w 20"/>
                <a:gd name="T5" fmla="*/ 38 h 47"/>
                <a:gd name="T6" fmla="*/ 20 w 20"/>
                <a:gd name="T7" fmla="*/ 47 h 47"/>
                <a:gd name="T8" fmla="*/ 17 w 20"/>
                <a:gd name="T9" fmla="*/ 24 h 47"/>
                <a:gd name="T10" fmla="*/ 18 w 20"/>
                <a:gd name="T11" fmla="*/ 5 h 47"/>
                <a:gd name="T12" fmla="*/ 2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" y="0"/>
                  </a:moveTo>
                  <a:lnTo>
                    <a:pt x="0" y="21"/>
                  </a:lnTo>
                  <a:lnTo>
                    <a:pt x="6" y="38"/>
                  </a:lnTo>
                  <a:lnTo>
                    <a:pt x="20" y="47"/>
                  </a:lnTo>
                  <a:lnTo>
                    <a:pt x="17" y="24"/>
                  </a:lnTo>
                  <a:lnTo>
                    <a:pt x="18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4806" y="1997"/>
              <a:ext cx="14" cy="55"/>
            </a:xfrm>
            <a:custGeom>
              <a:avLst/>
              <a:gdLst>
                <a:gd name="T0" fmla="*/ 1 w 16"/>
                <a:gd name="T1" fmla="*/ 0 h 60"/>
                <a:gd name="T2" fmla="*/ 0 w 16"/>
                <a:gd name="T3" fmla="*/ 27 h 60"/>
                <a:gd name="T4" fmla="*/ 0 w 16"/>
                <a:gd name="T5" fmla="*/ 60 h 60"/>
                <a:gd name="T6" fmla="*/ 16 w 16"/>
                <a:gd name="T7" fmla="*/ 60 h 60"/>
                <a:gd name="T8" fmla="*/ 13 w 16"/>
                <a:gd name="T9" fmla="*/ 21 h 60"/>
                <a:gd name="T10" fmla="*/ 1 w 16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0">
                  <a:moveTo>
                    <a:pt x="1" y="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6" y="60"/>
                  </a:lnTo>
                  <a:lnTo>
                    <a:pt x="13" y="2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1869" y="1439"/>
              <a:ext cx="415" cy="309"/>
            </a:xfrm>
            <a:custGeom>
              <a:avLst/>
              <a:gdLst>
                <a:gd name="T0" fmla="*/ 90 w 455"/>
                <a:gd name="T1" fmla="*/ 336 h 336"/>
                <a:gd name="T2" fmla="*/ 50 w 455"/>
                <a:gd name="T3" fmla="*/ 310 h 336"/>
                <a:gd name="T4" fmla="*/ 20 w 455"/>
                <a:gd name="T5" fmla="*/ 277 h 336"/>
                <a:gd name="T6" fmla="*/ 27 w 455"/>
                <a:gd name="T7" fmla="*/ 259 h 336"/>
                <a:gd name="T8" fmla="*/ 26 w 455"/>
                <a:gd name="T9" fmla="*/ 235 h 336"/>
                <a:gd name="T10" fmla="*/ 8 w 455"/>
                <a:gd name="T11" fmla="*/ 214 h 336"/>
                <a:gd name="T12" fmla="*/ 0 w 455"/>
                <a:gd name="T13" fmla="*/ 193 h 336"/>
                <a:gd name="T14" fmla="*/ 23 w 455"/>
                <a:gd name="T15" fmla="*/ 180 h 336"/>
                <a:gd name="T16" fmla="*/ 36 w 455"/>
                <a:gd name="T17" fmla="*/ 181 h 336"/>
                <a:gd name="T18" fmla="*/ 59 w 455"/>
                <a:gd name="T19" fmla="*/ 168 h 336"/>
                <a:gd name="T20" fmla="*/ 56 w 455"/>
                <a:gd name="T21" fmla="*/ 148 h 336"/>
                <a:gd name="T22" fmla="*/ 115 w 455"/>
                <a:gd name="T23" fmla="*/ 122 h 336"/>
                <a:gd name="T24" fmla="*/ 116 w 455"/>
                <a:gd name="T25" fmla="*/ 100 h 336"/>
                <a:gd name="T26" fmla="*/ 150 w 455"/>
                <a:gd name="T27" fmla="*/ 97 h 336"/>
                <a:gd name="T28" fmla="*/ 188 w 455"/>
                <a:gd name="T29" fmla="*/ 60 h 336"/>
                <a:gd name="T30" fmla="*/ 212 w 455"/>
                <a:gd name="T31" fmla="*/ 39 h 336"/>
                <a:gd name="T32" fmla="*/ 263 w 455"/>
                <a:gd name="T33" fmla="*/ 24 h 336"/>
                <a:gd name="T34" fmla="*/ 321 w 455"/>
                <a:gd name="T35" fmla="*/ 15 h 336"/>
                <a:gd name="T36" fmla="*/ 362 w 455"/>
                <a:gd name="T37" fmla="*/ 25 h 336"/>
                <a:gd name="T38" fmla="*/ 405 w 455"/>
                <a:gd name="T39" fmla="*/ 21 h 336"/>
                <a:gd name="T40" fmla="*/ 443 w 455"/>
                <a:gd name="T41" fmla="*/ 0 h 336"/>
                <a:gd name="T42" fmla="*/ 453 w 455"/>
                <a:gd name="T43" fmla="*/ 10 h 336"/>
                <a:gd name="T44" fmla="*/ 455 w 455"/>
                <a:gd name="T45" fmla="*/ 39 h 336"/>
                <a:gd name="T46" fmla="*/ 440 w 455"/>
                <a:gd name="T47" fmla="*/ 49 h 336"/>
                <a:gd name="T48" fmla="*/ 387 w 455"/>
                <a:gd name="T49" fmla="*/ 66 h 336"/>
                <a:gd name="T50" fmla="*/ 321 w 455"/>
                <a:gd name="T51" fmla="*/ 64 h 336"/>
                <a:gd name="T52" fmla="*/ 276 w 455"/>
                <a:gd name="T53" fmla="*/ 79 h 336"/>
                <a:gd name="T54" fmla="*/ 248 w 455"/>
                <a:gd name="T55" fmla="*/ 103 h 336"/>
                <a:gd name="T56" fmla="*/ 227 w 455"/>
                <a:gd name="T57" fmla="*/ 106 h 336"/>
                <a:gd name="T58" fmla="*/ 206 w 455"/>
                <a:gd name="T59" fmla="*/ 122 h 336"/>
                <a:gd name="T60" fmla="*/ 147 w 455"/>
                <a:gd name="T61" fmla="*/ 166 h 336"/>
                <a:gd name="T62" fmla="*/ 90 w 455"/>
                <a:gd name="T63" fmla="*/ 217 h 336"/>
                <a:gd name="T64" fmla="*/ 81 w 455"/>
                <a:gd name="T65" fmla="*/ 267 h 336"/>
                <a:gd name="T66" fmla="*/ 96 w 455"/>
                <a:gd name="T67" fmla="*/ 321 h 336"/>
                <a:gd name="T68" fmla="*/ 90 w 455"/>
                <a:gd name="T6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5" h="336">
                  <a:moveTo>
                    <a:pt x="90" y="336"/>
                  </a:moveTo>
                  <a:lnTo>
                    <a:pt x="50" y="310"/>
                  </a:lnTo>
                  <a:lnTo>
                    <a:pt x="20" y="277"/>
                  </a:lnTo>
                  <a:lnTo>
                    <a:pt x="27" y="259"/>
                  </a:lnTo>
                  <a:lnTo>
                    <a:pt x="26" y="235"/>
                  </a:lnTo>
                  <a:lnTo>
                    <a:pt x="8" y="214"/>
                  </a:lnTo>
                  <a:lnTo>
                    <a:pt x="0" y="193"/>
                  </a:lnTo>
                  <a:lnTo>
                    <a:pt x="23" y="180"/>
                  </a:lnTo>
                  <a:lnTo>
                    <a:pt x="36" y="181"/>
                  </a:lnTo>
                  <a:lnTo>
                    <a:pt x="59" y="168"/>
                  </a:lnTo>
                  <a:lnTo>
                    <a:pt x="56" y="148"/>
                  </a:lnTo>
                  <a:lnTo>
                    <a:pt x="115" y="122"/>
                  </a:lnTo>
                  <a:lnTo>
                    <a:pt x="116" y="100"/>
                  </a:lnTo>
                  <a:lnTo>
                    <a:pt x="150" y="97"/>
                  </a:lnTo>
                  <a:lnTo>
                    <a:pt x="188" y="60"/>
                  </a:lnTo>
                  <a:lnTo>
                    <a:pt x="212" y="39"/>
                  </a:lnTo>
                  <a:lnTo>
                    <a:pt x="263" y="24"/>
                  </a:lnTo>
                  <a:lnTo>
                    <a:pt x="321" y="15"/>
                  </a:lnTo>
                  <a:lnTo>
                    <a:pt x="362" y="25"/>
                  </a:lnTo>
                  <a:lnTo>
                    <a:pt x="405" y="21"/>
                  </a:lnTo>
                  <a:lnTo>
                    <a:pt x="443" y="0"/>
                  </a:lnTo>
                  <a:lnTo>
                    <a:pt x="453" y="10"/>
                  </a:lnTo>
                  <a:lnTo>
                    <a:pt x="455" y="39"/>
                  </a:lnTo>
                  <a:lnTo>
                    <a:pt x="440" y="49"/>
                  </a:lnTo>
                  <a:lnTo>
                    <a:pt x="387" y="66"/>
                  </a:lnTo>
                  <a:lnTo>
                    <a:pt x="321" y="64"/>
                  </a:lnTo>
                  <a:lnTo>
                    <a:pt x="276" y="79"/>
                  </a:lnTo>
                  <a:lnTo>
                    <a:pt x="248" y="103"/>
                  </a:lnTo>
                  <a:lnTo>
                    <a:pt x="227" y="106"/>
                  </a:lnTo>
                  <a:lnTo>
                    <a:pt x="206" y="122"/>
                  </a:lnTo>
                  <a:lnTo>
                    <a:pt x="147" y="166"/>
                  </a:lnTo>
                  <a:lnTo>
                    <a:pt x="90" y="217"/>
                  </a:lnTo>
                  <a:lnTo>
                    <a:pt x="81" y="267"/>
                  </a:lnTo>
                  <a:lnTo>
                    <a:pt x="96" y="321"/>
                  </a:lnTo>
                  <a:lnTo>
                    <a:pt x="90" y="3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3325" y="1224"/>
              <a:ext cx="127" cy="122"/>
            </a:xfrm>
            <a:custGeom>
              <a:avLst/>
              <a:gdLst>
                <a:gd name="T0" fmla="*/ 17 w 139"/>
                <a:gd name="T1" fmla="*/ 129 h 133"/>
                <a:gd name="T2" fmla="*/ 19 w 139"/>
                <a:gd name="T3" fmla="*/ 112 h 133"/>
                <a:gd name="T4" fmla="*/ 0 w 139"/>
                <a:gd name="T5" fmla="*/ 82 h 133"/>
                <a:gd name="T6" fmla="*/ 6 w 139"/>
                <a:gd name="T7" fmla="*/ 52 h 133"/>
                <a:gd name="T8" fmla="*/ 33 w 139"/>
                <a:gd name="T9" fmla="*/ 54 h 133"/>
                <a:gd name="T10" fmla="*/ 48 w 139"/>
                <a:gd name="T11" fmla="*/ 55 h 133"/>
                <a:gd name="T12" fmla="*/ 61 w 139"/>
                <a:gd name="T13" fmla="*/ 63 h 133"/>
                <a:gd name="T14" fmla="*/ 67 w 139"/>
                <a:gd name="T15" fmla="*/ 52 h 133"/>
                <a:gd name="T16" fmla="*/ 45 w 139"/>
                <a:gd name="T17" fmla="*/ 36 h 133"/>
                <a:gd name="T18" fmla="*/ 52 w 139"/>
                <a:gd name="T19" fmla="*/ 24 h 133"/>
                <a:gd name="T20" fmla="*/ 72 w 139"/>
                <a:gd name="T21" fmla="*/ 21 h 133"/>
                <a:gd name="T22" fmla="*/ 94 w 139"/>
                <a:gd name="T23" fmla="*/ 7 h 133"/>
                <a:gd name="T24" fmla="*/ 126 w 139"/>
                <a:gd name="T25" fmla="*/ 0 h 133"/>
                <a:gd name="T26" fmla="*/ 124 w 139"/>
                <a:gd name="T27" fmla="*/ 16 h 133"/>
                <a:gd name="T28" fmla="*/ 139 w 139"/>
                <a:gd name="T29" fmla="*/ 36 h 133"/>
                <a:gd name="T30" fmla="*/ 120 w 139"/>
                <a:gd name="T31" fmla="*/ 51 h 133"/>
                <a:gd name="T32" fmla="*/ 100 w 139"/>
                <a:gd name="T33" fmla="*/ 45 h 133"/>
                <a:gd name="T34" fmla="*/ 90 w 139"/>
                <a:gd name="T35" fmla="*/ 30 h 133"/>
                <a:gd name="T36" fmla="*/ 81 w 139"/>
                <a:gd name="T37" fmla="*/ 33 h 133"/>
                <a:gd name="T38" fmla="*/ 82 w 139"/>
                <a:gd name="T39" fmla="*/ 45 h 133"/>
                <a:gd name="T40" fmla="*/ 97 w 139"/>
                <a:gd name="T41" fmla="*/ 61 h 133"/>
                <a:gd name="T42" fmla="*/ 130 w 139"/>
                <a:gd name="T43" fmla="*/ 61 h 133"/>
                <a:gd name="T44" fmla="*/ 127 w 139"/>
                <a:gd name="T45" fmla="*/ 81 h 133"/>
                <a:gd name="T46" fmla="*/ 108 w 139"/>
                <a:gd name="T47" fmla="*/ 79 h 133"/>
                <a:gd name="T48" fmla="*/ 93 w 139"/>
                <a:gd name="T49" fmla="*/ 100 h 133"/>
                <a:gd name="T50" fmla="*/ 75 w 139"/>
                <a:gd name="T51" fmla="*/ 111 h 133"/>
                <a:gd name="T52" fmla="*/ 82 w 139"/>
                <a:gd name="T53" fmla="*/ 129 h 133"/>
                <a:gd name="T54" fmla="*/ 55 w 139"/>
                <a:gd name="T55" fmla="*/ 133 h 133"/>
                <a:gd name="T56" fmla="*/ 17 w 139"/>
                <a:gd name="T57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" h="133">
                  <a:moveTo>
                    <a:pt x="17" y="129"/>
                  </a:moveTo>
                  <a:lnTo>
                    <a:pt x="19" y="112"/>
                  </a:lnTo>
                  <a:lnTo>
                    <a:pt x="0" y="82"/>
                  </a:lnTo>
                  <a:lnTo>
                    <a:pt x="6" y="52"/>
                  </a:lnTo>
                  <a:lnTo>
                    <a:pt x="33" y="54"/>
                  </a:lnTo>
                  <a:lnTo>
                    <a:pt x="48" y="55"/>
                  </a:lnTo>
                  <a:lnTo>
                    <a:pt x="61" y="63"/>
                  </a:lnTo>
                  <a:lnTo>
                    <a:pt x="67" y="52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72" y="21"/>
                  </a:lnTo>
                  <a:lnTo>
                    <a:pt x="94" y="7"/>
                  </a:lnTo>
                  <a:lnTo>
                    <a:pt x="126" y="0"/>
                  </a:lnTo>
                  <a:lnTo>
                    <a:pt x="124" y="16"/>
                  </a:lnTo>
                  <a:lnTo>
                    <a:pt x="139" y="36"/>
                  </a:lnTo>
                  <a:lnTo>
                    <a:pt x="120" y="51"/>
                  </a:lnTo>
                  <a:lnTo>
                    <a:pt x="100" y="45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82" y="45"/>
                  </a:lnTo>
                  <a:lnTo>
                    <a:pt x="97" y="61"/>
                  </a:lnTo>
                  <a:lnTo>
                    <a:pt x="130" y="61"/>
                  </a:lnTo>
                  <a:lnTo>
                    <a:pt x="127" y="81"/>
                  </a:lnTo>
                  <a:lnTo>
                    <a:pt x="108" y="79"/>
                  </a:lnTo>
                  <a:lnTo>
                    <a:pt x="93" y="100"/>
                  </a:lnTo>
                  <a:lnTo>
                    <a:pt x="75" y="111"/>
                  </a:lnTo>
                  <a:lnTo>
                    <a:pt x="82" y="129"/>
                  </a:lnTo>
                  <a:lnTo>
                    <a:pt x="55" y="133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3453" y="1175"/>
              <a:ext cx="75" cy="61"/>
            </a:xfrm>
            <a:custGeom>
              <a:avLst/>
              <a:gdLst>
                <a:gd name="T0" fmla="*/ 0 w 82"/>
                <a:gd name="T1" fmla="*/ 42 h 66"/>
                <a:gd name="T2" fmla="*/ 13 w 82"/>
                <a:gd name="T3" fmla="*/ 66 h 66"/>
                <a:gd name="T4" fmla="*/ 42 w 82"/>
                <a:gd name="T5" fmla="*/ 62 h 66"/>
                <a:gd name="T6" fmla="*/ 70 w 82"/>
                <a:gd name="T7" fmla="*/ 47 h 66"/>
                <a:gd name="T8" fmla="*/ 82 w 82"/>
                <a:gd name="T9" fmla="*/ 23 h 66"/>
                <a:gd name="T10" fmla="*/ 75 w 82"/>
                <a:gd name="T11" fmla="*/ 0 h 66"/>
                <a:gd name="T12" fmla="*/ 51 w 82"/>
                <a:gd name="T13" fmla="*/ 11 h 66"/>
                <a:gd name="T14" fmla="*/ 46 w 82"/>
                <a:gd name="T15" fmla="*/ 24 h 66"/>
                <a:gd name="T16" fmla="*/ 31 w 82"/>
                <a:gd name="T17" fmla="*/ 23 h 66"/>
                <a:gd name="T18" fmla="*/ 19 w 82"/>
                <a:gd name="T19" fmla="*/ 39 h 66"/>
                <a:gd name="T20" fmla="*/ 0 w 82"/>
                <a:gd name="T2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6">
                  <a:moveTo>
                    <a:pt x="0" y="42"/>
                  </a:moveTo>
                  <a:lnTo>
                    <a:pt x="13" y="66"/>
                  </a:lnTo>
                  <a:lnTo>
                    <a:pt x="42" y="62"/>
                  </a:lnTo>
                  <a:lnTo>
                    <a:pt x="70" y="47"/>
                  </a:lnTo>
                  <a:lnTo>
                    <a:pt x="82" y="23"/>
                  </a:lnTo>
                  <a:lnTo>
                    <a:pt x="75" y="0"/>
                  </a:lnTo>
                  <a:lnTo>
                    <a:pt x="51" y="11"/>
                  </a:lnTo>
                  <a:lnTo>
                    <a:pt x="46" y="24"/>
                  </a:lnTo>
                  <a:lnTo>
                    <a:pt x="31" y="23"/>
                  </a:lnTo>
                  <a:lnTo>
                    <a:pt x="19" y="39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3463" y="1342"/>
              <a:ext cx="56" cy="42"/>
            </a:xfrm>
            <a:custGeom>
              <a:avLst/>
              <a:gdLst>
                <a:gd name="T0" fmla="*/ 2 w 62"/>
                <a:gd name="T1" fmla="*/ 45 h 45"/>
                <a:gd name="T2" fmla="*/ 0 w 62"/>
                <a:gd name="T3" fmla="*/ 15 h 45"/>
                <a:gd name="T4" fmla="*/ 8 w 62"/>
                <a:gd name="T5" fmla="*/ 1 h 45"/>
                <a:gd name="T6" fmla="*/ 47 w 62"/>
                <a:gd name="T7" fmla="*/ 0 h 45"/>
                <a:gd name="T8" fmla="*/ 62 w 62"/>
                <a:gd name="T9" fmla="*/ 16 h 45"/>
                <a:gd name="T10" fmla="*/ 33 w 62"/>
                <a:gd name="T11" fmla="*/ 36 h 45"/>
                <a:gd name="T12" fmla="*/ 2 w 62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5">
                  <a:moveTo>
                    <a:pt x="2" y="45"/>
                  </a:moveTo>
                  <a:lnTo>
                    <a:pt x="0" y="15"/>
                  </a:lnTo>
                  <a:lnTo>
                    <a:pt x="8" y="1"/>
                  </a:lnTo>
                  <a:lnTo>
                    <a:pt x="47" y="0"/>
                  </a:lnTo>
                  <a:lnTo>
                    <a:pt x="62" y="16"/>
                  </a:lnTo>
                  <a:lnTo>
                    <a:pt x="33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2649" y="1296"/>
              <a:ext cx="91" cy="80"/>
            </a:xfrm>
            <a:custGeom>
              <a:avLst/>
              <a:gdLst>
                <a:gd name="T0" fmla="*/ 13 w 99"/>
                <a:gd name="T1" fmla="*/ 52 h 87"/>
                <a:gd name="T2" fmla="*/ 0 w 99"/>
                <a:gd name="T3" fmla="*/ 35 h 87"/>
                <a:gd name="T4" fmla="*/ 19 w 99"/>
                <a:gd name="T5" fmla="*/ 8 h 87"/>
                <a:gd name="T6" fmla="*/ 42 w 99"/>
                <a:gd name="T7" fmla="*/ 2 h 87"/>
                <a:gd name="T8" fmla="*/ 62 w 99"/>
                <a:gd name="T9" fmla="*/ 9 h 87"/>
                <a:gd name="T10" fmla="*/ 80 w 99"/>
                <a:gd name="T11" fmla="*/ 0 h 87"/>
                <a:gd name="T12" fmla="*/ 89 w 99"/>
                <a:gd name="T13" fmla="*/ 24 h 87"/>
                <a:gd name="T14" fmla="*/ 84 w 99"/>
                <a:gd name="T15" fmla="*/ 54 h 87"/>
                <a:gd name="T16" fmla="*/ 99 w 99"/>
                <a:gd name="T17" fmla="*/ 78 h 87"/>
                <a:gd name="T18" fmla="*/ 62 w 99"/>
                <a:gd name="T19" fmla="*/ 87 h 87"/>
                <a:gd name="T20" fmla="*/ 33 w 99"/>
                <a:gd name="T21" fmla="*/ 77 h 87"/>
                <a:gd name="T22" fmla="*/ 13 w 99"/>
                <a:gd name="T23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87">
                  <a:moveTo>
                    <a:pt x="13" y="52"/>
                  </a:moveTo>
                  <a:lnTo>
                    <a:pt x="0" y="35"/>
                  </a:lnTo>
                  <a:lnTo>
                    <a:pt x="19" y="8"/>
                  </a:lnTo>
                  <a:lnTo>
                    <a:pt x="42" y="2"/>
                  </a:lnTo>
                  <a:lnTo>
                    <a:pt x="62" y="9"/>
                  </a:lnTo>
                  <a:lnTo>
                    <a:pt x="80" y="0"/>
                  </a:lnTo>
                  <a:lnTo>
                    <a:pt x="89" y="24"/>
                  </a:lnTo>
                  <a:lnTo>
                    <a:pt x="84" y="54"/>
                  </a:lnTo>
                  <a:lnTo>
                    <a:pt x="99" y="78"/>
                  </a:lnTo>
                  <a:lnTo>
                    <a:pt x="62" y="87"/>
                  </a:lnTo>
                  <a:lnTo>
                    <a:pt x="33" y="77"/>
                  </a:lnTo>
                  <a:lnTo>
                    <a:pt x="13" y="5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2624" y="1218"/>
              <a:ext cx="71" cy="87"/>
            </a:xfrm>
            <a:custGeom>
              <a:avLst/>
              <a:gdLst>
                <a:gd name="T0" fmla="*/ 0 w 78"/>
                <a:gd name="T1" fmla="*/ 73 h 94"/>
                <a:gd name="T2" fmla="*/ 18 w 78"/>
                <a:gd name="T3" fmla="*/ 55 h 94"/>
                <a:gd name="T4" fmla="*/ 12 w 78"/>
                <a:gd name="T5" fmla="*/ 34 h 94"/>
                <a:gd name="T6" fmla="*/ 20 w 78"/>
                <a:gd name="T7" fmla="*/ 20 h 94"/>
                <a:gd name="T8" fmla="*/ 39 w 78"/>
                <a:gd name="T9" fmla="*/ 19 h 94"/>
                <a:gd name="T10" fmla="*/ 40 w 78"/>
                <a:gd name="T11" fmla="*/ 0 h 94"/>
                <a:gd name="T12" fmla="*/ 59 w 78"/>
                <a:gd name="T13" fmla="*/ 19 h 94"/>
                <a:gd name="T14" fmla="*/ 74 w 78"/>
                <a:gd name="T15" fmla="*/ 35 h 94"/>
                <a:gd name="T16" fmla="*/ 66 w 78"/>
                <a:gd name="T17" fmla="*/ 54 h 94"/>
                <a:gd name="T18" fmla="*/ 78 w 78"/>
                <a:gd name="T19" fmla="*/ 73 h 94"/>
                <a:gd name="T20" fmla="*/ 57 w 78"/>
                <a:gd name="T21" fmla="*/ 76 h 94"/>
                <a:gd name="T22" fmla="*/ 27 w 78"/>
                <a:gd name="T23" fmla="*/ 94 h 94"/>
                <a:gd name="T24" fmla="*/ 0 w 78"/>
                <a:gd name="T25" fmla="*/ 7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4">
                  <a:moveTo>
                    <a:pt x="0" y="73"/>
                  </a:moveTo>
                  <a:lnTo>
                    <a:pt x="18" y="55"/>
                  </a:lnTo>
                  <a:lnTo>
                    <a:pt x="12" y="34"/>
                  </a:lnTo>
                  <a:lnTo>
                    <a:pt x="20" y="20"/>
                  </a:lnTo>
                  <a:lnTo>
                    <a:pt x="39" y="19"/>
                  </a:lnTo>
                  <a:lnTo>
                    <a:pt x="40" y="0"/>
                  </a:lnTo>
                  <a:lnTo>
                    <a:pt x="59" y="19"/>
                  </a:lnTo>
                  <a:lnTo>
                    <a:pt x="74" y="35"/>
                  </a:lnTo>
                  <a:lnTo>
                    <a:pt x="66" y="54"/>
                  </a:lnTo>
                  <a:lnTo>
                    <a:pt x="78" y="73"/>
                  </a:lnTo>
                  <a:lnTo>
                    <a:pt x="57" y="76"/>
                  </a:lnTo>
                  <a:lnTo>
                    <a:pt x="27" y="9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2733" y="1332"/>
              <a:ext cx="82" cy="96"/>
            </a:xfrm>
            <a:custGeom>
              <a:avLst/>
              <a:gdLst>
                <a:gd name="T0" fmla="*/ 0 w 90"/>
                <a:gd name="T1" fmla="*/ 98 h 104"/>
                <a:gd name="T2" fmla="*/ 15 w 90"/>
                <a:gd name="T3" fmla="*/ 63 h 104"/>
                <a:gd name="T4" fmla="*/ 18 w 90"/>
                <a:gd name="T5" fmla="*/ 24 h 104"/>
                <a:gd name="T6" fmla="*/ 24 w 90"/>
                <a:gd name="T7" fmla="*/ 6 h 104"/>
                <a:gd name="T8" fmla="*/ 36 w 90"/>
                <a:gd name="T9" fmla="*/ 0 h 104"/>
                <a:gd name="T10" fmla="*/ 39 w 90"/>
                <a:gd name="T11" fmla="*/ 38 h 104"/>
                <a:gd name="T12" fmla="*/ 54 w 90"/>
                <a:gd name="T13" fmla="*/ 17 h 104"/>
                <a:gd name="T14" fmla="*/ 67 w 90"/>
                <a:gd name="T15" fmla="*/ 13 h 104"/>
                <a:gd name="T16" fmla="*/ 82 w 90"/>
                <a:gd name="T17" fmla="*/ 29 h 104"/>
                <a:gd name="T18" fmla="*/ 90 w 90"/>
                <a:gd name="T19" fmla="*/ 48 h 104"/>
                <a:gd name="T20" fmla="*/ 76 w 90"/>
                <a:gd name="T21" fmla="*/ 68 h 104"/>
                <a:gd name="T22" fmla="*/ 40 w 90"/>
                <a:gd name="T23" fmla="*/ 78 h 104"/>
                <a:gd name="T24" fmla="*/ 15 w 90"/>
                <a:gd name="T25" fmla="*/ 104 h 104"/>
                <a:gd name="T26" fmla="*/ 0 w 90"/>
                <a:gd name="T27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4">
                  <a:moveTo>
                    <a:pt x="0" y="98"/>
                  </a:moveTo>
                  <a:lnTo>
                    <a:pt x="15" y="63"/>
                  </a:lnTo>
                  <a:lnTo>
                    <a:pt x="18" y="2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9" y="38"/>
                  </a:lnTo>
                  <a:lnTo>
                    <a:pt x="54" y="17"/>
                  </a:lnTo>
                  <a:lnTo>
                    <a:pt x="67" y="13"/>
                  </a:lnTo>
                  <a:lnTo>
                    <a:pt x="82" y="29"/>
                  </a:lnTo>
                  <a:lnTo>
                    <a:pt x="90" y="48"/>
                  </a:lnTo>
                  <a:lnTo>
                    <a:pt x="76" y="68"/>
                  </a:lnTo>
                  <a:lnTo>
                    <a:pt x="40" y="78"/>
                  </a:lnTo>
                  <a:lnTo>
                    <a:pt x="15" y="104"/>
                  </a:lnTo>
                  <a:lnTo>
                    <a:pt x="0" y="9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1718" y="1710"/>
              <a:ext cx="53" cy="42"/>
            </a:xfrm>
            <a:custGeom>
              <a:avLst/>
              <a:gdLst>
                <a:gd name="T0" fmla="*/ 6 w 58"/>
                <a:gd name="T1" fmla="*/ 46 h 46"/>
                <a:gd name="T2" fmla="*/ 58 w 58"/>
                <a:gd name="T3" fmla="*/ 43 h 46"/>
                <a:gd name="T4" fmla="*/ 58 w 58"/>
                <a:gd name="T5" fmla="*/ 27 h 46"/>
                <a:gd name="T6" fmla="*/ 43 w 58"/>
                <a:gd name="T7" fmla="*/ 6 h 46"/>
                <a:gd name="T8" fmla="*/ 30 w 58"/>
                <a:gd name="T9" fmla="*/ 0 h 46"/>
                <a:gd name="T10" fmla="*/ 0 w 58"/>
                <a:gd name="T11" fmla="*/ 24 h 46"/>
                <a:gd name="T12" fmla="*/ 6 w 58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6">
                  <a:moveTo>
                    <a:pt x="6" y="46"/>
                  </a:moveTo>
                  <a:lnTo>
                    <a:pt x="58" y="43"/>
                  </a:lnTo>
                  <a:lnTo>
                    <a:pt x="58" y="27"/>
                  </a:lnTo>
                  <a:lnTo>
                    <a:pt x="43" y="6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6" y="4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1957" y="1760"/>
              <a:ext cx="30" cy="58"/>
            </a:xfrm>
            <a:custGeom>
              <a:avLst/>
              <a:gdLst>
                <a:gd name="T0" fmla="*/ 19 w 33"/>
                <a:gd name="T1" fmla="*/ 0 h 63"/>
                <a:gd name="T2" fmla="*/ 6 w 33"/>
                <a:gd name="T3" fmla="*/ 18 h 63"/>
                <a:gd name="T4" fmla="*/ 0 w 33"/>
                <a:gd name="T5" fmla="*/ 33 h 63"/>
                <a:gd name="T6" fmla="*/ 26 w 33"/>
                <a:gd name="T7" fmla="*/ 63 h 63"/>
                <a:gd name="T8" fmla="*/ 33 w 33"/>
                <a:gd name="T9" fmla="*/ 53 h 63"/>
                <a:gd name="T10" fmla="*/ 26 w 33"/>
                <a:gd name="T11" fmla="*/ 30 h 63"/>
                <a:gd name="T12" fmla="*/ 19 w 33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3">
                  <a:moveTo>
                    <a:pt x="19" y="0"/>
                  </a:moveTo>
                  <a:lnTo>
                    <a:pt x="6" y="18"/>
                  </a:lnTo>
                  <a:lnTo>
                    <a:pt x="0" y="33"/>
                  </a:lnTo>
                  <a:lnTo>
                    <a:pt x="26" y="63"/>
                  </a:lnTo>
                  <a:lnTo>
                    <a:pt x="33" y="53"/>
                  </a:lnTo>
                  <a:lnTo>
                    <a:pt x="26" y="3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691680" y="1412776"/>
            <a:ext cx="2594917" cy="3028290"/>
            <a:chOff x="1134" y="914"/>
            <a:chExt cx="2948" cy="3002"/>
          </a:xfrm>
          <a:gradFill flip="none" rotWithShape="1">
            <a:gsLst>
              <a:gs pos="50000">
                <a:schemeClr val="bg2"/>
              </a:gs>
              <a:gs pos="13000">
                <a:srgbClr val="00B0F0"/>
              </a:gs>
            </a:gsLst>
            <a:lin ang="0" scaled="0"/>
            <a:tileRect/>
          </a:gradFill>
        </p:grpSpPr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1283" y="914"/>
              <a:ext cx="2208" cy="2352"/>
            </a:xfrm>
            <a:custGeom>
              <a:avLst/>
              <a:gdLst/>
              <a:ahLst/>
              <a:cxnLst>
                <a:cxn ang="0">
                  <a:pos x="598" y="5496"/>
                </a:cxn>
                <a:cxn ang="0">
                  <a:pos x="1323" y="5880"/>
                </a:cxn>
                <a:cxn ang="0">
                  <a:pos x="1654" y="6222"/>
                </a:cxn>
                <a:cxn ang="0">
                  <a:pos x="1021" y="6402"/>
                </a:cxn>
                <a:cxn ang="0">
                  <a:pos x="1471" y="7306"/>
                </a:cxn>
                <a:cxn ang="0">
                  <a:pos x="2319" y="7578"/>
                </a:cxn>
                <a:cxn ang="0">
                  <a:pos x="3483" y="7560"/>
                </a:cxn>
                <a:cxn ang="0">
                  <a:pos x="4144" y="7642"/>
                </a:cxn>
                <a:cxn ang="0">
                  <a:pos x="4776" y="7797"/>
                </a:cxn>
                <a:cxn ang="0">
                  <a:pos x="4650" y="8139"/>
                </a:cxn>
                <a:cxn ang="0">
                  <a:pos x="3840" y="7965"/>
                </a:cxn>
                <a:cxn ang="0">
                  <a:pos x="2268" y="7809"/>
                </a:cxn>
                <a:cxn ang="0">
                  <a:pos x="1912" y="8710"/>
                </a:cxn>
                <a:cxn ang="0">
                  <a:pos x="2431" y="10354"/>
                </a:cxn>
                <a:cxn ang="0">
                  <a:pos x="2971" y="10537"/>
                </a:cxn>
                <a:cxn ang="0">
                  <a:pos x="3735" y="11269"/>
                </a:cxn>
                <a:cxn ang="0">
                  <a:pos x="4072" y="11176"/>
                </a:cxn>
                <a:cxn ang="0">
                  <a:pos x="4788" y="11527"/>
                </a:cxn>
                <a:cxn ang="0">
                  <a:pos x="5107" y="11565"/>
                </a:cxn>
                <a:cxn ang="0">
                  <a:pos x="4821" y="10365"/>
                </a:cxn>
                <a:cxn ang="0">
                  <a:pos x="4648" y="9327"/>
                </a:cxn>
                <a:cxn ang="0">
                  <a:pos x="5328" y="9715"/>
                </a:cxn>
                <a:cxn ang="0">
                  <a:pos x="5374" y="9196"/>
                </a:cxn>
                <a:cxn ang="0">
                  <a:pos x="4933" y="8440"/>
                </a:cxn>
                <a:cxn ang="0">
                  <a:pos x="6073" y="8487"/>
                </a:cxn>
                <a:cxn ang="0">
                  <a:pos x="6684" y="8637"/>
                </a:cxn>
                <a:cxn ang="0">
                  <a:pos x="6511" y="7678"/>
                </a:cxn>
                <a:cxn ang="0">
                  <a:pos x="5047" y="6855"/>
                </a:cxn>
                <a:cxn ang="0">
                  <a:pos x="4335" y="6343"/>
                </a:cxn>
                <a:cxn ang="0">
                  <a:pos x="4875" y="6028"/>
                </a:cxn>
                <a:cxn ang="0">
                  <a:pos x="4624" y="5412"/>
                </a:cxn>
                <a:cxn ang="0">
                  <a:pos x="5151" y="5818"/>
                </a:cxn>
                <a:cxn ang="0">
                  <a:pos x="5419" y="5548"/>
                </a:cxn>
                <a:cxn ang="0">
                  <a:pos x="4221" y="3840"/>
                </a:cxn>
                <a:cxn ang="0">
                  <a:pos x="4356" y="2844"/>
                </a:cxn>
                <a:cxn ang="0">
                  <a:pos x="4800" y="2758"/>
                </a:cxn>
                <a:cxn ang="0">
                  <a:pos x="5416" y="3672"/>
                </a:cxn>
                <a:cxn ang="0">
                  <a:pos x="6021" y="3885"/>
                </a:cxn>
                <a:cxn ang="0">
                  <a:pos x="6036" y="3382"/>
                </a:cxn>
                <a:cxn ang="0">
                  <a:pos x="6558" y="3625"/>
                </a:cxn>
                <a:cxn ang="0">
                  <a:pos x="7275" y="3504"/>
                </a:cxn>
                <a:cxn ang="0">
                  <a:pos x="6393" y="2731"/>
                </a:cxn>
                <a:cxn ang="0">
                  <a:pos x="6757" y="2304"/>
                </a:cxn>
                <a:cxn ang="0">
                  <a:pos x="7950" y="1993"/>
                </a:cxn>
                <a:cxn ang="0">
                  <a:pos x="8481" y="1794"/>
                </a:cxn>
                <a:cxn ang="0">
                  <a:pos x="9960" y="2038"/>
                </a:cxn>
                <a:cxn ang="0">
                  <a:pos x="10644" y="1117"/>
                </a:cxn>
                <a:cxn ang="0">
                  <a:pos x="10431" y="118"/>
                </a:cxn>
                <a:cxn ang="0">
                  <a:pos x="9970" y="919"/>
                </a:cxn>
                <a:cxn ang="0">
                  <a:pos x="8421" y="879"/>
                </a:cxn>
                <a:cxn ang="0">
                  <a:pos x="7251" y="523"/>
                </a:cxn>
                <a:cxn ang="0">
                  <a:pos x="6274" y="691"/>
                </a:cxn>
                <a:cxn ang="0">
                  <a:pos x="5346" y="915"/>
                </a:cxn>
                <a:cxn ang="0">
                  <a:pos x="3816" y="1348"/>
                </a:cxn>
                <a:cxn ang="0">
                  <a:pos x="2572" y="1927"/>
                </a:cxn>
                <a:cxn ang="0">
                  <a:pos x="1536" y="2161"/>
                </a:cxn>
                <a:cxn ang="0">
                  <a:pos x="1149" y="3067"/>
                </a:cxn>
                <a:cxn ang="0">
                  <a:pos x="405" y="3967"/>
                </a:cxn>
              </a:cxnLst>
              <a:rect l="0" t="0" r="r" b="b"/>
              <a:pathLst>
                <a:path w="11040" h="11761">
                  <a:moveTo>
                    <a:pt x="0" y="4672"/>
                  </a:moveTo>
                  <a:lnTo>
                    <a:pt x="123" y="4873"/>
                  </a:lnTo>
                  <a:lnTo>
                    <a:pt x="243" y="4914"/>
                  </a:lnTo>
                  <a:lnTo>
                    <a:pt x="169" y="5112"/>
                  </a:lnTo>
                  <a:lnTo>
                    <a:pt x="289" y="5169"/>
                  </a:lnTo>
                  <a:lnTo>
                    <a:pt x="274" y="5310"/>
                  </a:lnTo>
                  <a:lnTo>
                    <a:pt x="433" y="5364"/>
                  </a:lnTo>
                  <a:lnTo>
                    <a:pt x="555" y="5364"/>
                  </a:lnTo>
                  <a:lnTo>
                    <a:pt x="598" y="5496"/>
                  </a:lnTo>
                  <a:lnTo>
                    <a:pt x="976" y="5910"/>
                  </a:lnTo>
                  <a:lnTo>
                    <a:pt x="997" y="6055"/>
                  </a:lnTo>
                  <a:lnTo>
                    <a:pt x="1126" y="6070"/>
                  </a:lnTo>
                  <a:lnTo>
                    <a:pt x="1101" y="5923"/>
                  </a:lnTo>
                  <a:lnTo>
                    <a:pt x="1099" y="5820"/>
                  </a:lnTo>
                  <a:lnTo>
                    <a:pt x="1149" y="5751"/>
                  </a:lnTo>
                  <a:lnTo>
                    <a:pt x="1201" y="5824"/>
                  </a:lnTo>
                  <a:lnTo>
                    <a:pt x="1246" y="5935"/>
                  </a:lnTo>
                  <a:lnTo>
                    <a:pt x="1323" y="5880"/>
                  </a:lnTo>
                  <a:lnTo>
                    <a:pt x="1453" y="5998"/>
                  </a:lnTo>
                  <a:lnTo>
                    <a:pt x="1521" y="6015"/>
                  </a:lnTo>
                  <a:lnTo>
                    <a:pt x="1573" y="5941"/>
                  </a:lnTo>
                  <a:lnTo>
                    <a:pt x="1683" y="5907"/>
                  </a:lnTo>
                  <a:lnTo>
                    <a:pt x="1716" y="6034"/>
                  </a:lnTo>
                  <a:lnTo>
                    <a:pt x="1732" y="6210"/>
                  </a:lnTo>
                  <a:lnTo>
                    <a:pt x="1789" y="6279"/>
                  </a:lnTo>
                  <a:lnTo>
                    <a:pt x="1761" y="6330"/>
                  </a:lnTo>
                  <a:lnTo>
                    <a:pt x="1654" y="6222"/>
                  </a:lnTo>
                  <a:lnTo>
                    <a:pt x="1552" y="6282"/>
                  </a:lnTo>
                  <a:lnTo>
                    <a:pt x="1545" y="6178"/>
                  </a:lnTo>
                  <a:lnTo>
                    <a:pt x="1443" y="6150"/>
                  </a:lnTo>
                  <a:lnTo>
                    <a:pt x="1291" y="6159"/>
                  </a:lnTo>
                  <a:lnTo>
                    <a:pt x="1231" y="6117"/>
                  </a:lnTo>
                  <a:lnTo>
                    <a:pt x="1144" y="6174"/>
                  </a:lnTo>
                  <a:lnTo>
                    <a:pt x="1053" y="6138"/>
                  </a:lnTo>
                  <a:lnTo>
                    <a:pt x="1108" y="6315"/>
                  </a:lnTo>
                  <a:lnTo>
                    <a:pt x="1021" y="6402"/>
                  </a:lnTo>
                  <a:lnTo>
                    <a:pt x="1080" y="6522"/>
                  </a:lnTo>
                  <a:lnTo>
                    <a:pt x="1188" y="6451"/>
                  </a:lnTo>
                  <a:lnTo>
                    <a:pt x="1266" y="6489"/>
                  </a:lnTo>
                  <a:lnTo>
                    <a:pt x="1266" y="6571"/>
                  </a:lnTo>
                  <a:lnTo>
                    <a:pt x="1401" y="6624"/>
                  </a:lnTo>
                  <a:lnTo>
                    <a:pt x="1458" y="6787"/>
                  </a:lnTo>
                  <a:lnTo>
                    <a:pt x="1503" y="7030"/>
                  </a:lnTo>
                  <a:lnTo>
                    <a:pt x="1635" y="7134"/>
                  </a:lnTo>
                  <a:lnTo>
                    <a:pt x="1471" y="7306"/>
                  </a:lnTo>
                  <a:lnTo>
                    <a:pt x="1651" y="7360"/>
                  </a:lnTo>
                  <a:lnTo>
                    <a:pt x="1620" y="7485"/>
                  </a:lnTo>
                  <a:lnTo>
                    <a:pt x="1710" y="7560"/>
                  </a:lnTo>
                  <a:lnTo>
                    <a:pt x="1875" y="7554"/>
                  </a:lnTo>
                  <a:lnTo>
                    <a:pt x="1875" y="7450"/>
                  </a:lnTo>
                  <a:lnTo>
                    <a:pt x="2085" y="7350"/>
                  </a:lnTo>
                  <a:lnTo>
                    <a:pt x="2253" y="7465"/>
                  </a:lnTo>
                  <a:lnTo>
                    <a:pt x="2241" y="7572"/>
                  </a:lnTo>
                  <a:lnTo>
                    <a:pt x="2319" y="7578"/>
                  </a:lnTo>
                  <a:lnTo>
                    <a:pt x="2511" y="7471"/>
                  </a:lnTo>
                  <a:lnTo>
                    <a:pt x="2655" y="7453"/>
                  </a:lnTo>
                  <a:lnTo>
                    <a:pt x="2745" y="7524"/>
                  </a:lnTo>
                  <a:lnTo>
                    <a:pt x="2863" y="7396"/>
                  </a:lnTo>
                  <a:lnTo>
                    <a:pt x="2947" y="7395"/>
                  </a:lnTo>
                  <a:lnTo>
                    <a:pt x="3090" y="7350"/>
                  </a:lnTo>
                  <a:lnTo>
                    <a:pt x="3151" y="7405"/>
                  </a:lnTo>
                  <a:lnTo>
                    <a:pt x="3351" y="7411"/>
                  </a:lnTo>
                  <a:lnTo>
                    <a:pt x="3483" y="7560"/>
                  </a:lnTo>
                  <a:lnTo>
                    <a:pt x="3525" y="7467"/>
                  </a:lnTo>
                  <a:lnTo>
                    <a:pt x="3649" y="7530"/>
                  </a:lnTo>
                  <a:lnTo>
                    <a:pt x="3778" y="7560"/>
                  </a:lnTo>
                  <a:lnTo>
                    <a:pt x="3828" y="7510"/>
                  </a:lnTo>
                  <a:lnTo>
                    <a:pt x="3831" y="7425"/>
                  </a:lnTo>
                  <a:lnTo>
                    <a:pt x="3858" y="7312"/>
                  </a:lnTo>
                  <a:lnTo>
                    <a:pt x="4020" y="7395"/>
                  </a:lnTo>
                  <a:lnTo>
                    <a:pt x="4063" y="7554"/>
                  </a:lnTo>
                  <a:lnTo>
                    <a:pt x="4144" y="7642"/>
                  </a:lnTo>
                  <a:lnTo>
                    <a:pt x="4155" y="7545"/>
                  </a:lnTo>
                  <a:lnTo>
                    <a:pt x="4233" y="7480"/>
                  </a:lnTo>
                  <a:lnTo>
                    <a:pt x="4320" y="7434"/>
                  </a:lnTo>
                  <a:lnTo>
                    <a:pt x="4354" y="7578"/>
                  </a:lnTo>
                  <a:lnTo>
                    <a:pt x="4519" y="7677"/>
                  </a:lnTo>
                  <a:lnTo>
                    <a:pt x="4473" y="7764"/>
                  </a:lnTo>
                  <a:lnTo>
                    <a:pt x="4591" y="7756"/>
                  </a:lnTo>
                  <a:lnTo>
                    <a:pt x="4761" y="7872"/>
                  </a:lnTo>
                  <a:lnTo>
                    <a:pt x="4776" y="7797"/>
                  </a:lnTo>
                  <a:lnTo>
                    <a:pt x="4909" y="7839"/>
                  </a:lnTo>
                  <a:lnTo>
                    <a:pt x="4972" y="7935"/>
                  </a:lnTo>
                  <a:lnTo>
                    <a:pt x="5040" y="7824"/>
                  </a:lnTo>
                  <a:lnTo>
                    <a:pt x="5133" y="7903"/>
                  </a:lnTo>
                  <a:lnTo>
                    <a:pt x="5284" y="7917"/>
                  </a:lnTo>
                  <a:lnTo>
                    <a:pt x="5100" y="8130"/>
                  </a:lnTo>
                  <a:lnTo>
                    <a:pt x="4953" y="8131"/>
                  </a:lnTo>
                  <a:lnTo>
                    <a:pt x="4800" y="8086"/>
                  </a:lnTo>
                  <a:lnTo>
                    <a:pt x="4650" y="8139"/>
                  </a:lnTo>
                  <a:lnTo>
                    <a:pt x="4567" y="8217"/>
                  </a:lnTo>
                  <a:lnTo>
                    <a:pt x="4660" y="8275"/>
                  </a:lnTo>
                  <a:lnTo>
                    <a:pt x="4842" y="8305"/>
                  </a:lnTo>
                  <a:lnTo>
                    <a:pt x="4720" y="8352"/>
                  </a:lnTo>
                  <a:lnTo>
                    <a:pt x="4536" y="8401"/>
                  </a:lnTo>
                  <a:lnTo>
                    <a:pt x="4441" y="8190"/>
                  </a:lnTo>
                  <a:lnTo>
                    <a:pt x="4216" y="8092"/>
                  </a:lnTo>
                  <a:lnTo>
                    <a:pt x="4014" y="7965"/>
                  </a:lnTo>
                  <a:lnTo>
                    <a:pt x="3840" y="7965"/>
                  </a:lnTo>
                  <a:lnTo>
                    <a:pt x="3588" y="7873"/>
                  </a:lnTo>
                  <a:lnTo>
                    <a:pt x="3378" y="7699"/>
                  </a:lnTo>
                  <a:lnTo>
                    <a:pt x="3049" y="7542"/>
                  </a:lnTo>
                  <a:lnTo>
                    <a:pt x="2961" y="7545"/>
                  </a:lnTo>
                  <a:lnTo>
                    <a:pt x="2898" y="7485"/>
                  </a:lnTo>
                  <a:lnTo>
                    <a:pt x="2752" y="7633"/>
                  </a:lnTo>
                  <a:lnTo>
                    <a:pt x="2631" y="7837"/>
                  </a:lnTo>
                  <a:lnTo>
                    <a:pt x="2451" y="7930"/>
                  </a:lnTo>
                  <a:lnTo>
                    <a:pt x="2268" y="7809"/>
                  </a:lnTo>
                  <a:lnTo>
                    <a:pt x="2074" y="7782"/>
                  </a:lnTo>
                  <a:lnTo>
                    <a:pt x="2061" y="8017"/>
                  </a:lnTo>
                  <a:lnTo>
                    <a:pt x="1980" y="8100"/>
                  </a:lnTo>
                  <a:lnTo>
                    <a:pt x="1969" y="8185"/>
                  </a:lnTo>
                  <a:lnTo>
                    <a:pt x="1747" y="8380"/>
                  </a:lnTo>
                  <a:lnTo>
                    <a:pt x="1626" y="8356"/>
                  </a:lnTo>
                  <a:lnTo>
                    <a:pt x="1611" y="8577"/>
                  </a:lnTo>
                  <a:lnTo>
                    <a:pt x="1768" y="8617"/>
                  </a:lnTo>
                  <a:lnTo>
                    <a:pt x="1912" y="8710"/>
                  </a:lnTo>
                  <a:lnTo>
                    <a:pt x="1948" y="8836"/>
                  </a:lnTo>
                  <a:lnTo>
                    <a:pt x="1951" y="9000"/>
                  </a:lnTo>
                  <a:lnTo>
                    <a:pt x="2104" y="9016"/>
                  </a:lnTo>
                  <a:lnTo>
                    <a:pt x="2296" y="9177"/>
                  </a:lnTo>
                  <a:lnTo>
                    <a:pt x="2467" y="9343"/>
                  </a:lnTo>
                  <a:lnTo>
                    <a:pt x="2557" y="9589"/>
                  </a:lnTo>
                  <a:lnTo>
                    <a:pt x="2610" y="9750"/>
                  </a:lnTo>
                  <a:lnTo>
                    <a:pt x="2353" y="10050"/>
                  </a:lnTo>
                  <a:lnTo>
                    <a:pt x="2431" y="10354"/>
                  </a:lnTo>
                  <a:lnTo>
                    <a:pt x="2557" y="10513"/>
                  </a:lnTo>
                  <a:lnTo>
                    <a:pt x="2569" y="10752"/>
                  </a:lnTo>
                  <a:lnTo>
                    <a:pt x="2610" y="10875"/>
                  </a:lnTo>
                  <a:lnTo>
                    <a:pt x="2749" y="10854"/>
                  </a:lnTo>
                  <a:lnTo>
                    <a:pt x="2880" y="11053"/>
                  </a:lnTo>
                  <a:lnTo>
                    <a:pt x="3003" y="10936"/>
                  </a:lnTo>
                  <a:lnTo>
                    <a:pt x="3001" y="10822"/>
                  </a:lnTo>
                  <a:lnTo>
                    <a:pt x="2988" y="10644"/>
                  </a:lnTo>
                  <a:lnTo>
                    <a:pt x="2971" y="10537"/>
                  </a:lnTo>
                  <a:lnTo>
                    <a:pt x="3000" y="10441"/>
                  </a:lnTo>
                  <a:lnTo>
                    <a:pt x="3115" y="10402"/>
                  </a:lnTo>
                  <a:lnTo>
                    <a:pt x="3285" y="10374"/>
                  </a:lnTo>
                  <a:lnTo>
                    <a:pt x="3375" y="10450"/>
                  </a:lnTo>
                  <a:lnTo>
                    <a:pt x="3366" y="10663"/>
                  </a:lnTo>
                  <a:lnTo>
                    <a:pt x="3525" y="10681"/>
                  </a:lnTo>
                  <a:lnTo>
                    <a:pt x="3679" y="11062"/>
                  </a:lnTo>
                  <a:lnTo>
                    <a:pt x="3771" y="11173"/>
                  </a:lnTo>
                  <a:lnTo>
                    <a:pt x="3735" y="11269"/>
                  </a:lnTo>
                  <a:lnTo>
                    <a:pt x="3786" y="11460"/>
                  </a:lnTo>
                  <a:lnTo>
                    <a:pt x="3705" y="11550"/>
                  </a:lnTo>
                  <a:lnTo>
                    <a:pt x="3901" y="11634"/>
                  </a:lnTo>
                  <a:lnTo>
                    <a:pt x="3931" y="11761"/>
                  </a:lnTo>
                  <a:lnTo>
                    <a:pt x="3996" y="11635"/>
                  </a:lnTo>
                  <a:lnTo>
                    <a:pt x="3951" y="11461"/>
                  </a:lnTo>
                  <a:lnTo>
                    <a:pt x="3949" y="11338"/>
                  </a:lnTo>
                  <a:lnTo>
                    <a:pt x="4018" y="11251"/>
                  </a:lnTo>
                  <a:lnTo>
                    <a:pt x="4072" y="11176"/>
                  </a:lnTo>
                  <a:lnTo>
                    <a:pt x="4020" y="11053"/>
                  </a:lnTo>
                  <a:lnTo>
                    <a:pt x="4096" y="10965"/>
                  </a:lnTo>
                  <a:lnTo>
                    <a:pt x="4246" y="10858"/>
                  </a:lnTo>
                  <a:lnTo>
                    <a:pt x="4348" y="10900"/>
                  </a:lnTo>
                  <a:lnTo>
                    <a:pt x="4470" y="10933"/>
                  </a:lnTo>
                  <a:lnTo>
                    <a:pt x="4521" y="11139"/>
                  </a:lnTo>
                  <a:lnTo>
                    <a:pt x="4626" y="11200"/>
                  </a:lnTo>
                  <a:lnTo>
                    <a:pt x="4650" y="11319"/>
                  </a:lnTo>
                  <a:lnTo>
                    <a:pt x="4788" y="11527"/>
                  </a:lnTo>
                  <a:lnTo>
                    <a:pt x="4719" y="11610"/>
                  </a:lnTo>
                  <a:lnTo>
                    <a:pt x="4816" y="11686"/>
                  </a:lnTo>
                  <a:lnTo>
                    <a:pt x="4861" y="11626"/>
                  </a:lnTo>
                  <a:lnTo>
                    <a:pt x="4789" y="11530"/>
                  </a:lnTo>
                  <a:lnTo>
                    <a:pt x="4911" y="11503"/>
                  </a:lnTo>
                  <a:lnTo>
                    <a:pt x="5013" y="11715"/>
                  </a:lnTo>
                  <a:lnTo>
                    <a:pt x="5148" y="11715"/>
                  </a:lnTo>
                  <a:lnTo>
                    <a:pt x="5203" y="11685"/>
                  </a:lnTo>
                  <a:lnTo>
                    <a:pt x="5107" y="11565"/>
                  </a:lnTo>
                  <a:lnTo>
                    <a:pt x="5131" y="11455"/>
                  </a:lnTo>
                  <a:lnTo>
                    <a:pt x="5011" y="11427"/>
                  </a:lnTo>
                  <a:lnTo>
                    <a:pt x="4911" y="11295"/>
                  </a:lnTo>
                  <a:lnTo>
                    <a:pt x="4878" y="11100"/>
                  </a:lnTo>
                  <a:lnTo>
                    <a:pt x="4911" y="11038"/>
                  </a:lnTo>
                  <a:lnTo>
                    <a:pt x="5055" y="11079"/>
                  </a:lnTo>
                  <a:lnTo>
                    <a:pt x="5056" y="10944"/>
                  </a:lnTo>
                  <a:lnTo>
                    <a:pt x="4938" y="10785"/>
                  </a:lnTo>
                  <a:lnTo>
                    <a:pt x="4821" y="10365"/>
                  </a:lnTo>
                  <a:lnTo>
                    <a:pt x="4791" y="10239"/>
                  </a:lnTo>
                  <a:lnTo>
                    <a:pt x="4668" y="10194"/>
                  </a:lnTo>
                  <a:lnTo>
                    <a:pt x="4696" y="10006"/>
                  </a:lnTo>
                  <a:lnTo>
                    <a:pt x="4561" y="9823"/>
                  </a:lnTo>
                  <a:lnTo>
                    <a:pt x="4356" y="9391"/>
                  </a:lnTo>
                  <a:lnTo>
                    <a:pt x="4378" y="9280"/>
                  </a:lnTo>
                  <a:lnTo>
                    <a:pt x="4473" y="9240"/>
                  </a:lnTo>
                  <a:lnTo>
                    <a:pt x="4548" y="9298"/>
                  </a:lnTo>
                  <a:lnTo>
                    <a:pt x="4648" y="9327"/>
                  </a:lnTo>
                  <a:lnTo>
                    <a:pt x="4759" y="9298"/>
                  </a:lnTo>
                  <a:lnTo>
                    <a:pt x="4912" y="9430"/>
                  </a:lnTo>
                  <a:lnTo>
                    <a:pt x="5088" y="9480"/>
                  </a:lnTo>
                  <a:lnTo>
                    <a:pt x="5089" y="9609"/>
                  </a:lnTo>
                  <a:lnTo>
                    <a:pt x="4969" y="9609"/>
                  </a:lnTo>
                  <a:lnTo>
                    <a:pt x="4996" y="9714"/>
                  </a:lnTo>
                  <a:lnTo>
                    <a:pt x="5145" y="9820"/>
                  </a:lnTo>
                  <a:lnTo>
                    <a:pt x="5206" y="9744"/>
                  </a:lnTo>
                  <a:lnTo>
                    <a:pt x="5328" y="9715"/>
                  </a:lnTo>
                  <a:lnTo>
                    <a:pt x="5281" y="9625"/>
                  </a:lnTo>
                  <a:lnTo>
                    <a:pt x="5404" y="9568"/>
                  </a:lnTo>
                  <a:lnTo>
                    <a:pt x="5715" y="9552"/>
                  </a:lnTo>
                  <a:lnTo>
                    <a:pt x="5731" y="9498"/>
                  </a:lnTo>
                  <a:lnTo>
                    <a:pt x="5541" y="9312"/>
                  </a:lnTo>
                  <a:lnTo>
                    <a:pt x="5566" y="9220"/>
                  </a:lnTo>
                  <a:lnTo>
                    <a:pt x="5572" y="9075"/>
                  </a:lnTo>
                  <a:lnTo>
                    <a:pt x="5445" y="9075"/>
                  </a:lnTo>
                  <a:lnTo>
                    <a:pt x="5374" y="9196"/>
                  </a:lnTo>
                  <a:lnTo>
                    <a:pt x="5254" y="9205"/>
                  </a:lnTo>
                  <a:lnTo>
                    <a:pt x="5160" y="9088"/>
                  </a:lnTo>
                  <a:lnTo>
                    <a:pt x="5163" y="8890"/>
                  </a:lnTo>
                  <a:lnTo>
                    <a:pt x="4996" y="8862"/>
                  </a:lnTo>
                  <a:lnTo>
                    <a:pt x="5148" y="8700"/>
                  </a:lnTo>
                  <a:lnTo>
                    <a:pt x="5209" y="8529"/>
                  </a:lnTo>
                  <a:lnTo>
                    <a:pt x="5001" y="8560"/>
                  </a:lnTo>
                  <a:lnTo>
                    <a:pt x="4831" y="8520"/>
                  </a:lnTo>
                  <a:lnTo>
                    <a:pt x="4933" y="8440"/>
                  </a:lnTo>
                  <a:lnTo>
                    <a:pt x="5076" y="8437"/>
                  </a:lnTo>
                  <a:lnTo>
                    <a:pt x="5179" y="8415"/>
                  </a:lnTo>
                  <a:lnTo>
                    <a:pt x="5271" y="8325"/>
                  </a:lnTo>
                  <a:lnTo>
                    <a:pt x="5550" y="8350"/>
                  </a:lnTo>
                  <a:lnTo>
                    <a:pt x="5611" y="8251"/>
                  </a:lnTo>
                  <a:lnTo>
                    <a:pt x="5760" y="8202"/>
                  </a:lnTo>
                  <a:lnTo>
                    <a:pt x="5880" y="8184"/>
                  </a:lnTo>
                  <a:lnTo>
                    <a:pt x="5853" y="8310"/>
                  </a:lnTo>
                  <a:lnTo>
                    <a:pt x="6073" y="8487"/>
                  </a:lnTo>
                  <a:lnTo>
                    <a:pt x="6199" y="8724"/>
                  </a:lnTo>
                  <a:lnTo>
                    <a:pt x="6306" y="8670"/>
                  </a:lnTo>
                  <a:lnTo>
                    <a:pt x="6411" y="8775"/>
                  </a:lnTo>
                  <a:lnTo>
                    <a:pt x="6469" y="8938"/>
                  </a:lnTo>
                  <a:lnTo>
                    <a:pt x="6466" y="9054"/>
                  </a:lnTo>
                  <a:lnTo>
                    <a:pt x="6682" y="9040"/>
                  </a:lnTo>
                  <a:lnTo>
                    <a:pt x="6691" y="8895"/>
                  </a:lnTo>
                  <a:lnTo>
                    <a:pt x="6750" y="8730"/>
                  </a:lnTo>
                  <a:lnTo>
                    <a:pt x="6684" y="8637"/>
                  </a:lnTo>
                  <a:lnTo>
                    <a:pt x="6618" y="8575"/>
                  </a:lnTo>
                  <a:lnTo>
                    <a:pt x="6675" y="8488"/>
                  </a:lnTo>
                  <a:lnTo>
                    <a:pt x="6607" y="8476"/>
                  </a:lnTo>
                  <a:lnTo>
                    <a:pt x="6559" y="8416"/>
                  </a:lnTo>
                  <a:lnTo>
                    <a:pt x="6601" y="8260"/>
                  </a:lnTo>
                  <a:lnTo>
                    <a:pt x="6571" y="8055"/>
                  </a:lnTo>
                  <a:lnTo>
                    <a:pt x="6721" y="7951"/>
                  </a:lnTo>
                  <a:lnTo>
                    <a:pt x="6636" y="7773"/>
                  </a:lnTo>
                  <a:lnTo>
                    <a:pt x="6511" y="7678"/>
                  </a:lnTo>
                  <a:lnTo>
                    <a:pt x="6232" y="7560"/>
                  </a:lnTo>
                  <a:lnTo>
                    <a:pt x="6024" y="7543"/>
                  </a:lnTo>
                  <a:lnTo>
                    <a:pt x="5935" y="7369"/>
                  </a:lnTo>
                  <a:lnTo>
                    <a:pt x="5857" y="7186"/>
                  </a:lnTo>
                  <a:lnTo>
                    <a:pt x="5460" y="6945"/>
                  </a:lnTo>
                  <a:lnTo>
                    <a:pt x="5313" y="6867"/>
                  </a:lnTo>
                  <a:lnTo>
                    <a:pt x="5209" y="6781"/>
                  </a:lnTo>
                  <a:lnTo>
                    <a:pt x="5161" y="6855"/>
                  </a:lnTo>
                  <a:lnTo>
                    <a:pt x="5047" y="6855"/>
                  </a:lnTo>
                  <a:lnTo>
                    <a:pt x="4966" y="6691"/>
                  </a:lnTo>
                  <a:lnTo>
                    <a:pt x="4867" y="6640"/>
                  </a:lnTo>
                  <a:lnTo>
                    <a:pt x="4686" y="6645"/>
                  </a:lnTo>
                  <a:lnTo>
                    <a:pt x="4563" y="6570"/>
                  </a:lnTo>
                  <a:lnTo>
                    <a:pt x="4410" y="6505"/>
                  </a:lnTo>
                  <a:lnTo>
                    <a:pt x="4161" y="6462"/>
                  </a:lnTo>
                  <a:lnTo>
                    <a:pt x="4113" y="6370"/>
                  </a:lnTo>
                  <a:lnTo>
                    <a:pt x="4189" y="6286"/>
                  </a:lnTo>
                  <a:lnTo>
                    <a:pt x="4335" y="6343"/>
                  </a:lnTo>
                  <a:lnTo>
                    <a:pt x="4516" y="6361"/>
                  </a:lnTo>
                  <a:lnTo>
                    <a:pt x="4605" y="6282"/>
                  </a:lnTo>
                  <a:lnTo>
                    <a:pt x="4734" y="6235"/>
                  </a:lnTo>
                  <a:lnTo>
                    <a:pt x="4768" y="6204"/>
                  </a:lnTo>
                  <a:lnTo>
                    <a:pt x="4866" y="6195"/>
                  </a:lnTo>
                  <a:lnTo>
                    <a:pt x="4909" y="6100"/>
                  </a:lnTo>
                  <a:lnTo>
                    <a:pt x="4995" y="6046"/>
                  </a:lnTo>
                  <a:lnTo>
                    <a:pt x="4941" y="5985"/>
                  </a:lnTo>
                  <a:lnTo>
                    <a:pt x="4875" y="6028"/>
                  </a:lnTo>
                  <a:lnTo>
                    <a:pt x="4875" y="5911"/>
                  </a:lnTo>
                  <a:lnTo>
                    <a:pt x="4831" y="5823"/>
                  </a:lnTo>
                  <a:lnTo>
                    <a:pt x="4729" y="5787"/>
                  </a:lnTo>
                  <a:lnTo>
                    <a:pt x="4699" y="5668"/>
                  </a:lnTo>
                  <a:lnTo>
                    <a:pt x="4665" y="5730"/>
                  </a:lnTo>
                  <a:lnTo>
                    <a:pt x="4591" y="5695"/>
                  </a:lnTo>
                  <a:lnTo>
                    <a:pt x="4605" y="5611"/>
                  </a:lnTo>
                  <a:lnTo>
                    <a:pt x="4561" y="5473"/>
                  </a:lnTo>
                  <a:lnTo>
                    <a:pt x="4624" y="5412"/>
                  </a:lnTo>
                  <a:lnTo>
                    <a:pt x="4741" y="5443"/>
                  </a:lnTo>
                  <a:lnTo>
                    <a:pt x="4836" y="5323"/>
                  </a:lnTo>
                  <a:lnTo>
                    <a:pt x="4987" y="5410"/>
                  </a:lnTo>
                  <a:lnTo>
                    <a:pt x="5071" y="5392"/>
                  </a:lnTo>
                  <a:lnTo>
                    <a:pt x="5167" y="5515"/>
                  </a:lnTo>
                  <a:lnTo>
                    <a:pt x="5211" y="5616"/>
                  </a:lnTo>
                  <a:lnTo>
                    <a:pt x="5281" y="5715"/>
                  </a:lnTo>
                  <a:lnTo>
                    <a:pt x="5211" y="5743"/>
                  </a:lnTo>
                  <a:lnTo>
                    <a:pt x="5151" y="5818"/>
                  </a:lnTo>
                  <a:lnTo>
                    <a:pt x="5062" y="5829"/>
                  </a:lnTo>
                  <a:lnTo>
                    <a:pt x="5092" y="5760"/>
                  </a:lnTo>
                  <a:lnTo>
                    <a:pt x="5040" y="5686"/>
                  </a:lnTo>
                  <a:lnTo>
                    <a:pt x="4966" y="5787"/>
                  </a:lnTo>
                  <a:lnTo>
                    <a:pt x="4981" y="5896"/>
                  </a:lnTo>
                  <a:lnTo>
                    <a:pt x="5086" y="5923"/>
                  </a:lnTo>
                  <a:lnTo>
                    <a:pt x="5298" y="5805"/>
                  </a:lnTo>
                  <a:lnTo>
                    <a:pt x="5511" y="5731"/>
                  </a:lnTo>
                  <a:lnTo>
                    <a:pt x="5419" y="5548"/>
                  </a:lnTo>
                  <a:lnTo>
                    <a:pt x="5313" y="5317"/>
                  </a:lnTo>
                  <a:lnTo>
                    <a:pt x="5164" y="5151"/>
                  </a:lnTo>
                  <a:lnTo>
                    <a:pt x="4966" y="4897"/>
                  </a:lnTo>
                  <a:lnTo>
                    <a:pt x="4758" y="4780"/>
                  </a:lnTo>
                  <a:lnTo>
                    <a:pt x="4687" y="4546"/>
                  </a:lnTo>
                  <a:lnTo>
                    <a:pt x="4681" y="4335"/>
                  </a:lnTo>
                  <a:lnTo>
                    <a:pt x="4447" y="4141"/>
                  </a:lnTo>
                  <a:lnTo>
                    <a:pt x="4399" y="3984"/>
                  </a:lnTo>
                  <a:lnTo>
                    <a:pt x="4221" y="3840"/>
                  </a:lnTo>
                  <a:lnTo>
                    <a:pt x="4174" y="3657"/>
                  </a:lnTo>
                  <a:lnTo>
                    <a:pt x="4147" y="3475"/>
                  </a:lnTo>
                  <a:lnTo>
                    <a:pt x="4263" y="3213"/>
                  </a:lnTo>
                  <a:lnTo>
                    <a:pt x="4413" y="3084"/>
                  </a:lnTo>
                  <a:lnTo>
                    <a:pt x="4356" y="3009"/>
                  </a:lnTo>
                  <a:lnTo>
                    <a:pt x="4266" y="2994"/>
                  </a:lnTo>
                  <a:lnTo>
                    <a:pt x="4233" y="2865"/>
                  </a:lnTo>
                  <a:lnTo>
                    <a:pt x="4251" y="2821"/>
                  </a:lnTo>
                  <a:lnTo>
                    <a:pt x="4356" y="2844"/>
                  </a:lnTo>
                  <a:lnTo>
                    <a:pt x="4320" y="2760"/>
                  </a:lnTo>
                  <a:lnTo>
                    <a:pt x="4386" y="2667"/>
                  </a:lnTo>
                  <a:lnTo>
                    <a:pt x="4455" y="2770"/>
                  </a:lnTo>
                  <a:lnTo>
                    <a:pt x="4504" y="2638"/>
                  </a:lnTo>
                  <a:lnTo>
                    <a:pt x="4597" y="2604"/>
                  </a:lnTo>
                  <a:lnTo>
                    <a:pt x="4729" y="2515"/>
                  </a:lnTo>
                  <a:lnTo>
                    <a:pt x="4852" y="2559"/>
                  </a:lnTo>
                  <a:lnTo>
                    <a:pt x="4894" y="2650"/>
                  </a:lnTo>
                  <a:lnTo>
                    <a:pt x="4800" y="2758"/>
                  </a:lnTo>
                  <a:lnTo>
                    <a:pt x="4641" y="2773"/>
                  </a:lnTo>
                  <a:lnTo>
                    <a:pt x="4701" y="2910"/>
                  </a:lnTo>
                  <a:lnTo>
                    <a:pt x="4771" y="3043"/>
                  </a:lnTo>
                  <a:lnTo>
                    <a:pt x="4890" y="3061"/>
                  </a:lnTo>
                  <a:lnTo>
                    <a:pt x="4981" y="3126"/>
                  </a:lnTo>
                  <a:lnTo>
                    <a:pt x="5092" y="3240"/>
                  </a:lnTo>
                  <a:lnTo>
                    <a:pt x="5211" y="3280"/>
                  </a:lnTo>
                  <a:lnTo>
                    <a:pt x="5476" y="3408"/>
                  </a:lnTo>
                  <a:lnTo>
                    <a:pt x="5416" y="3672"/>
                  </a:lnTo>
                  <a:lnTo>
                    <a:pt x="5541" y="3847"/>
                  </a:lnTo>
                  <a:lnTo>
                    <a:pt x="5538" y="3999"/>
                  </a:lnTo>
                  <a:lnTo>
                    <a:pt x="5695" y="3954"/>
                  </a:lnTo>
                  <a:lnTo>
                    <a:pt x="5839" y="4020"/>
                  </a:lnTo>
                  <a:lnTo>
                    <a:pt x="5928" y="4090"/>
                  </a:lnTo>
                  <a:lnTo>
                    <a:pt x="6153" y="4090"/>
                  </a:lnTo>
                  <a:lnTo>
                    <a:pt x="6141" y="4015"/>
                  </a:lnTo>
                  <a:lnTo>
                    <a:pt x="6073" y="3997"/>
                  </a:lnTo>
                  <a:lnTo>
                    <a:pt x="6021" y="3885"/>
                  </a:lnTo>
                  <a:lnTo>
                    <a:pt x="5763" y="3834"/>
                  </a:lnTo>
                  <a:lnTo>
                    <a:pt x="5647" y="3699"/>
                  </a:lnTo>
                  <a:lnTo>
                    <a:pt x="5542" y="3558"/>
                  </a:lnTo>
                  <a:lnTo>
                    <a:pt x="5481" y="3402"/>
                  </a:lnTo>
                  <a:lnTo>
                    <a:pt x="5514" y="3322"/>
                  </a:lnTo>
                  <a:lnTo>
                    <a:pt x="5596" y="3240"/>
                  </a:lnTo>
                  <a:lnTo>
                    <a:pt x="5806" y="3343"/>
                  </a:lnTo>
                  <a:lnTo>
                    <a:pt x="5926" y="3354"/>
                  </a:lnTo>
                  <a:lnTo>
                    <a:pt x="6036" y="3382"/>
                  </a:lnTo>
                  <a:lnTo>
                    <a:pt x="6157" y="3595"/>
                  </a:lnTo>
                  <a:lnTo>
                    <a:pt x="6240" y="3637"/>
                  </a:lnTo>
                  <a:lnTo>
                    <a:pt x="6232" y="3805"/>
                  </a:lnTo>
                  <a:lnTo>
                    <a:pt x="6399" y="3895"/>
                  </a:lnTo>
                  <a:lnTo>
                    <a:pt x="6483" y="4029"/>
                  </a:lnTo>
                  <a:lnTo>
                    <a:pt x="6607" y="3952"/>
                  </a:lnTo>
                  <a:lnTo>
                    <a:pt x="6651" y="3880"/>
                  </a:lnTo>
                  <a:lnTo>
                    <a:pt x="6571" y="3789"/>
                  </a:lnTo>
                  <a:lnTo>
                    <a:pt x="6558" y="3625"/>
                  </a:lnTo>
                  <a:lnTo>
                    <a:pt x="6442" y="3505"/>
                  </a:lnTo>
                  <a:lnTo>
                    <a:pt x="6240" y="3444"/>
                  </a:lnTo>
                  <a:lnTo>
                    <a:pt x="6096" y="3265"/>
                  </a:lnTo>
                  <a:lnTo>
                    <a:pt x="6094" y="3135"/>
                  </a:lnTo>
                  <a:lnTo>
                    <a:pt x="6171" y="3039"/>
                  </a:lnTo>
                  <a:lnTo>
                    <a:pt x="6850" y="3268"/>
                  </a:lnTo>
                  <a:lnTo>
                    <a:pt x="6951" y="3477"/>
                  </a:lnTo>
                  <a:lnTo>
                    <a:pt x="7185" y="3643"/>
                  </a:lnTo>
                  <a:lnTo>
                    <a:pt x="7275" y="3504"/>
                  </a:lnTo>
                  <a:lnTo>
                    <a:pt x="7113" y="3361"/>
                  </a:lnTo>
                  <a:lnTo>
                    <a:pt x="7008" y="3196"/>
                  </a:lnTo>
                  <a:lnTo>
                    <a:pt x="6727" y="3030"/>
                  </a:lnTo>
                  <a:lnTo>
                    <a:pt x="6637" y="2955"/>
                  </a:lnTo>
                  <a:lnTo>
                    <a:pt x="6532" y="3013"/>
                  </a:lnTo>
                  <a:lnTo>
                    <a:pt x="6394" y="2965"/>
                  </a:lnTo>
                  <a:lnTo>
                    <a:pt x="6316" y="2874"/>
                  </a:lnTo>
                  <a:lnTo>
                    <a:pt x="6285" y="2758"/>
                  </a:lnTo>
                  <a:lnTo>
                    <a:pt x="6393" y="2731"/>
                  </a:lnTo>
                  <a:lnTo>
                    <a:pt x="6471" y="2680"/>
                  </a:lnTo>
                  <a:lnTo>
                    <a:pt x="6354" y="2641"/>
                  </a:lnTo>
                  <a:lnTo>
                    <a:pt x="6181" y="2499"/>
                  </a:lnTo>
                  <a:lnTo>
                    <a:pt x="6060" y="2443"/>
                  </a:lnTo>
                  <a:lnTo>
                    <a:pt x="6019" y="2338"/>
                  </a:lnTo>
                  <a:lnTo>
                    <a:pt x="6100" y="2274"/>
                  </a:lnTo>
                  <a:lnTo>
                    <a:pt x="6397" y="2134"/>
                  </a:lnTo>
                  <a:lnTo>
                    <a:pt x="6573" y="2317"/>
                  </a:lnTo>
                  <a:lnTo>
                    <a:pt x="6757" y="2304"/>
                  </a:lnTo>
                  <a:lnTo>
                    <a:pt x="6997" y="2169"/>
                  </a:lnTo>
                  <a:lnTo>
                    <a:pt x="7134" y="1945"/>
                  </a:lnTo>
                  <a:lnTo>
                    <a:pt x="7233" y="1812"/>
                  </a:lnTo>
                  <a:lnTo>
                    <a:pt x="7432" y="1785"/>
                  </a:lnTo>
                  <a:lnTo>
                    <a:pt x="7533" y="1825"/>
                  </a:lnTo>
                  <a:lnTo>
                    <a:pt x="7608" y="1935"/>
                  </a:lnTo>
                  <a:lnTo>
                    <a:pt x="7761" y="1965"/>
                  </a:lnTo>
                  <a:lnTo>
                    <a:pt x="7824" y="2019"/>
                  </a:lnTo>
                  <a:lnTo>
                    <a:pt x="7950" y="1993"/>
                  </a:lnTo>
                  <a:lnTo>
                    <a:pt x="8074" y="1872"/>
                  </a:lnTo>
                  <a:lnTo>
                    <a:pt x="8236" y="1816"/>
                  </a:lnTo>
                  <a:lnTo>
                    <a:pt x="8311" y="1690"/>
                  </a:lnTo>
                  <a:lnTo>
                    <a:pt x="8451" y="1615"/>
                  </a:lnTo>
                  <a:lnTo>
                    <a:pt x="8359" y="1498"/>
                  </a:lnTo>
                  <a:lnTo>
                    <a:pt x="8418" y="1456"/>
                  </a:lnTo>
                  <a:lnTo>
                    <a:pt x="8527" y="1558"/>
                  </a:lnTo>
                  <a:lnTo>
                    <a:pt x="8520" y="1644"/>
                  </a:lnTo>
                  <a:lnTo>
                    <a:pt x="8481" y="1794"/>
                  </a:lnTo>
                  <a:lnTo>
                    <a:pt x="8704" y="1845"/>
                  </a:lnTo>
                  <a:lnTo>
                    <a:pt x="8805" y="1800"/>
                  </a:lnTo>
                  <a:lnTo>
                    <a:pt x="8898" y="1869"/>
                  </a:lnTo>
                  <a:lnTo>
                    <a:pt x="9066" y="1885"/>
                  </a:lnTo>
                  <a:lnTo>
                    <a:pt x="9198" y="1935"/>
                  </a:lnTo>
                  <a:lnTo>
                    <a:pt x="9346" y="1944"/>
                  </a:lnTo>
                  <a:lnTo>
                    <a:pt x="9499" y="2038"/>
                  </a:lnTo>
                  <a:lnTo>
                    <a:pt x="9666" y="1975"/>
                  </a:lnTo>
                  <a:lnTo>
                    <a:pt x="9960" y="2038"/>
                  </a:lnTo>
                  <a:lnTo>
                    <a:pt x="10024" y="2133"/>
                  </a:lnTo>
                  <a:lnTo>
                    <a:pt x="9978" y="2145"/>
                  </a:lnTo>
                  <a:lnTo>
                    <a:pt x="10066" y="2295"/>
                  </a:lnTo>
                  <a:lnTo>
                    <a:pt x="10381" y="1950"/>
                  </a:lnTo>
                  <a:lnTo>
                    <a:pt x="10470" y="1749"/>
                  </a:lnTo>
                  <a:lnTo>
                    <a:pt x="10611" y="1620"/>
                  </a:lnTo>
                  <a:lnTo>
                    <a:pt x="10509" y="1527"/>
                  </a:lnTo>
                  <a:lnTo>
                    <a:pt x="10477" y="1089"/>
                  </a:lnTo>
                  <a:lnTo>
                    <a:pt x="10644" y="1117"/>
                  </a:lnTo>
                  <a:lnTo>
                    <a:pt x="10803" y="879"/>
                  </a:lnTo>
                  <a:lnTo>
                    <a:pt x="10936" y="999"/>
                  </a:lnTo>
                  <a:lnTo>
                    <a:pt x="11040" y="895"/>
                  </a:lnTo>
                  <a:lnTo>
                    <a:pt x="10971" y="592"/>
                  </a:lnTo>
                  <a:lnTo>
                    <a:pt x="10957" y="340"/>
                  </a:lnTo>
                  <a:lnTo>
                    <a:pt x="10807" y="280"/>
                  </a:lnTo>
                  <a:lnTo>
                    <a:pt x="10728" y="130"/>
                  </a:lnTo>
                  <a:lnTo>
                    <a:pt x="10546" y="75"/>
                  </a:lnTo>
                  <a:lnTo>
                    <a:pt x="10431" y="118"/>
                  </a:lnTo>
                  <a:lnTo>
                    <a:pt x="10312" y="13"/>
                  </a:lnTo>
                  <a:lnTo>
                    <a:pt x="10155" y="0"/>
                  </a:lnTo>
                  <a:lnTo>
                    <a:pt x="10051" y="100"/>
                  </a:lnTo>
                  <a:lnTo>
                    <a:pt x="10035" y="195"/>
                  </a:lnTo>
                  <a:lnTo>
                    <a:pt x="10171" y="310"/>
                  </a:lnTo>
                  <a:lnTo>
                    <a:pt x="10188" y="445"/>
                  </a:lnTo>
                  <a:lnTo>
                    <a:pt x="10221" y="600"/>
                  </a:lnTo>
                  <a:lnTo>
                    <a:pt x="10183" y="867"/>
                  </a:lnTo>
                  <a:lnTo>
                    <a:pt x="9970" y="919"/>
                  </a:lnTo>
                  <a:lnTo>
                    <a:pt x="9786" y="1005"/>
                  </a:lnTo>
                  <a:lnTo>
                    <a:pt x="9681" y="910"/>
                  </a:lnTo>
                  <a:lnTo>
                    <a:pt x="9406" y="984"/>
                  </a:lnTo>
                  <a:lnTo>
                    <a:pt x="9202" y="931"/>
                  </a:lnTo>
                  <a:lnTo>
                    <a:pt x="9082" y="1035"/>
                  </a:lnTo>
                  <a:lnTo>
                    <a:pt x="8772" y="1123"/>
                  </a:lnTo>
                  <a:lnTo>
                    <a:pt x="8631" y="1120"/>
                  </a:lnTo>
                  <a:lnTo>
                    <a:pt x="8599" y="1014"/>
                  </a:lnTo>
                  <a:lnTo>
                    <a:pt x="8421" y="879"/>
                  </a:lnTo>
                  <a:lnTo>
                    <a:pt x="8161" y="805"/>
                  </a:lnTo>
                  <a:lnTo>
                    <a:pt x="7999" y="795"/>
                  </a:lnTo>
                  <a:lnTo>
                    <a:pt x="7863" y="850"/>
                  </a:lnTo>
                  <a:lnTo>
                    <a:pt x="7807" y="744"/>
                  </a:lnTo>
                  <a:lnTo>
                    <a:pt x="7638" y="723"/>
                  </a:lnTo>
                  <a:lnTo>
                    <a:pt x="7515" y="436"/>
                  </a:lnTo>
                  <a:lnTo>
                    <a:pt x="7386" y="430"/>
                  </a:lnTo>
                  <a:lnTo>
                    <a:pt x="7381" y="534"/>
                  </a:lnTo>
                  <a:lnTo>
                    <a:pt x="7251" y="523"/>
                  </a:lnTo>
                  <a:lnTo>
                    <a:pt x="7128" y="549"/>
                  </a:lnTo>
                  <a:lnTo>
                    <a:pt x="7141" y="447"/>
                  </a:lnTo>
                  <a:lnTo>
                    <a:pt x="7023" y="405"/>
                  </a:lnTo>
                  <a:lnTo>
                    <a:pt x="6900" y="508"/>
                  </a:lnTo>
                  <a:lnTo>
                    <a:pt x="6721" y="477"/>
                  </a:lnTo>
                  <a:lnTo>
                    <a:pt x="6708" y="622"/>
                  </a:lnTo>
                  <a:lnTo>
                    <a:pt x="6576" y="697"/>
                  </a:lnTo>
                  <a:lnTo>
                    <a:pt x="6457" y="625"/>
                  </a:lnTo>
                  <a:lnTo>
                    <a:pt x="6274" y="691"/>
                  </a:lnTo>
                  <a:lnTo>
                    <a:pt x="6186" y="787"/>
                  </a:lnTo>
                  <a:lnTo>
                    <a:pt x="6076" y="751"/>
                  </a:lnTo>
                  <a:lnTo>
                    <a:pt x="5961" y="852"/>
                  </a:lnTo>
                  <a:lnTo>
                    <a:pt x="5821" y="772"/>
                  </a:lnTo>
                  <a:lnTo>
                    <a:pt x="5670" y="805"/>
                  </a:lnTo>
                  <a:lnTo>
                    <a:pt x="5497" y="865"/>
                  </a:lnTo>
                  <a:lnTo>
                    <a:pt x="5464" y="772"/>
                  </a:lnTo>
                  <a:lnTo>
                    <a:pt x="5361" y="810"/>
                  </a:lnTo>
                  <a:lnTo>
                    <a:pt x="5346" y="915"/>
                  </a:lnTo>
                  <a:lnTo>
                    <a:pt x="5214" y="988"/>
                  </a:lnTo>
                  <a:lnTo>
                    <a:pt x="4881" y="922"/>
                  </a:lnTo>
                  <a:lnTo>
                    <a:pt x="4593" y="883"/>
                  </a:lnTo>
                  <a:lnTo>
                    <a:pt x="4534" y="988"/>
                  </a:lnTo>
                  <a:lnTo>
                    <a:pt x="4524" y="1299"/>
                  </a:lnTo>
                  <a:lnTo>
                    <a:pt x="4342" y="1216"/>
                  </a:lnTo>
                  <a:lnTo>
                    <a:pt x="4236" y="1386"/>
                  </a:lnTo>
                  <a:lnTo>
                    <a:pt x="4027" y="1410"/>
                  </a:lnTo>
                  <a:lnTo>
                    <a:pt x="3816" y="1348"/>
                  </a:lnTo>
                  <a:lnTo>
                    <a:pt x="3667" y="1228"/>
                  </a:lnTo>
                  <a:lnTo>
                    <a:pt x="3495" y="1330"/>
                  </a:lnTo>
                  <a:lnTo>
                    <a:pt x="3381" y="1305"/>
                  </a:lnTo>
                  <a:lnTo>
                    <a:pt x="3180" y="1402"/>
                  </a:lnTo>
                  <a:lnTo>
                    <a:pt x="3081" y="1543"/>
                  </a:lnTo>
                  <a:lnTo>
                    <a:pt x="2962" y="1651"/>
                  </a:lnTo>
                  <a:lnTo>
                    <a:pt x="2917" y="1798"/>
                  </a:lnTo>
                  <a:lnTo>
                    <a:pt x="2734" y="1795"/>
                  </a:lnTo>
                  <a:lnTo>
                    <a:pt x="2572" y="1927"/>
                  </a:lnTo>
                  <a:lnTo>
                    <a:pt x="2458" y="1813"/>
                  </a:lnTo>
                  <a:lnTo>
                    <a:pt x="2253" y="1815"/>
                  </a:lnTo>
                  <a:lnTo>
                    <a:pt x="2146" y="1912"/>
                  </a:lnTo>
                  <a:lnTo>
                    <a:pt x="1939" y="1869"/>
                  </a:lnTo>
                  <a:lnTo>
                    <a:pt x="1806" y="1917"/>
                  </a:lnTo>
                  <a:lnTo>
                    <a:pt x="1635" y="1911"/>
                  </a:lnTo>
                  <a:lnTo>
                    <a:pt x="1458" y="1944"/>
                  </a:lnTo>
                  <a:lnTo>
                    <a:pt x="1461" y="2142"/>
                  </a:lnTo>
                  <a:lnTo>
                    <a:pt x="1536" y="2161"/>
                  </a:lnTo>
                  <a:lnTo>
                    <a:pt x="1656" y="2290"/>
                  </a:lnTo>
                  <a:lnTo>
                    <a:pt x="1656" y="2425"/>
                  </a:lnTo>
                  <a:lnTo>
                    <a:pt x="1621" y="2590"/>
                  </a:lnTo>
                  <a:lnTo>
                    <a:pt x="1504" y="2662"/>
                  </a:lnTo>
                  <a:lnTo>
                    <a:pt x="1521" y="2758"/>
                  </a:lnTo>
                  <a:lnTo>
                    <a:pt x="1422" y="2785"/>
                  </a:lnTo>
                  <a:lnTo>
                    <a:pt x="1318" y="2770"/>
                  </a:lnTo>
                  <a:lnTo>
                    <a:pt x="1216" y="2833"/>
                  </a:lnTo>
                  <a:lnTo>
                    <a:pt x="1149" y="3067"/>
                  </a:lnTo>
                  <a:lnTo>
                    <a:pt x="1048" y="3217"/>
                  </a:lnTo>
                  <a:lnTo>
                    <a:pt x="991" y="3406"/>
                  </a:lnTo>
                  <a:lnTo>
                    <a:pt x="1020" y="3547"/>
                  </a:lnTo>
                  <a:lnTo>
                    <a:pt x="892" y="3640"/>
                  </a:lnTo>
                  <a:lnTo>
                    <a:pt x="586" y="3658"/>
                  </a:lnTo>
                  <a:lnTo>
                    <a:pt x="496" y="3778"/>
                  </a:lnTo>
                  <a:lnTo>
                    <a:pt x="396" y="3781"/>
                  </a:lnTo>
                  <a:lnTo>
                    <a:pt x="366" y="3835"/>
                  </a:lnTo>
                  <a:lnTo>
                    <a:pt x="405" y="3967"/>
                  </a:lnTo>
                  <a:lnTo>
                    <a:pt x="495" y="4078"/>
                  </a:lnTo>
                  <a:lnTo>
                    <a:pt x="553" y="4222"/>
                  </a:lnTo>
                  <a:lnTo>
                    <a:pt x="484" y="4255"/>
                  </a:lnTo>
                  <a:lnTo>
                    <a:pt x="423" y="4198"/>
                  </a:lnTo>
                  <a:lnTo>
                    <a:pt x="346" y="4198"/>
                  </a:lnTo>
                  <a:lnTo>
                    <a:pt x="379" y="4380"/>
                  </a:lnTo>
                  <a:lnTo>
                    <a:pt x="0" y="467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134" y="1746"/>
              <a:ext cx="150" cy="214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117" y="187"/>
                </a:cxn>
                <a:cxn ang="0">
                  <a:pos x="98" y="177"/>
                </a:cxn>
                <a:cxn ang="0">
                  <a:pos x="80" y="166"/>
                </a:cxn>
                <a:cxn ang="0">
                  <a:pos x="63" y="147"/>
                </a:cxn>
                <a:cxn ang="0">
                  <a:pos x="57" y="105"/>
                </a:cxn>
                <a:cxn ang="0">
                  <a:pos x="35" y="99"/>
                </a:cxn>
                <a:cxn ang="0">
                  <a:pos x="21" y="73"/>
                </a:cxn>
                <a:cxn ang="0">
                  <a:pos x="15" y="51"/>
                </a:cxn>
                <a:cxn ang="0">
                  <a:pos x="0" y="45"/>
                </a:cxn>
                <a:cxn ang="0">
                  <a:pos x="0" y="7"/>
                </a:cxn>
                <a:cxn ang="0">
                  <a:pos x="44" y="9"/>
                </a:cxn>
                <a:cxn ang="0">
                  <a:pos x="71" y="0"/>
                </a:cxn>
                <a:cxn ang="0">
                  <a:pos x="95" y="15"/>
                </a:cxn>
                <a:cxn ang="0">
                  <a:pos x="102" y="45"/>
                </a:cxn>
                <a:cxn ang="0">
                  <a:pos x="66" y="57"/>
                </a:cxn>
                <a:cxn ang="0">
                  <a:pos x="68" y="93"/>
                </a:cxn>
                <a:cxn ang="0">
                  <a:pos x="92" y="145"/>
                </a:cxn>
                <a:cxn ang="0">
                  <a:pos x="108" y="159"/>
                </a:cxn>
                <a:cxn ang="0">
                  <a:pos x="125" y="169"/>
                </a:cxn>
                <a:cxn ang="0">
                  <a:pos x="137" y="163"/>
                </a:cxn>
                <a:cxn ang="0">
                  <a:pos x="150" y="183"/>
                </a:cxn>
                <a:cxn ang="0">
                  <a:pos x="144" y="214"/>
                </a:cxn>
              </a:cxnLst>
              <a:rect l="0" t="0" r="r" b="b"/>
              <a:pathLst>
                <a:path w="150" h="214">
                  <a:moveTo>
                    <a:pt x="144" y="214"/>
                  </a:moveTo>
                  <a:lnTo>
                    <a:pt x="117" y="187"/>
                  </a:lnTo>
                  <a:lnTo>
                    <a:pt x="98" y="177"/>
                  </a:lnTo>
                  <a:lnTo>
                    <a:pt x="80" y="166"/>
                  </a:lnTo>
                  <a:lnTo>
                    <a:pt x="63" y="147"/>
                  </a:lnTo>
                  <a:lnTo>
                    <a:pt x="57" y="105"/>
                  </a:lnTo>
                  <a:lnTo>
                    <a:pt x="35" y="99"/>
                  </a:lnTo>
                  <a:lnTo>
                    <a:pt x="21" y="73"/>
                  </a:lnTo>
                  <a:lnTo>
                    <a:pt x="15" y="51"/>
                  </a:lnTo>
                  <a:lnTo>
                    <a:pt x="0" y="45"/>
                  </a:lnTo>
                  <a:lnTo>
                    <a:pt x="0" y="7"/>
                  </a:lnTo>
                  <a:lnTo>
                    <a:pt x="44" y="9"/>
                  </a:lnTo>
                  <a:lnTo>
                    <a:pt x="71" y="0"/>
                  </a:lnTo>
                  <a:lnTo>
                    <a:pt x="95" y="15"/>
                  </a:lnTo>
                  <a:lnTo>
                    <a:pt x="102" y="45"/>
                  </a:lnTo>
                  <a:lnTo>
                    <a:pt x="66" y="57"/>
                  </a:lnTo>
                  <a:lnTo>
                    <a:pt x="68" y="93"/>
                  </a:lnTo>
                  <a:lnTo>
                    <a:pt x="92" y="145"/>
                  </a:lnTo>
                  <a:lnTo>
                    <a:pt x="108" y="159"/>
                  </a:lnTo>
                  <a:lnTo>
                    <a:pt x="125" y="169"/>
                  </a:lnTo>
                  <a:lnTo>
                    <a:pt x="137" y="163"/>
                  </a:lnTo>
                  <a:lnTo>
                    <a:pt x="150" y="183"/>
                  </a:lnTo>
                  <a:lnTo>
                    <a:pt x="144" y="21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1338" y="2338"/>
              <a:ext cx="164" cy="191"/>
            </a:xfrm>
            <a:custGeom>
              <a:avLst/>
              <a:gdLst/>
              <a:ahLst/>
              <a:cxnLst>
                <a:cxn ang="0">
                  <a:pos x="138" y="189"/>
                </a:cxn>
                <a:cxn ang="0">
                  <a:pos x="159" y="191"/>
                </a:cxn>
                <a:cxn ang="0">
                  <a:pos x="164" y="162"/>
                </a:cxn>
                <a:cxn ang="0">
                  <a:pos x="135" y="117"/>
                </a:cxn>
                <a:cxn ang="0">
                  <a:pos x="136" y="91"/>
                </a:cxn>
                <a:cxn ang="0">
                  <a:pos x="128" y="95"/>
                </a:cxn>
                <a:cxn ang="0">
                  <a:pos x="108" y="105"/>
                </a:cxn>
                <a:cxn ang="0">
                  <a:pos x="98" y="78"/>
                </a:cxn>
                <a:cxn ang="0">
                  <a:pos x="102" y="33"/>
                </a:cxn>
                <a:cxn ang="0">
                  <a:pos x="92" y="18"/>
                </a:cxn>
                <a:cxn ang="0">
                  <a:pos x="91" y="0"/>
                </a:cxn>
                <a:cxn ang="0">
                  <a:pos x="80" y="6"/>
                </a:cxn>
                <a:cxn ang="0">
                  <a:pos x="71" y="21"/>
                </a:cxn>
                <a:cxn ang="0">
                  <a:pos x="78" y="39"/>
                </a:cxn>
                <a:cxn ang="0">
                  <a:pos x="53" y="75"/>
                </a:cxn>
                <a:cxn ang="0">
                  <a:pos x="44" y="36"/>
                </a:cxn>
                <a:cxn ang="0">
                  <a:pos x="14" y="44"/>
                </a:cxn>
                <a:cxn ang="0">
                  <a:pos x="17" y="81"/>
                </a:cxn>
                <a:cxn ang="0">
                  <a:pos x="11" y="99"/>
                </a:cxn>
                <a:cxn ang="0">
                  <a:pos x="11" y="116"/>
                </a:cxn>
                <a:cxn ang="0">
                  <a:pos x="0" y="136"/>
                </a:cxn>
                <a:cxn ang="0">
                  <a:pos x="21" y="152"/>
                </a:cxn>
                <a:cxn ang="0">
                  <a:pos x="45" y="136"/>
                </a:cxn>
                <a:cxn ang="0">
                  <a:pos x="39" y="113"/>
                </a:cxn>
                <a:cxn ang="0">
                  <a:pos x="33" y="95"/>
                </a:cxn>
                <a:cxn ang="0">
                  <a:pos x="51" y="101"/>
                </a:cxn>
                <a:cxn ang="0">
                  <a:pos x="60" y="165"/>
                </a:cxn>
                <a:cxn ang="0">
                  <a:pos x="80" y="173"/>
                </a:cxn>
                <a:cxn ang="0">
                  <a:pos x="93" y="164"/>
                </a:cxn>
                <a:cxn ang="0">
                  <a:pos x="116" y="167"/>
                </a:cxn>
                <a:cxn ang="0">
                  <a:pos x="138" y="189"/>
                </a:cxn>
              </a:cxnLst>
              <a:rect l="0" t="0" r="r" b="b"/>
              <a:pathLst>
                <a:path w="164" h="191">
                  <a:moveTo>
                    <a:pt x="138" y="189"/>
                  </a:moveTo>
                  <a:lnTo>
                    <a:pt x="159" y="191"/>
                  </a:lnTo>
                  <a:lnTo>
                    <a:pt x="164" y="162"/>
                  </a:lnTo>
                  <a:lnTo>
                    <a:pt x="135" y="117"/>
                  </a:lnTo>
                  <a:lnTo>
                    <a:pt x="136" y="91"/>
                  </a:lnTo>
                  <a:lnTo>
                    <a:pt x="128" y="95"/>
                  </a:lnTo>
                  <a:lnTo>
                    <a:pt x="108" y="105"/>
                  </a:lnTo>
                  <a:lnTo>
                    <a:pt x="98" y="78"/>
                  </a:lnTo>
                  <a:lnTo>
                    <a:pt x="102" y="33"/>
                  </a:lnTo>
                  <a:lnTo>
                    <a:pt x="92" y="18"/>
                  </a:lnTo>
                  <a:lnTo>
                    <a:pt x="91" y="0"/>
                  </a:lnTo>
                  <a:lnTo>
                    <a:pt x="80" y="6"/>
                  </a:lnTo>
                  <a:lnTo>
                    <a:pt x="71" y="21"/>
                  </a:lnTo>
                  <a:lnTo>
                    <a:pt x="78" y="39"/>
                  </a:lnTo>
                  <a:lnTo>
                    <a:pt x="53" y="75"/>
                  </a:lnTo>
                  <a:lnTo>
                    <a:pt x="44" y="36"/>
                  </a:lnTo>
                  <a:lnTo>
                    <a:pt x="14" y="44"/>
                  </a:lnTo>
                  <a:lnTo>
                    <a:pt x="17" y="81"/>
                  </a:lnTo>
                  <a:lnTo>
                    <a:pt x="11" y="99"/>
                  </a:lnTo>
                  <a:lnTo>
                    <a:pt x="11" y="116"/>
                  </a:lnTo>
                  <a:lnTo>
                    <a:pt x="0" y="136"/>
                  </a:lnTo>
                  <a:lnTo>
                    <a:pt x="21" y="152"/>
                  </a:lnTo>
                  <a:lnTo>
                    <a:pt x="45" y="136"/>
                  </a:lnTo>
                  <a:lnTo>
                    <a:pt x="39" y="113"/>
                  </a:lnTo>
                  <a:lnTo>
                    <a:pt x="33" y="95"/>
                  </a:lnTo>
                  <a:cubicBezTo>
                    <a:pt x="35" y="96"/>
                    <a:pt x="47" y="89"/>
                    <a:pt x="51" y="101"/>
                  </a:cubicBezTo>
                  <a:cubicBezTo>
                    <a:pt x="55" y="113"/>
                    <a:pt x="55" y="153"/>
                    <a:pt x="60" y="165"/>
                  </a:cubicBezTo>
                  <a:lnTo>
                    <a:pt x="80" y="173"/>
                  </a:lnTo>
                  <a:lnTo>
                    <a:pt x="93" y="164"/>
                  </a:lnTo>
                  <a:lnTo>
                    <a:pt x="116" y="167"/>
                  </a:lnTo>
                  <a:lnTo>
                    <a:pt x="138" y="18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1424" y="2179"/>
              <a:ext cx="63" cy="9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39" y="0"/>
                </a:cxn>
                <a:cxn ang="0">
                  <a:pos x="12" y="20"/>
                </a:cxn>
                <a:cxn ang="0">
                  <a:pos x="5" y="68"/>
                </a:cxn>
                <a:cxn ang="0">
                  <a:pos x="0" y="98"/>
                </a:cxn>
                <a:cxn ang="0">
                  <a:pos x="43" y="98"/>
                </a:cxn>
                <a:cxn ang="0">
                  <a:pos x="48" y="62"/>
                </a:cxn>
                <a:cxn ang="0">
                  <a:pos x="61" y="47"/>
                </a:cxn>
                <a:cxn ang="0">
                  <a:pos x="63" y="12"/>
                </a:cxn>
              </a:cxnLst>
              <a:rect l="0" t="0" r="r" b="b"/>
              <a:pathLst>
                <a:path w="63" h="98">
                  <a:moveTo>
                    <a:pt x="63" y="12"/>
                  </a:moveTo>
                  <a:lnTo>
                    <a:pt x="39" y="0"/>
                  </a:lnTo>
                  <a:lnTo>
                    <a:pt x="12" y="20"/>
                  </a:lnTo>
                  <a:lnTo>
                    <a:pt x="5" y="68"/>
                  </a:lnTo>
                  <a:lnTo>
                    <a:pt x="0" y="98"/>
                  </a:lnTo>
                  <a:lnTo>
                    <a:pt x="43" y="98"/>
                  </a:lnTo>
                  <a:lnTo>
                    <a:pt x="48" y="62"/>
                  </a:lnTo>
                  <a:lnTo>
                    <a:pt x="61" y="47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1437" y="2584"/>
              <a:ext cx="129" cy="131"/>
            </a:xfrm>
            <a:custGeom>
              <a:avLst/>
              <a:gdLst/>
              <a:ahLst/>
              <a:cxnLst>
                <a:cxn ang="0">
                  <a:pos x="72" y="131"/>
                </a:cxn>
                <a:cxn ang="0">
                  <a:pos x="54" y="113"/>
                </a:cxn>
                <a:cxn ang="0">
                  <a:pos x="30" y="86"/>
                </a:cxn>
                <a:cxn ang="0">
                  <a:pos x="15" y="68"/>
                </a:cxn>
                <a:cxn ang="0">
                  <a:pos x="11" y="48"/>
                </a:cxn>
                <a:cxn ang="0">
                  <a:pos x="0" y="17"/>
                </a:cxn>
                <a:cxn ang="0">
                  <a:pos x="21" y="0"/>
                </a:cxn>
                <a:cxn ang="0">
                  <a:pos x="39" y="26"/>
                </a:cxn>
                <a:cxn ang="0">
                  <a:pos x="57" y="41"/>
                </a:cxn>
                <a:cxn ang="0">
                  <a:pos x="77" y="38"/>
                </a:cxn>
                <a:cxn ang="0">
                  <a:pos x="98" y="54"/>
                </a:cxn>
                <a:cxn ang="0">
                  <a:pos x="120" y="56"/>
                </a:cxn>
                <a:cxn ang="0">
                  <a:pos x="120" y="75"/>
                </a:cxn>
                <a:cxn ang="0">
                  <a:pos x="129" y="104"/>
                </a:cxn>
                <a:cxn ang="0">
                  <a:pos x="86" y="89"/>
                </a:cxn>
                <a:cxn ang="0">
                  <a:pos x="71" y="105"/>
                </a:cxn>
                <a:cxn ang="0">
                  <a:pos x="81" y="117"/>
                </a:cxn>
                <a:cxn ang="0">
                  <a:pos x="72" y="131"/>
                </a:cxn>
              </a:cxnLst>
              <a:rect l="0" t="0" r="r" b="b"/>
              <a:pathLst>
                <a:path w="129" h="131">
                  <a:moveTo>
                    <a:pt x="72" y="131"/>
                  </a:moveTo>
                  <a:lnTo>
                    <a:pt x="54" y="113"/>
                  </a:lnTo>
                  <a:lnTo>
                    <a:pt x="30" y="86"/>
                  </a:lnTo>
                  <a:lnTo>
                    <a:pt x="15" y="68"/>
                  </a:lnTo>
                  <a:lnTo>
                    <a:pt x="11" y="48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39" y="26"/>
                  </a:lnTo>
                  <a:lnTo>
                    <a:pt x="57" y="41"/>
                  </a:lnTo>
                  <a:lnTo>
                    <a:pt x="77" y="38"/>
                  </a:lnTo>
                  <a:lnTo>
                    <a:pt x="98" y="54"/>
                  </a:lnTo>
                  <a:lnTo>
                    <a:pt x="120" y="56"/>
                  </a:lnTo>
                  <a:lnTo>
                    <a:pt x="120" y="75"/>
                  </a:lnTo>
                  <a:lnTo>
                    <a:pt x="129" y="104"/>
                  </a:lnTo>
                  <a:lnTo>
                    <a:pt x="86" y="89"/>
                  </a:lnTo>
                  <a:lnTo>
                    <a:pt x="71" y="105"/>
                  </a:lnTo>
                  <a:lnTo>
                    <a:pt x="81" y="117"/>
                  </a:lnTo>
                  <a:lnTo>
                    <a:pt x="72" y="1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2426" y="3583"/>
              <a:ext cx="981" cy="333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76" y="268"/>
                </a:cxn>
                <a:cxn ang="0">
                  <a:pos x="217" y="345"/>
                </a:cxn>
                <a:cxn ang="0">
                  <a:pos x="376" y="390"/>
                </a:cxn>
                <a:cxn ang="0">
                  <a:pos x="349" y="25"/>
                </a:cxn>
                <a:cxn ang="0">
                  <a:pos x="481" y="267"/>
                </a:cxn>
                <a:cxn ang="0">
                  <a:pos x="822" y="360"/>
                </a:cxn>
                <a:cxn ang="0">
                  <a:pos x="1011" y="226"/>
                </a:cxn>
                <a:cxn ang="0">
                  <a:pos x="1230" y="297"/>
                </a:cxn>
                <a:cxn ang="0">
                  <a:pos x="1008" y="400"/>
                </a:cxn>
                <a:cxn ang="0">
                  <a:pos x="1281" y="466"/>
                </a:cxn>
                <a:cxn ang="0">
                  <a:pos x="1321" y="658"/>
                </a:cxn>
                <a:cxn ang="0">
                  <a:pos x="1464" y="699"/>
                </a:cxn>
                <a:cxn ang="0">
                  <a:pos x="1894" y="631"/>
                </a:cxn>
                <a:cxn ang="0">
                  <a:pos x="2305" y="600"/>
                </a:cxn>
                <a:cxn ang="0">
                  <a:pos x="2691" y="610"/>
                </a:cxn>
                <a:cxn ang="0">
                  <a:pos x="2914" y="753"/>
                </a:cxn>
                <a:cxn ang="0">
                  <a:pos x="3382" y="840"/>
                </a:cxn>
                <a:cxn ang="0">
                  <a:pos x="3706" y="790"/>
                </a:cxn>
                <a:cxn ang="0">
                  <a:pos x="3907" y="717"/>
                </a:cxn>
                <a:cxn ang="0">
                  <a:pos x="3931" y="1021"/>
                </a:cxn>
                <a:cxn ang="0">
                  <a:pos x="3978" y="1195"/>
                </a:cxn>
                <a:cxn ang="0">
                  <a:pos x="4188" y="1113"/>
                </a:cxn>
                <a:cxn ang="0">
                  <a:pos x="4321" y="873"/>
                </a:cxn>
                <a:cxn ang="0">
                  <a:pos x="4876" y="822"/>
                </a:cxn>
                <a:cxn ang="0">
                  <a:pos x="4807" y="1392"/>
                </a:cxn>
                <a:cxn ang="0">
                  <a:pos x="3631" y="1488"/>
                </a:cxn>
                <a:cxn ang="0">
                  <a:pos x="3178" y="1533"/>
                </a:cxn>
                <a:cxn ang="0">
                  <a:pos x="2811" y="1636"/>
                </a:cxn>
                <a:cxn ang="0">
                  <a:pos x="2359" y="1588"/>
                </a:cxn>
                <a:cxn ang="0">
                  <a:pos x="2182" y="1609"/>
                </a:cxn>
                <a:cxn ang="0">
                  <a:pos x="2113" y="1263"/>
                </a:cxn>
                <a:cxn ang="0">
                  <a:pos x="1773" y="1171"/>
                </a:cxn>
                <a:cxn ang="0">
                  <a:pos x="1351" y="1047"/>
                </a:cxn>
                <a:cxn ang="0">
                  <a:pos x="979" y="1051"/>
                </a:cxn>
                <a:cxn ang="0">
                  <a:pos x="637" y="975"/>
                </a:cxn>
                <a:cxn ang="0">
                  <a:pos x="141" y="987"/>
                </a:cxn>
              </a:cxnLst>
              <a:rect l="0" t="0" r="r" b="b"/>
              <a:pathLst>
                <a:path w="4905" h="1666">
                  <a:moveTo>
                    <a:pt x="141" y="987"/>
                  </a:moveTo>
                  <a:lnTo>
                    <a:pt x="0" y="802"/>
                  </a:lnTo>
                  <a:lnTo>
                    <a:pt x="75" y="504"/>
                  </a:lnTo>
                  <a:lnTo>
                    <a:pt x="76" y="268"/>
                  </a:lnTo>
                  <a:lnTo>
                    <a:pt x="151" y="147"/>
                  </a:lnTo>
                  <a:lnTo>
                    <a:pt x="217" y="345"/>
                  </a:lnTo>
                  <a:lnTo>
                    <a:pt x="276" y="400"/>
                  </a:lnTo>
                  <a:lnTo>
                    <a:pt x="376" y="390"/>
                  </a:lnTo>
                  <a:lnTo>
                    <a:pt x="322" y="195"/>
                  </a:lnTo>
                  <a:lnTo>
                    <a:pt x="349" y="25"/>
                  </a:lnTo>
                  <a:lnTo>
                    <a:pt x="465" y="0"/>
                  </a:lnTo>
                  <a:lnTo>
                    <a:pt x="481" y="267"/>
                  </a:lnTo>
                  <a:lnTo>
                    <a:pt x="558" y="346"/>
                  </a:lnTo>
                  <a:lnTo>
                    <a:pt x="822" y="360"/>
                  </a:lnTo>
                  <a:lnTo>
                    <a:pt x="967" y="315"/>
                  </a:lnTo>
                  <a:lnTo>
                    <a:pt x="1011" y="226"/>
                  </a:lnTo>
                  <a:lnTo>
                    <a:pt x="1174" y="205"/>
                  </a:lnTo>
                  <a:lnTo>
                    <a:pt x="1230" y="297"/>
                  </a:lnTo>
                  <a:lnTo>
                    <a:pt x="1173" y="387"/>
                  </a:lnTo>
                  <a:lnTo>
                    <a:pt x="1008" y="400"/>
                  </a:lnTo>
                  <a:lnTo>
                    <a:pt x="1191" y="511"/>
                  </a:lnTo>
                  <a:lnTo>
                    <a:pt x="1281" y="466"/>
                  </a:lnTo>
                  <a:lnTo>
                    <a:pt x="1311" y="492"/>
                  </a:lnTo>
                  <a:lnTo>
                    <a:pt x="1321" y="658"/>
                  </a:lnTo>
                  <a:lnTo>
                    <a:pt x="1395" y="721"/>
                  </a:lnTo>
                  <a:lnTo>
                    <a:pt x="1464" y="699"/>
                  </a:lnTo>
                  <a:lnTo>
                    <a:pt x="1741" y="687"/>
                  </a:lnTo>
                  <a:lnTo>
                    <a:pt x="1894" y="631"/>
                  </a:lnTo>
                  <a:lnTo>
                    <a:pt x="2191" y="580"/>
                  </a:lnTo>
                  <a:lnTo>
                    <a:pt x="2305" y="600"/>
                  </a:lnTo>
                  <a:lnTo>
                    <a:pt x="2491" y="601"/>
                  </a:lnTo>
                  <a:lnTo>
                    <a:pt x="2691" y="610"/>
                  </a:lnTo>
                  <a:lnTo>
                    <a:pt x="2737" y="721"/>
                  </a:lnTo>
                  <a:lnTo>
                    <a:pt x="2914" y="753"/>
                  </a:lnTo>
                  <a:lnTo>
                    <a:pt x="3291" y="736"/>
                  </a:lnTo>
                  <a:lnTo>
                    <a:pt x="3382" y="840"/>
                  </a:lnTo>
                  <a:lnTo>
                    <a:pt x="3547" y="826"/>
                  </a:lnTo>
                  <a:lnTo>
                    <a:pt x="3706" y="790"/>
                  </a:lnTo>
                  <a:lnTo>
                    <a:pt x="3786" y="702"/>
                  </a:lnTo>
                  <a:lnTo>
                    <a:pt x="3907" y="717"/>
                  </a:lnTo>
                  <a:lnTo>
                    <a:pt x="3907" y="871"/>
                  </a:lnTo>
                  <a:lnTo>
                    <a:pt x="3931" y="1021"/>
                  </a:lnTo>
                  <a:lnTo>
                    <a:pt x="3901" y="1170"/>
                  </a:lnTo>
                  <a:lnTo>
                    <a:pt x="3978" y="1195"/>
                  </a:lnTo>
                  <a:lnTo>
                    <a:pt x="4059" y="1210"/>
                  </a:lnTo>
                  <a:lnTo>
                    <a:pt x="4188" y="1113"/>
                  </a:lnTo>
                  <a:lnTo>
                    <a:pt x="4311" y="1032"/>
                  </a:lnTo>
                  <a:lnTo>
                    <a:pt x="4321" y="873"/>
                  </a:lnTo>
                  <a:lnTo>
                    <a:pt x="4540" y="1032"/>
                  </a:lnTo>
                  <a:lnTo>
                    <a:pt x="4876" y="822"/>
                  </a:lnTo>
                  <a:lnTo>
                    <a:pt x="4905" y="1200"/>
                  </a:lnTo>
                  <a:lnTo>
                    <a:pt x="4807" y="1392"/>
                  </a:lnTo>
                  <a:lnTo>
                    <a:pt x="3951" y="1464"/>
                  </a:lnTo>
                  <a:lnTo>
                    <a:pt x="3631" y="1488"/>
                  </a:lnTo>
                  <a:lnTo>
                    <a:pt x="3319" y="1495"/>
                  </a:lnTo>
                  <a:lnTo>
                    <a:pt x="3178" y="1533"/>
                  </a:lnTo>
                  <a:lnTo>
                    <a:pt x="2926" y="1572"/>
                  </a:lnTo>
                  <a:lnTo>
                    <a:pt x="2811" y="1636"/>
                  </a:lnTo>
                  <a:lnTo>
                    <a:pt x="2466" y="1650"/>
                  </a:lnTo>
                  <a:lnTo>
                    <a:pt x="2359" y="1588"/>
                  </a:lnTo>
                  <a:lnTo>
                    <a:pt x="2271" y="1666"/>
                  </a:lnTo>
                  <a:lnTo>
                    <a:pt x="2182" y="1609"/>
                  </a:lnTo>
                  <a:lnTo>
                    <a:pt x="2191" y="1420"/>
                  </a:lnTo>
                  <a:lnTo>
                    <a:pt x="2113" y="1263"/>
                  </a:lnTo>
                  <a:lnTo>
                    <a:pt x="1881" y="1291"/>
                  </a:lnTo>
                  <a:lnTo>
                    <a:pt x="1773" y="1171"/>
                  </a:lnTo>
                  <a:lnTo>
                    <a:pt x="1579" y="1138"/>
                  </a:lnTo>
                  <a:lnTo>
                    <a:pt x="1351" y="1047"/>
                  </a:lnTo>
                  <a:lnTo>
                    <a:pt x="1141" y="1030"/>
                  </a:lnTo>
                  <a:lnTo>
                    <a:pt x="979" y="1051"/>
                  </a:lnTo>
                  <a:lnTo>
                    <a:pt x="850" y="1017"/>
                  </a:lnTo>
                  <a:lnTo>
                    <a:pt x="637" y="975"/>
                  </a:lnTo>
                  <a:lnTo>
                    <a:pt x="457" y="960"/>
                  </a:lnTo>
                  <a:lnTo>
                    <a:pt x="141" y="9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2204" y="3270"/>
              <a:ext cx="88" cy="111"/>
            </a:xfrm>
            <a:custGeom>
              <a:avLst/>
              <a:gdLst/>
              <a:ahLst/>
              <a:cxnLst>
                <a:cxn ang="0">
                  <a:pos x="41" y="111"/>
                </a:cxn>
                <a:cxn ang="0">
                  <a:pos x="13" y="82"/>
                </a:cxn>
                <a:cxn ang="0">
                  <a:pos x="16" y="52"/>
                </a:cxn>
                <a:cxn ang="0">
                  <a:pos x="0" y="27"/>
                </a:cxn>
                <a:cxn ang="0">
                  <a:pos x="19" y="0"/>
                </a:cxn>
                <a:cxn ang="0">
                  <a:pos x="34" y="18"/>
                </a:cxn>
                <a:cxn ang="0">
                  <a:pos x="51" y="43"/>
                </a:cxn>
                <a:cxn ang="0">
                  <a:pos x="78" y="60"/>
                </a:cxn>
                <a:cxn ang="0">
                  <a:pos x="88" y="75"/>
                </a:cxn>
                <a:cxn ang="0">
                  <a:pos x="58" y="78"/>
                </a:cxn>
                <a:cxn ang="0">
                  <a:pos x="67" y="111"/>
                </a:cxn>
                <a:cxn ang="0">
                  <a:pos x="41" y="111"/>
                </a:cxn>
              </a:cxnLst>
              <a:rect l="0" t="0" r="r" b="b"/>
              <a:pathLst>
                <a:path w="88" h="111">
                  <a:moveTo>
                    <a:pt x="41" y="111"/>
                  </a:moveTo>
                  <a:lnTo>
                    <a:pt x="13" y="82"/>
                  </a:lnTo>
                  <a:lnTo>
                    <a:pt x="16" y="52"/>
                  </a:lnTo>
                  <a:lnTo>
                    <a:pt x="0" y="27"/>
                  </a:lnTo>
                  <a:lnTo>
                    <a:pt x="19" y="0"/>
                  </a:lnTo>
                  <a:lnTo>
                    <a:pt x="34" y="18"/>
                  </a:lnTo>
                  <a:lnTo>
                    <a:pt x="51" y="43"/>
                  </a:lnTo>
                  <a:lnTo>
                    <a:pt x="78" y="60"/>
                  </a:lnTo>
                  <a:lnTo>
                    <a:pt x="88" y="75"/>
                  </a:lnTo>
                  <a:lnTo>
                    <a:pt x="58" y="78"/>
                  </a:lnTo>
                  <a:lnTo>
                    <a:pt x="67" y="111"/>
                  </a:lnTo>
                  <a:lnTo>
                    <a:pt x="41" y="11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3480" y="2644"/>
              <a:ext cx="168" cy="87"/>
            </a:xfrm>
            <a:custGeom>
              <a:avLst/>
              <a:gdLst/>
              <a:ahLst/>
              <a:cxnLst>
                <a:cxn ang="0">
                  <a:pos x="98" y="87"/>
                </a:cxn>
                <a:cxn ang="0">
                  <a:pos x="57" y="48"/>
                </a:cxn>
                <a:cxn ang="0">
                  <a:pos x="35" y="51"/>
                </a:cxn>
                <a:cxn ang="0">
                  <a:pos x="9" y="65"/>
                </a:cxn>
                <a:cxn ang="0">
                  <a:pos x="0" y="38"/>
                </a:cxn>
                <a:cxn ang="0">
                  <a:pos x="39" y="3"/>
                </a:cxn>
                <a:cxn ang="0">
                  <a:pos x="74" y="0"/>
                </a:cxn>
                <a:cxn ang="0">
                  <a:pos x="80" y="11"/>
                </a:cxn>
                <a:cxn ang="0">
                  <a:pos x="101" y="3"/>
                </a:cxn>
                <a:cxn ang="0">
                  <a:pos x="131" y="21"/>
                </a:cxn>
                <a:cxn ang="0">
                  <a:pos x="168" y="24"/>
                </a:cxn>
                <a:cxn ang="0">
                  <a:pos x="144" y="50"/>
                </a:cxn>
                <a:cxn ang="0">
                  <a:pos x="98" y="87"/>
                </a:cxn>
              </a:cxnLst>
              <a:rect l="0" t="0" r="r" b="b"/>
              <a:pathLst>
                <a:path w="168" h="87">
                  <a:moveTo>
                    <a:pt x="98" y="87"/>
                  </a:moveTo>
                  <a:lnTo>
                    <a:pt x="57" y="48"/>
                  </a:lnTo>
                  <a:lnTo>
                    <a:pt x="35" y="51"/>
                  </a:lnTo>
                  <a:lnTo>
                    <a:pt x="9" y="65"/>
                  </a:lnTo>
                  <a:lnTo>
                    <a:pt x="0" y="38"/>
                  </a:lnTo>
                  <a:lnTo>
                    <a:pt x="39" y="3"/>
                  </a:lnTo>
                  <a:lnTo>
                    <a:pt x="74" y="0"/>
                  </a:lnTo>
                  <a:lnTo>
                    <a:pt x="80" y="11"/>
                  </a:lnTo>
                  <a:lnTo>
                    <a:pt x="101" y="3"/>
                  </a:lnTo>
                  <a:lnTo>
                    <a:pt x="131" y="21"/>
                  </a:lnTo>
                  <a:lnTo>
                    <a:pt x="168" y="24"/>
                  </a:lnTo>
                  <a:lnTo>
                    <a:pt x="144" y="50"/>
                  </a:lnTo>
                  <a:lnTo>
                    <a:pt x="98" y="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3278" y="2707"/>
              <a:ext cx="133" cy="84"/>
            </a:xfrm>
            <a:custGeom>
              <a:avLst/>
              <a:gdLst/>
              <a:ahLst/>
              <a:cxnLst>
                <a:cxn ang="0">
                  <a:pos x="10" y="84"/>
                </a:cxn>
                <a:cxn ang="0">
                  <a:pos x="0" y="63"/>
                </a:cxn>
                <a:cxn ang="0">
                  <a:pos x="34" y="21"/>
                </a:cxn>
                <a:cxn ang="0">
                  <a:pos x="81" y="21"/>
                </a:cxn>
                <a:cxn ang="0">
                  <a:pos x="106" y="0"/>
                </a:cxn>
                <a:cxn ang="0">
                  <a:pos x="133" y="0"/>
                </a:cxn>
                <a:cxn ang="0">
                  <a:pos x="112" y="26"/>
                </a:cxn>
                <a:cxn ang="0">
                  <a:pos x="101" y="39"/>
                </a:cxn>
                <a:cxn ang="0">
                  <a:pos x="75" y="57"/>
                </a:cxn>
                <a:cxn ang="0">
                  <a:pos x="49" y="56"/>
                </a:cxn>
                <a:cxn ang="0">
                  <a:pos x="10" y="84"/>
                </a:cxn>
              </a:cxnLst>
              <a:rect l="0" t="0" r="r" b="b"/>
              <a:pathLst>
                <a:path w="133" h="84">
                  <a:moveTo>
                    <a:pt x="10" y="84"/>
                  </a:moveTo>
                  <a:lnTo>
                    <a:pt x="0" y="63"/>
                  </a:lnTo>
                  <a:lnTo>
                    <a:pt x="34" y="21"/>
                  </a:lnTo>
                  <a:lnTo>
                    <a:pt x="81" y="21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12" y="26"/>
                  </a:lnTo>
                  <a:lnTo>
                    <a:pt x="101" y="39"/>
                  </a:lnTo>
                  <a:lnTo>
                    <a:pt x="75" y="57"/>
                  </a:lnTo>
                  <a:lnTo>
                    <a:pt x="49" y="56"/>
                  </a:lnTo>
                  <a:lnTo>
                    <a:pt x="10" y="8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3888" y="3234"/>
              <a:ext cx="194" cy="238"/>
            </a:xfrm>
            <a:custGeom>
              <a:avLst/>
              <a:gdLst/>
              <a:ahLst/>
              <a:cxnLst>
                <a:cxn ang="0">
                  <a:pos x="9" y="234"/>
                </a:cxn>
                <a:cxn ang="0">
                  <a:pos x="44" y="238"/>
                </a:cxn>
                <a:cxn ang="0">
                  <a:pos x="78" y="199"/>
                </a:cxn>
                <a:cxn ang="0">
                  <a:pos x="87" y="180"/>
                </a:cxn>
                <a:cxn ang="0">
                  <a:pos x="120" y="166"/>
                </a:cxn>
                <a:cxn ang="0">
                  <a:pos x="143" y="169"/>
                </a:cxn>
                <a:cxn ang="0">
                  <a:pos x="138" y="144"/>
                </a:cxn>
                <a:cxn ang="0">
                  <a:pos x="138" y="124"/>
                </a:cxn>
                <a:cxn ang="0">
                  <a:pos x="158" y="108"/>
                </a:cxn>
                <a:cxn ang="0">
                  <a:pos x="194" y="0"/>
                </a:cxn>
                <a:cxn ang="0">
                  <a:pos x="162" y="3"/>
                </a:cxn>
                <a:cxn ang="0">
                  <a:pos x="116" y="22"/>
                </a:cxn>
                <a:cxn ang="0">
                  <a:pos x="36" y="79"/>
                </a:cxn>
                <a:cxn ang="0">
                  <a:pos x="26" y="109"/>
                </a:cxn>
                <a:cxn ang="0">
                  <a:pos x="0" y="126"/>
                </a:cxn>
                <a:cxn ang="0">
                  <a:pos x="21" y="162"/>
                </a:cxn>
                <a:cxn ang="0">
                  <a:pos x="23" y="192"/>
                </a:cxn>
                <a:cxn ang="0">
                  <a:pos x="9" y="234"/>
                </a:cxn>
              </a:cxnLst>
              <a:rect l="0" t="0" r="r" b="b"/>
              <a:pathLst>
                <a:path w="194" h="238">
                  <a:moveTo>
                    <a:pt x="9" y="234"/>
                  </a:moveTo>
                  <a:lnTo>
                    <a:pt x="44" y="238"/>
                  </a:lnTo>
                  <a:lnTo>
                    <a:pt x="78" y="199"/>
                  </a:lnTo>
                  <a:lnTo>
                    <a:pt x="87" y="180"/>
                  </a:lnTo>
                  <a:lnTo>
                    <a:pt x="120" y="166"/>
                  </a:lnTo>
                  <a:lnTo>
                    <a:pt x="143" y="169"/>
                  </a:lnTo>
                  <a:lnTo>
                    <a:pt x="138" y="144"/>
                  </a:lnTo>
                  <a:lnTo>
                    <a:pt x="138" y="124"/>
                  </a:lnTo>
                  <a:lnTo>
                    <a:pt x="158" y="108"/>
                  </a:lnTo>
                  <a:lnTo>
                    <a:pt x="194" y="0"/>
                  </a:lnTo>
                  <a:lnTo>
                    <a:pt x="162" y="3"/>
                  </a:lnTo>
                  <a:lnTo>
                    <a:pt x="116" y="22"/>
                  </a:lnTo>
                  <a:lnTo>
                    <a:pt x="36" y="79"/>
                  </a:lnTo>
                  <a:lnTo>
                    <a:pt x="26" y="109"/>
                  </a:lnTo>
                  <a:lnTo>
                    <a:pt x="0" y="126"/>
                  </a:lnTo>
                  <a:lnTo>
                    <a:pt x="21" y="162"/>
                  </a:lnTo>
                  <a:lnTo>
                    <a:pt x="23" y="192"/>
                  </a:lnTo>
                  <a:lnTo>
                    <a:pt x="9" y="23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3674" y="3516"/>
              <a:ext cx="72" cy="180"/>
            </a:xfrm>
            <a:custGeom>
              <a:avLst/>
              <a:gdLst/>
              <a:ahLst/>
              <a:cxnLst>
                <a:cxn ang="0">
                  <a:pos x="24" y="180"/>
                </a:cxn>
                <a:cxn ang="0">
                  <a:pos x="6" y="165"/>
                </a:cxn>
                <a:cxn ang="0">
                  <a:pos x="16" y="145"/>
                </a:cxn>
                <a:cxn ang="0">
                  <a:pos x="12" y="117"/>
                </a:cxn>
                <a:cxn ang="0">
                  <a:pos x="0" y="99"/>
                </a:cxn>
                <a:cxn ang="0">
                  <a:pos x="6" y="87"/>
                </a:cxn>
                <a:cxn ang="0">
                  <a:pos x="22" y="78"/>
                </a:cxn>
                <a:cxn ang="0">
                  <a:pos x="18" y="60"/>
                </a:cxn>
                <a:cxn ang="0">
                  <a:pos x="31" y="37"/>
                </a:cxn>
                <a:cxn ang="0">
                  <a:pos x="28" y="4"/>
                </a:cxn>
                <a:cxn ang="0">
                  <a:pos x="55" y="0"/>
                </a:cxn>
                <a:cxn ang="0">
                  <a:pos x="51" y="21"/>
                </a:cxn>
                <a:cxn ang="0">
                  <a:pos x="52" y="37"/>
                </a:cxn>
                <a:cxn ang="0">
                  <a:pos x="33" y="78"/>
                </a:cxn>
                <a:cxn ang="0">
                  <a:pos x="61" y="117"/>
                </a:cxn>
                <a:cxn ang="0">
                  <a:pos x="46" y="127"/>
                </a:cxn>
                <a:cxn ang="0">
                  <a:pos x="66" y="133"/>
                </a:cxn>
                <a:cxn ang="0">
                  <a:pos x="72" y="148"/>
                </a:cxn>
                <a:cxn ang="0">
                  <a:pos x="48" y="150"/>
                </a:cxn>
                <a:cxn ang="0">
                  <a:pos x="40" y="172"/>
                </a:cxn>
                <a:cxn ang="0">
                  <a:pos x="24" y="180"/>
                </a:cxn>
              </a:cxnLst>
              <a:rect l="0" t="0" r="r" b="b"/>
              <a:pathLst>
                <a:path w="72" h="180">
                  <a:moveTo>
                    <a:pt x="24" y="180"/>
                  </a:moveTo>
                  <a:lnTo>
                    <a:pt x="6" y="165"/>
                  </a:lnTo>
                  <a:lnTo>
                    <a:pt x="16" y="145"/>
                  </a:lnTo>
                  <a:lnTo>
                    <a:pt x="12" y="117"/>
                  </a:lnTo>
                  <a:lnTo>
                    <a:pt x="0" y="99"/>
                  </a:lnTo>
                  <a:lnTo>
                    <a:pt x="6" y="87"/>
                  </a:lnTo>
                  <a:lnTo>
                    <a:pt x="22" y="78"/>
                  </a:lnTo>
                  <a:lnTo>
                    <a:pt x="18" y="60"/>
                  </a:lnTo>
                  <a:lnTo>
                    <a:pt x="31" y="37"/>
                  </a:lnTo>
                  <a:lnTo>
                    <a:pt x="28" y="4"/>
                  </a:lnTo>
                  <a:lnTo>
                    <a:pt x="55" y="0"/>
                  </a:lnTo>
                  <a:lnTo>
                    <a:pt x="51" y="21"/>
                  </a:lnTo>
                  <a:lnTo>
                    <a:pt x="52" y="37"/>
                  </a:lnTo>
                  <a:lnTo>
                    <a:pt x="33" y="78"/>
                  </a:lnTo>
                  <a:lnTo>
                    <a:pt x="61" y="117"/>
                  </a:lnTo>
                  <a:lnTo>
                    <a:pt x="46" y="127"/>
                  </a:lnTo>
                  <a:lnTo>
                    <a:pt x="66" y="133"/>
                  </a:lnTo>
                  <a:lnTo>
                    <a:pt x="72" y="148"/>
                  </a:lnTo>
                  <a:lnTo>
                    <a:pt x="48" y="150"/>
                  </a:lnTo>
                  <a:lnTo>
                    <a:pt x="40" y="172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3615" y="3040"/>
              <a:ext cx="153" cy="105"/>
            </a:xfrm>
            <a:custGeom>
              <a:avLst/>
              <a:gdLst/>
              <a:ahLst/>
              <a:cxnLst>
                <a:cxn ang="0">
                  <a:pos x="153" y="23"/>
                </a:cxn>
                <a:cxn ang="0">
                  <a:pos x="120" y="0"/>
                </a:cxn>
                <a:cxn ang="0">
                  <a:pos x="87" y="12"/>
                </a:cxn>
                <a:cxn ang="0">
                  <a:pos x="41" y="36"/>
                </a:cxn>
                <a:cxn ang="0">
                  <a:pos x="26" y="54"/>
                </a:cxn>
                <a:cxn ang="0">
                  <a:pos x="6" y="62"/>
                </a:cxn>
                <a:cxn ang="0">
                  <a:pos x="0" y="72"/>
                </a:cxn>
                <a:cxn ang="0">
                  <a:pos x="0" y="96"/>
                </a:cxn>
                <a:cxn ang="0">
                  <a:pos x="15" y="105"/>
                </a:cxn>
                <a:cxn ang="0">
                  <a:pos x="18" y="84"/>
                </a:cxn>
                <a:cxn ang="0">
                  <a:pos x="42" y="62"/>
                </a:cxn>
                <a:cxn ang="0">
                  <a:pos x="71" y="72"/>
                </a:cxn>
                <a:cxn ang="0">
                  <a:pos x="77" y="57"/>
                </a:cxn>
                <a:cxn ang="0">
                  <a:pos x="104" y="39"/>
                </a:cxn>
                <a:cxn ang="0">
                  <a:pos x="153" y="23"/>
                </a:cxn>
              </a:cxnLst>
              <a:rect l="0" t="0" r="r" b="b"/>
              <a:pathLst>
                <a:path w="153" h="105">
                  <a:moveTo>
                    <a:pt x="153" y="23"/>
                  </a:moveTo>
                  <a:lnTo>
                    <a:pt x="120" y="0"/>
                  </a:lnTo>
                  <a:lnTo>
                    <a:pt x="87" y="12"/>
                  </a:lnTo>
                  <a:lnTo>
                    <a:pt x="41" y="36"/>
                  </a:lnTo>
                  <a:lnTo>
                    <a:pt x="26" y="54"/>
                  </a:lnTo>
                  <a:lnTo>
                    <a:pt x="6" y="62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15" y="105"/>
                  </a:lnTo>
                  <a:lnTo>
                    <a:pt x="18" y="84"/>
                  </a:lnTo>
                  <a:lnTo>
                    <a:pt x="42" y="62"/>
                  </a:lnTo>
                  <a:lnTo>
                    <a:pt x="71" y="72"/>
                  </a:lnTo>
                  <a:lnTo>
                    <a:pt x="77" y="57"/>
                  </a:lnTo>
                  <a:lnTo>
                    <a:pt x="104" y="39"/>
                  </a:lnTo>
                  <a:lnTo>
                    <a:pt x="153" y="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3683" y="3163"/>
              <a:ext cx="42" cy="38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0" y="14"/>
                </a:cxn>
                <a:cxn ang="0">
                  <a:pos x="16" y="0"/>
                </a:cxn>
                <a:cxn ang="0">
                  <a:pos x="34" y="6"/>
                </a:cxn>
                <a:cxn ang="0">
                  <a:pos x="42" y="29"/>
                </a:cxn>
                <a:cxn ang="0">
                  <a:pos x="33" y="38"/>
                </a:cxn>
                <a:cxn ang="0">
                  <a:pos x="13" y="37"/>
                </a:cxn>
              </a:cxnLst>
              <a:rect l="0" t="0" r="r" b="b"/>
              <a:pathLst>
                <a:path w="42" h="38">
                  <a:moveTo>
                    <a:pt x="13" y="37"/>
                  </a:moveTo>
                  <a:lnTo>
                    <a:pt x="0" y="14"/>
                  </a:lnTo>
                  <a:lnTo>
                    <a:pt x="16" y="0"/>
                  </a:lnTo>
                  <a:lnTo>
                    <a:pt x="34" y="6"/>
                  </a:lnTo>
                  <a:lnTo>
                    <a:pt x="42" y="29"/>
                  </a:lnTo>
                  <a:lnTo>
                    <a:pt x="33" y="38"/>
                  </a:lnTo>
                  <a:lnTo>
                    <a:pt x="13" y="3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3600" y="2968"/>
              <a:ext cx="62" cy="69"/>
            </a:xfrm>
            <a:custGeom>
              <a:avLst/>
              <a:gdLst/>
              <a:ahLst/>
              <a:cxnLst>
                <a:cxn ang="0">
                  <a:pos x="19" y="68"/>
                </a:cxn>
                <a:cxn ang="0">
                  <a:pos x="6" y="45"/>
                </a:cxn>
                <a:cxn ang="0">
                  <a:pos x="20" y="26"/>
                </a:cxn>
                <a:cxn ang="0">
                  <a:pos x="0" y="0"/>
                </a:cxn>
                <a:cxn ang="0">
                  <a:pos x="26" y="5"/>
                </a:cxn>
                <a:cxn ang="0">
                  <a:pos x="41" y="24"/>
                </a:cxn>
                <a:cxn ang="0">
                  <a:pos x="59" y="32"/>
                </a:cxn>
                <a:cxn ang="0">
                  <a:pos x="62" y="48"/>
                </a:cxn>
                <a:cxn ang="0">
                  <a:pos x="48" y="60"/>
                </a:cxn>
                <a:cxn ang="0">
                  <a:pos x="39" y="69"/>
                </a:cxn>
                <a:cxn ang="0">
                  <a:pos x="19" y="68"/>
                </a:cxn>
              </a:cxnLst>
              <a:rect l="0" t="0" r="r" b="b"/>
              <a:pathLst>
                <a:path w="62" h="69">
                  <a:moveTo>
                    <a:pt x="19" y="68"/>
                  </a:moveTo>
                  <a:lnTo>
                    <a:pt x="6" y="45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26" y="5"/>
                  </a:lnTo>
                  <a:lnTo>
                    <a:pt x="41" y="24"/>
                  </a:lnTo>
                  <a:lnTo>
                    <a:pt x="59" y="32"/>
                  </a:lnTo>
                  <a:lnTo>
                    <a:pt x="62" y="48"/>
                  </a:lnTo>
                  <a:lnTo>
                    <a:pt x="48" y="60"/>
                  </a:lnTo>
                  <a:lnTo>
                    <a:pt x="39" y="69"/>
                  </a:lnTo>
                  <a:lnTo>
                    <a:pt x="19" y="6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3381" y="3157"/>
              <a:ext cx="83" cy="61"/>
            </a:xfrm>
            <a:custGeom>
              <a:avLst/>
              <a:gdLst/>
              <a:ahLst/>
              <a:cxnLst>
                <a:cxn ang="0">
                  <a:pos x="13" y="60"/>
                </a:cxn>
                <a:cxn ang="0">
                  <a:pos x="0" y="37"/>
                </a:cxn>
                <a:cxn ang="0">
                  <a:pos x="16" y="23"/>
                </a:cxn>
                <a:cxn ang="0">
                  <a:pos x="36" y="32"/>
                </a:cxn>
                <a:cxn ang="0">
                  <a:pos x="44" y="24"/>
                </a:cxn>
                <a:cxn ang="0">
                  <a:pos x="44" y="3"/>
                </a:cxn>
                <a:cxn ang="0">
                  <a:pos x="62" y="0"/>
                </a:cxn>
                <a:cxn ang="0">
                  <a:pos x="83" y="32"/>
                </a:cxn>
                <a:cxn ang="0">
                  <a:pos x="63" y="39"/>
                </a:cxn>
                <a:cxn ang="0">
                  <a:pos x="38" y="33"/>
                </a:cxn>
                <a:cxn ang="0">
                  <a:pos x="33" y="61"/>
                </a:cxn>
                <a:cxn ang="0">
                  <a:pos x="13" y="60"/>
                </a:cxn>
              </a:cxnLst>
              <a:rect l="0" t="0" r="r" b="b"/>
              <a:pathLst>
                <a:path w="83" h="61">
                  <a:moveTo>
                    <a:pt x="13" y="60"/>
                  </a:moveTo>
                  <a:lnTo>
                    <a:pt x="0" y="37"/>
                  </a:lnTo>
                  <a:lnTo>
                    <a:pt x="16" y="23"/>
                  </a:lnTo>
                  <a:lnTo>
                    <a:pt x="36" y="32"/>
                  </a:lnTo>
                  <a:lnTo>
                    <a:pt x="44" y="24"/>
                  </a:lnTo>
                  <a:lnTo>
                    <a:pt x="44" y="3"/>
                  </a:lnTo>
                  <a:lnTo>
                    <a:pt x="62" y="0"/>
                  </a:lnTo>
                  <a:lnTo>
                    <a:pt x="83" y="32"/>
                  </a:lnTo>
                  <a:lnTo>
                    <a:pt x="63" y="39"/>
                  </a:lnTo>
                  <a:lnTo>
                    <a:pt x="38" y="33"/>
                  </a:lnTo>
                  <a:lnTo>
                    <a:pt x="33" y="61"/>
                  </a:lnTo>
                  <a:lnTo>
                    <a:pt x="13" y="6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3913" y="3154"/>
              <a:ext cx="42" cy="54"/>
            </a:xfrm>
            <a:custGeom>
              <a:avLst/>
              <a:gdLst/>
              <a:ahLst/>
              <a:cxnLst>
                <a:cxn ang="0">
                  <a:pos x="13" y="40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5" y="14"/>
                </a:cxn>
                <a:cxn ang="0">
                  <a:pos x="37" y="9"/>
                </a:cxn>
                <a:cxn ang="0">
                  <a:pos x="42" y="32"/>
                </a:cxn>
                <a:cxn ang="0">
                  <a:pos x="31" y="54"/>
                </a:cxn>
                <a:cxn ang="0">
                  <a:pos x="13" y="40"/>
                </a:cxn>
              </a:cxnLst>
              <a:rect l="0" t="0" r="r" b="b"/>
              <a:pathLst>
                <a:path w="42" h="54">
                  <a:moveTo>
                    <a:pt x="13" y="40"/>
                  </a:moveTo>
                  <a:lnTo>
                    <a:pt x="0" y="17"/>
                  </a:lnTo>
                  <a:lnTo>
                    <a:pt x="19" y="0"/>
                  </a:lnTo>
                  <a:lnTo>
                    <a:pt x="25" y="14"/>
                  </a:lnTo>
                  <a:lnTo>
                    <a:pt x="37" y="9"/>
                  </a:lnTo>
                  <a:lnTo>
                    <a:pt x="42" y="32"/>
                  </a:lnTo>
                  <a:lnTo>
                    <a:pt x="31" y="54"/>
                  </a:lnTo>
                  <a:lnTo>
                    <a:pt x="13" y="4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3557" y="2917"/>
              <a:ext cx="43" cy="42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14" y="24"/>
                </a:cxn>
              </a:cxnLst>
              <a:rect l="0" t="0" r="r" b="b"/>
              <a:pathLst>
                <a:path w="43" h="42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3744" y="3231"/>
              <a:ext cx="62" cy="42"/>
            </a:xfrm>
            <a:custGeom>
              <a:avLst/>
              <a:gdLst/>
              <a:ahLst/>
              <a:cxnLst>
                <a:cxn ang="0">
                  <a:pos x="23" y="21"/>
                </a:cxn>
                <a:cxn ang="0">
                  <a:pos x="0" y="16"/>
                </a:cxn>
                <a:cxn ang="0">
                  <a:pos x="9" y="1"/>
                </a:cxn>
                <a:cxn ang="0">
                  <a:pos x="27" y="0"/>
                </a:cxn>
                <a:cxn ang="0">
                  <a:pos x="45" y="18"/>
                </a:cxn>
                <a:cxn ang="0">
                  <a:pos x="62" y="30"/>
                </a:cxn>
                <a:cxn ang="0">
                  <a:pos x="44" y="42"/>
                </a:cxn>
                <a:cxn ang="0">
                  <a:pos x="27" y="36"/>
                </a:cxn>
                <a:cxn ang="0">
                  <a:pos x="23" y="21"/>
                </a:cxn>
              </a:cxnLst>
              <a:rect l="0" t="0" r="r" b="b"/>
              <a:pathLst>
                <a:path w="62" h="42">
                  <a:moveTo>
                    <a:pt x="23" y="21"/>
                  </a:moveTo>
                  <a:lnTo>
                    <a:pt x="0" y="16"/>
                  </a:lnTo>
                  <a:lnTo>
                    <a:pt x="9" y="1"/>
                  </a:lnTo>
                  <a:lnTo>
                    <a:pt x="27" y="0"/>
                  </a:lnTo>
                  <a:lnTo>
                    <a:pt x="45" y="18"/>
                  </a:lnTo>
                  <a:lnTo>
                    <a:pt x="62" y="30"/>
                  </a:lnTo>
                  <a:lnTo>
                    <a:pt x="44" y="42"/>
                  </a:lnTo>
                  <a:lnTo>
                    <a:pt x="27" y="36"/>
                  </a:lnTo>
                  <a:lnTo>
                    <a:pt x="23" y="2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3600" y="3682"/>
              <a:ext cx="65" cy="42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0" y="29"/>
                </a:cxn>
                <a:cxn ang="0">
                  <a:pos x="9" y="14"/>
                </a:cxn>
                <a:cxn ang="0">
                  <a:pos x="27" y="13"/>
                </a:cxn>
                <a:cxn ang="0">
                  <a:pos x="51" y="0"/>
                </a:cxn>
                <a:cxn ang="0">
                  <a:pos x="62" y="6"/>
                </a:cxn>
                <a:cxn ang="0">
                  <a:pos x="65" y="21"/>
                </a:cxn>
                <a:cxn ang="0">
                  <a:pos x="38" y="23"/>
                </a:cxn>
                <a:cxn ang="0">
                  <a:pos x="18" y="42"/>
                </a:cxn>
              </a:cxnLst>
              <a:rect l="0" t="0" r="r" b="b"/>
              <a:pathLst>
                <a:path w="65" h="42">
                  <a:moveTo>
                    <a:pt x="18" y="42"/>
                  </a:moveTo>
                  <a:lnTo>
                    <a:pt x="0" y="29"/>
                  </a:lnTo>
                  <a:lnTo>
                    <a:pt x="9" y="14"/>
                  </a:lnTo>
                  <a:lnTo>
                    <a:pt x="27" y="13"/>
                  </a:lnTo>
                  <a:lnTo>
                    <a:pt x="51" y="0"/>
                  </a:lnTo>
                  <a:lnTo>
                    <a:pt x="62" y="6"/>
                  </a:lnTo>
                  <a:lnTo>
                    <a:pt x="65" y="21"/>
                  </a:lnTo>
                  <a:lnTo>
                    <a:pt x="38" y="23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3061" y="2917"/>
              <a:ext cx="92" cy="13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4" y="24"/>
                </a:cxn>
                <a:cxn ang="0">
                  <a:pos x="61" y="11"/>
                </a:cxn>
                <a:cxn ang="0">
                  <a:pos x="80" y="0"/>
                </a:cxn>
                <a:cxn ang="0">
                  <a:pos x="91" y="17"/>
                </a:cxn>
                <a:cxn ang="0">
                  <a:pos x="92" y="74"/>
                </a:cxn>
                <a:cxn ang="0">
                  <a:pos x="85" y="83"/>
                </a:cxn>
                <a:cxn ang="0">
                  <a:pos x="79" y="110"/>
                </a:cxn>
                <a:cxn ang="0">
                  <a:pos x="34" y="134"/>
                </a:cxn>
                <a:cxn ang="0">
                  <a:pos x="31" y="111"/>
                </a:cxn>
                <a:cxn ang="0">
                  <a:pos x="0" y="62"/>
                </a:cxn>
              </a:cxnLst>
              <a:rect l="0" t="0" r="r" b="b"/>
              <a:pathLst>
                <a:path w="92" h="134">
                  <a:moveTo>
                    <a:pt x="0" y="62"/>
                  </a:moveTo>
                  <a:lnTo>
                    <a:pt x="44" y="24"/>
                  </a:lnTo>
                  <a:lnTo>
                    <a:pt x="61" y="11"/>
                  </a:lnTo>
                  <a:lnTo>
                    <a:pt x="80" y="0"/>
                  </a:lnTo>
                  <a:lnTo>
                    <a:pt x="91" y="17"/>
                  </a:lnTo>
                  <a:lnTo>
                    <a:pt x="92" y="74"/>
                  </a:lnTo>
                  <a:lnTo>
                    <a:pt x="85" y="83"/>
                  </a:lnTo>
                  <a:lnTo>
                    <a:pt x="79" y="110"/>
                  </a:lnTo>
                  <a:lnTo>
                    <a:pt x="34" y="134"/>
                  </a:lnTo>
                  <a:lnTo>
                    <a:pt x="31" y="111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2929" y="2707"/>
              <a:ext cx="104" cy="75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9" y="17"/>
                </a:cxn>
                <a:cxn ang="0">
                  <a:pos x="104" y="29"/>
                </a:cxn>
                <a:cxn ang="0">
                  <a:pos x="98" y="75"/>
                </a:cxn>
                <a:cxn ang="0">
                  <a:pos x="71" y="72"/>
                </a:cxn>
                <a:cxn ang="0">
                  <a:pos x="34" y="42"/>
                </a:cxn>
                <a:cxn ang="0">
                  <a:pos x="14" y="24"/>
                </a:cxn>
              </a:cxnLst>
              <a:rect l="0" t="0" r="r" b="b"/>
              <a:pathLst>
                <a:path w="104" h="75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9" y="17"/>
                  </a:lnTo>
                  <a:lnTo>
                    <a:pt x="104" y="29"/>
                  </a:lnTo>
                  <a:lnTo>
                    <a:pt x="98" y="75"/>
                  </a:lnTo>
                  <a:lnTo>
                    <a:pt x="71" y="72"/>
                  </a:lnTo>
                  <a:lnTo>
                    <a:pt x="34" y="42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>
              <a:off x="2841" y="2569"/>
              <a:ext cx="99" cy="134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4" y="59"/>
                </a:cxn>
                <a:cxn ang="0">
                  <a:pos x="2" y="50"/>
                </a:cxn>
                <a:cxn ang="0">
                  <a:pos x="0" y="9"/>
                </a:cxn>
                <a:cxn ang="0">
                  <a:pos x="21" y="0"/>
                </a:cxn>
                <a:cxn ang="0">
                  <a:pos x="45" y="18"/>
                </a:cxn>
                <a:cxn ang="0">
                  <a:pos x="53" y="41"/>
                </a:cxn>
                <a:cxn ang="0">
                  <a:pos x="84" y="51"/>
                </a:cxn>
                <a:cxn ang="0">
                  <a:pos x="90" y="71"/>
                </a:cxn>
                <a:cxn ang="0">
                  <a:pos x="99" y="84"/>
                </a:cxn>
                <a:cxn ang="0">
                  <a:pos x="93" y="101"/>
                </a:cxn>
                <a:cxn ang="0">
                  <a:pos x="96" y="122"/>
                </a:cxn>
                <a:cxn ang="0">
                  <a:pos x="78" y="134"/>
                </a:cxn>
                <a:cxn ang="0">
                  <a:pos x="72" y="111"/>
                </a:cxn>
                <a:cxn ang="0">
                  <a:pos x="53" y="102"/>
                </a:cxn>
                <a:cxn ang="0">
                  <a:pos x="27" y="76"/>
                </a:cxn>
              </a:cxnLst>
              <a:rect l="0" t="0" r="r" b="b"/>
              <a:pathLst>
                <a:path w="99" h="134">
                  <a:moveTo>
                    <a:pt x="27" y="76"/>
                  </a:moveTo>
                  <a:lnTo>
                    <a:pt x="24" y="59"/>
                  </a:lnTo>
                  <a:lnTo>
                    <a:pt x="2" y="50"/>
                  </a:lnTo>
                  <a:lnTo>
                    <a:pt x="0" y="9"/>
                  </a:lnTo>
                  <a:lnTo>
                    <a:pt x="21" y="0"/>
                  </a:lnTo>
                  <a:lnTo>
                    <a:pt x="45" y="18"/>
                  </a:lnTo>
                  <a:lnTo>
                    <a:pt x="53" y="41"/>
                  </a:lnTo>
                  <a:lnTo>
                    <a:pt x="84" y="51"/>
                  </a:lnTo>
                  <a:lnTo>
                    <a:pt x="90" y="71"/>
                  </a:lnTo>
                  <a:lnTo>
                    <a:pt x="99" y="84"/>
                  </a:lnTo>
                  <a:lnTo>
                    <a:pt x="93" y="101"/>
                  </a:lnTo>
                  <a:lnTo>
                    <a:pt x="96" y="122"/>
                  </a:lnTo>
                  <a:lnTo>
                    <a:pt x="78" y="134"/>
                  </a:lnTo>
                  <a:lnTo>
                    <a:pt x="72" y="111"/>
                  </a:lnTo>
                  <a:lnTo>
                    <a:pt x="53" y="102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2823" y="2989"/>
              <a:ext cx="41" cy="63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0" y="14"/>
                </a:cxn>
                <a:cxn ang="0">
                  <a:pos x="1" y="0"/>
                </a:cxn>
                <a:cxn ang="0">
                  <a:pos x="23" y="9"/>
                </a:cxn>
                <a:cxn ang="0">
                  <a:pos x="36" y="27"/>
                </a:cxn>
                <a:cxn ang="0">
                  <a:pos x="41" y="51"/>
                </a:cxn>
                <a:cxn ang="0">
                  <a:pos x="18" y="63"/>
                </a:cxn>
                <a:cxn ang="0">
                  <a:pos x="6" y="36"/>
                </a:cxn>
              </a:cxnLst>
              <a:rect l="0" t="0" r="r" b="b"/>
              <a:pathLst>
                <a:path w="41" h="63">
                  <a:moveTo>
                    <a:pt x="6" y="36"/>
                  </a:moveTo>
                  <a:lnTo>
                    <a:pt x="0" y="14"/>
                  </a:lnTo>
                  <a:lnTo>
                    <a:pt x="1" y="0"/>
                  </a:lnTo>
                  <a:lnTo>
                    <a:pt x="23" y="9"/>
                  </a:lnTo>
                  <a:lnTo>
                    <a:pt x="36" y="27"/>
                  </a:lnTo>
                  <a:lnTo>
                    <a:pt x="41" y="51"/>
                  </a:lnTo>
                  <a:lnTo>
                    <a:pt x="18" y="63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2691" y="2702"/>
              <a:ext cx="46" cy="62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29" y="7"/>
                </a:cxn>
                <a:cxn ang="0">
                  <a:pos x="41" y="0"/>
                </a:cxn>
                <a:cxn ang="0">
                  <a:pos x="46" y="23"/>
                </a:cxn>
                <a:cxn ang="0">
                  <a:pos x="39" y="44"/>
                </a:cxn>
                <a:cxn ang="0">
                  <a:pos x="23" y="62"/>
                </a:cxn>
                <a:cxn ang="0">
                  <a:pos x="0" y="50"/>
                </a:cxn>
                <a:cxn ang="0">
                  <a:pos x="8" y="20"/>
                </a:cxn>
              </a:cxnLst>
              <a:rect l="0" t="0" r="r" b="b"/>
              <a:pathLst>
                <a:path w="46" h="62">
                  <a:moveTo>
                    <a:pt x="8" y="20"/>
                  </a:moveTo>
                  <a:lnTo>
                    <a:pt x="29" y="7"/>
                  </a:lnTo>
                  <a:lnTo>
                    <a:pt x="41" y="0"/>
                  </a:lnTo>
                  <a:lnTo>
                    <a:pt x="46" y="23"/>
                  </a:lnTo>
                  <a:lnTo>
                    <a:pt x="39" y="44"/>
                  </a:lnTo>
                  <a:lnTo>
                    <a:pt x="23" y="62"/>
                  </a:lnTo>
                  <a:lnTo>
                    <a:pt x="0" y="50"/>
                  </a:lnTo>
                  <a:lnTo>
                    <a:pt x="8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2939" y="2941"/>
              <a:ext cx="105" cy="96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71" y="7"/>
                </a:cxn>
                <a:cxn ang="0">
                  <a:pos x="83" y="0"/>
                </a:cxn>
                <a:cxn ang="0">
                  <a:pos x="93" y="12"/>
                </a:cxn>
                <a:cxn ang="0">
                  <a:pos x="103" y="0"/>
                </a:cxn>
                <a:cxn ang="0">
                  <a:pos x="100" y="30"/>
                </a:cxn>
                <a:cxn ang="0">
                  <a:pos x="105" y="53"/>
                </a:cxn>
                <a:cxn ang="0">
                  <a:pos x="88" y="68"/>
                </a:cxn>
                <a:cxn ang="0">
                  <a:pos x="66" y="77"/>
                </a:cxn>
                <a:cxn ang="0">
                  <a:pos x="40" y="56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83"/>
                </a:cxn>
                <a:cxn ang="0">
                  <a:pos x="21" y="57"/>
                </a:cxn>
                <a:cxn ang="0">
                  <a:pos x="43" y="57"/>
                </a:cxn>
                <a:cxn ang="0">
                  <a:pos x="55" y="29"/>
                </a:cxn>
              </a:cxnLst>
              <a:rect l="0" t="0" r="r" b="b"/>
              <a:pathLst>
                <a:path w="105" h="96">
                  <a:moveTo>
                    <a:pt x="55" y="29"/>
                  </a:moveTo>
                  <a:lnTo>
                    <a:pt x="71" y="7"/>
                  </a:lnTo>
                  <a:lnTo>
                    <a:pt x="83" y="0"/>
                  </a:lnTo>
                  <a:lnTo>
                    <a:pt x="93" y="12"/>
                  </a:lnTo>
                  <a:lnTo>
                    <a:pt x="103" y="0"/>
                  </a:lnTo>
                  <a:lnTo>
                    <a:pt x="100" y="30"/>
                  </a:lnTo>
                  <a:lnTo>
                    <a:pt x="105" y="53"/>
                  </a:lnTo>
                  <a:lnTo>
                    <a:pt x="88" y="68"/>
                  </a:lnTo>
                  <a:lnTo>
                    <a:pt x="66" y="77"/>
                  </a:lnTo>
                  <a:lnTo>
                    <a:pt x="40" y="56"/>
                  </a:lnTo>
                  <a:lnTo>
                    <a:pt x="37" y="96"/>
                  </a:lnTo>
                  <a:lnTo>
                    <a:pt x="19" y="80"/>
                  </a:lnTo>
                  <a:lnTo>
                    <a:pt x="0" y="83"/>
                  </a:lnTo>
                  <a:lnTo>
                    <a:pt x="21" y="57"/>
                  </a:lnTo>
                  <a:lnTo>
                    <a:pt x="43" y="57"/>
                  </a:lnTo>
                  <a:lnTo>
                    <a:pt x="55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2744" y="2917"/>
              <a:ext cx="43" cy="42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0" y="15"/>
                </a:cxn>
                <a:cxn ang="0">
                  <a:pos x="10" y="2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1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3" y="36"/>
                </a:cxn>
              </a:cxnLst>
              <a:rect l="0" t="0" r="r" b="b"/>
              <a:pathLst>
                <a:path w="43" h="42">
                  <a:moveTo>
                    <a:pt x="3" y="36"/>
                  </a:moveTo>
                  <a:lnTo>
                    <a:pt x="0" y="15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1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3051" y="2788"/>
              <a:ext cx="63" cy="4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9" y="11"/>
                </a:cxn>
                <a:cxn ang="0">
                  <a:pos x="44" y="8"/>
                </a:cxn>
                <a:cxn ang="0">
                  <a:pos x="63" y="21"/>
                </a:cxn>
                <a:cxn ang="0">
                  <a:pos x="47" y="27"/>
                </a:cxn>
                <a:cxn ang="0">
                  <a:pos x="28" y="41"/>
                </a:cxn>
                <a:cxn ang="0">
                  <a:pos x="0" y="39"/>
                </a:cxn>
              </a:cxnLst>
              <a:rect l="0" t="0" r="r" b="b"/>
              <a:pathLst>
                <a:path w="63" h="41">
                  <a:moveTo>
                    <a:pt x="0" y="39"/>
                  </a:moveTo>
                  <a:lnTo>
                    <a:pt x="11" y="21"/>
                  </a:lnTo>
                  <a:lnTo>
                    <a:pt x="3" y="0"/>
                  </a:lnTo>
                  <a:lnTo>
                    <a:pt x="29" y="11"/>
                  </a:lnTo>
                  <a:lnTo>
                    <a:pt x="44" y="8"/>
                  </a:lnTo>
                  <a:lnTo>
                    <a:pt x="63" y="21"/>
                  </a:lnTo>
                  <a:lnTo>
                    <a:pt x="47" y="27"/>
                  </a:lnTo>
                  <a:lnTo>
                    <a:pt x="28" y="41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64"/>
            <p:cNvSpPr>
              <a:spLocks/>
            </p:cNvSpPr>
            <p:nvPr/>
          </p:nvSpPr>
          <p:spPr bwMode="auto">
            <a:xfrm>
              <a:off x="3036" y="3103"/>
              <a:ext cx="53" cy="62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6" y="15"/>
                </a:cxn>
                <a:cxn ang="0">
                  <a:pos x="53" y="29"/>
                </a:cxn>
                <a:cxn ang="0">
                  <a:pos x="47" y="51"/>
                </a:cxn>
                <a:cxn ang="0">
                  <a:pos x="36" y="62"/>
                </a:cxn>
                <a:cxn ang="0">
                  <a:pos x="18" y="38"/>
                </a:cxn>
                <a:cxn ang="0">
                  <a:pos x="2" y="30"/>
                </a:cxn>
              </a:cxnLst>
              <a:rect l="0" t="0" r="r" b="b"/>
              <a:pathLst>
                <a:path w="53" h="62">
                  <a:moveTo>
                    <a:pt x="2" y="3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6" y="15"/>
                  </a:lnTo>
                  <a:lnTo>
                    <a:pt x="53" y="29"/>
                  </a:lnTo>
                  <a:lnTo>
                    <a:pt x="47" y="51"/>
                  </a:lnTo>
                  <a:lnTo>
                    <a:pt x="36" y="62"/>
                  </a:lnTo>
                  <a:lnTo>
                    <a:pt x="18" y="38"/>
                  </a:lnTo>
                  <a:lnTo>
                    <a:pt x="2" y="3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65"/>
            <p:cNvSpPr>
              <a:spLocks/>
            </p:cNvSpPr>
            <p:nvPr/>
          </p:nvSpPr>
          <p:spPr bwMode="auto">
            <a:xfrm>
              <a:off x="2722" y="2802"/>
              <a:ext cx="43" cy="72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0" y="26"/>
                </a:cxn>
                <a:cxn ang="0">
                  <a:pos x="1" y="12"/>
                </a:cxn>
                <a:cxn ang="0">
                  <a:pos x="22" y="0"/>
                </a:cxn>
                <a:cxn ang="0">
                  <a:pos x="29" y="16"/>
                </a:cxn>
                <a:cxn ang="0">
                  <a:pos x="43" y="40"/>
                </a:cxn>
                <a:cxn ang="0">
                  <a:pos x="31" y="51"/>
                </a:cxn>
                <a:cxn ang="0">
                  <a:pos x="14" y="72"/>
                </a:cxn>
                <a:cxn ang="0">
                  <a:pos x="2" y="61"/>
                </a:cxn>
                <a:cxn ang="0">
                  <a:pos x="14" y="35"/>
                </a:cxn>
              </a:cxnLst>
              <a:rect l="0" t="0" r="r" b="b"/>
              <a:pathLst>
                <a:path w="43" h="72">
                  <a:moveTo>
                    <a:pt x="14" y="35"/>
                  </a:moveTo>
                  <a:lnTo>
                    <a:pt x="0" y="26"/>
                  </a:lnTo>
                  <a:lnTo>
                    <a:pt x="1" y="12"/>
                  </a:lnTo>
                  <a:lnTo>
                    <a:pt x="22" y="0"/>
                  </a:lnTo>
                  <a:lnTo>
                    <a:pt x="29" y="16"/>
                  </a:lnTo>
                  <a:lnTo>
                    <a:pt x="43" y="40"/>
                  </a:lnTo>
                  <a:lnTo>
                    <a:pt x="31" y="51"/>
                  </a:lnTo>
                  <a:lnTo>
                    <a:pt x="14" y="72"/>
                  </a:lnTo>
                  <a:lnTo>
                    <a:pt x="2" y="6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66"/>
            <p:cNvSpPr>
              <a:spLocks/>
            </p:cNvSpPr>
            <p:nvPr/>
          </p:nvSpPr>
          <p:spPr bwMode="auto">
            <a:xfrm>
              <a:off x="2706" y="3106"/>
              <a:ext cx="87" cy="57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34"/>
                </a:cxn>
                <a:cxn ang="0">
                  <a:pos x="10" y="21"/>
                </a:cxn>
                <a:cxn ang="0">
                  <a:pos x="19" y="19"/>
                </a:cxn>
                <a:cxn ang="0">
                  <a:pos x="34" y="24"/>
                </a:cxn>
                <a:cxn ang="0">
                  <a:pos x="48" y="42"/>
                </a:cxn>
                <a:cxn ang="0">
                  <a:pos x="54" y="32"/>
                </a:cxn>
                <a:cxn ang="0">
                  <a:pos x="35" y="11"/>
                </a:cxn>
                <a:cxn ang="0">
                  <a:pos x="41" y="2"/>
                </a:cxn>
                <a:cxn ang="0">
                  <a:pos x="63" y="17"/>
                </a:cxn>
                <a:cxn ang="0">
                  <a:pos x="77" y="0"/>
                </a:cxn>
                <a:cxn ang="0">
                  <a:pos x="87" y="39"/>
                </a:cxn>
                <a:cxn ang="0">
                  <a:pos x="68" y="48"/>
                </a:cxn>
                <a:cxn ang="0">
                  <a:pos x="47" y="45"/>
                </a:cxn>
                <a:cxn ang="0">
                  <a:pos x="18" y="57"/>
                </a:cxn>
                <a:cxn ang="0">
                  <a:pos x="3" y="55"/>
                </a:cxn>
              </a:cxnLst>
              <a:rect l="0" t="0" r="r" b="b"/>
              <a:pathLst>
                <a:path w="87" h="57">
                  <a:moveTo>
                    <a:pt x="3" y="55"/>
                  </a:moveTo>
                  <a:lnTo>
                    <a:pt x="0" y="34"/>
                  </a:lnTo>
                  <a:lnTo>
                    <a:pt x="10" y="21"/>
                  </a:lnTo>
                  <a:lnTo>
                    <a:pt x="19" y="19"/>
                  </a:lnTo>
                  <a:lnTo>
                    <a:pt x="34" y="24"/>
                  </a:lnTo>
                  <a:lnTo>
                    <a:pt x="48" y="42"/>
                  </a:lnTo>
                  <a:lnTo>
                    <a:pt x="54" y="32"/>
                  </a:lnTo>
                  <a:lnTo>
                    <a:pt x="35" y="11"/>
                  </a:lnTo>
                  <a:lnTo>
                    <a:pt x="41" y="2"/>
                  </a:lnTo>
                  <a:lnTo>
                    <a:pt x="63" y="17"/>
                  </a:lnTo>
                  <a:lnTo>
                    <a:pt x="77" y="0"/>
                  </a:lnTo>
                  <a:lnTo>
                    <a:pt x="87" y="39"/>
                  </a:lnTo>
                  <a:lnTo>
                    <a:pt x="68" y="48"/>
                  </a:lnTo>
                  <a:lnTo>
                    <a:pt x="47" y="45"/>
                  </a:lnTo>
                  <a:lnTo>
                    <a:pt x="18" y="57"/>
                  </a:lnTo>
                  <a:lnTo>
                    <a:pt x="3" y="5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67"/>
            <p:cNvSpPr>
              <a:spLocks/>
            </p:cNvSpPr>
            <p:nvPr/>
          </p:nvSpPr>
          <p:spPr bwMode="auto">
            <a:xfrm>
              <a:off x="2897" y="2788"/>
              <a:ext cx="39" cy="63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3" y="15"/>
                </a:cxn>
                <a:cxn ang="0">
                  <a:pos x="4" y="6"/>
                </a:cxn>
                <a:cxn ang="0">
                  <a:pos x="24" y="0"/>
                </a:cxn>
                <a:cxn ang="0">
                  <a:pos x="33" y="14"/>
                </a:cxn>
                <a:cxn ang="0">
                  <a:pos x="39" y="30"/>
                </a:cxn>
                <a:cxn ang="0">
                  <a:pos x="39" y="47"/>
                </a:cxn>
                <a:cxn ang="0">
                  <a:pos x="9" y="63"/>
                </a:cxn>
                <a:cxn ang="0">
                  <a:pos x="0" y="44"/>
                </a:cxn>
                <a:cxn ang="0">
                  <a:pos x="17" y="29"/>
                </a:cxn>
              </a:cxnLst>
              <a:rect l="0" t="0" r="r" b="b"/>
              <a:pathLst>
                <a:path w="39" h="63">
                  <a:moveTo>
                    <a:pt x="17" y="29"/>
                  </a:moveTo>
                  <a:lnTo>
                    <a:pt x="13" y="15"/>
                  </a:lnTo>
                  <a:lnTo>
                    <a:pt x="4" y="6"/>
                  </a:lnTo>
                  <a:lnTo>
                    <a:pt x="24" y="0"/>
                  </a:lnTo>
                  <a:lnTo>
                    <a:pt x="33" y="14"/>
                  </a:lnTo>
                  <a:lnTo>
                    <a:pt x="39" y="30"/>
                  </a:lnTo>
                  <a:lnTo>
                    <a:pt x="39" y="47"/>
                  </a:lnTo>
                  <a:lnTo>
                    <a:pt x="9" y="63"/>
                  </a:lnTo>
                  <a:lnTo>
                    <a:pt x="0" y="44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68"/>
            <p:cNvSpPr>
              <a:spLocks/>
            </p:cNvSpPr>
            <p:nvPr/>
          </p:nvSpPr>
          <p:spPr bwMode="auto">
            <a:xfrm>
              <a:off x="3068" y="3233"/>
              <a:ext cx="52" cy="70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10" y="14"/>
                </a:cxn>
                <a:cxn ang="0">
                  <a:pos x="0" y="1"/>
                </a:cxn>
                <a:cxn ang="0">
                  <a:pos x="18" y="0"/>
                </a:cxn>
                <a:cxn ang="0">
                  <a:pos x="33" y="5"/>
                </a:cxn>
                <a:cxn ang="0">
                  <a:pos x="52" y="29"/>
                </a:cxn>
                <a:cxn ang="0">
                  <a:pos x="49" y="58"/>
                </a:cxn>
                <a:cxn ang="0">
                  <a:pos x="37" y="70"/>
                </a:cxn>
                <a:cxn ang="0">
                  <a:pos x="10" y="59"/>
                </a:cxn>
                <a:cxn ang="0">
                  <a:pos x="27" y="49"/>
                </a:cxn>
                <a:cxn ang="0">
                  <a:pos x="28" y="17"/>
                </a:cxn>
              </a:cxnLst>
              <a:rect l="0" t="0" r="r" b="b"/>
              <a:pathLst>
                <a:path w="52" h="70">
                  <a:moveTo>
                    <a:pt x="28" y="17"/>
                  </a:moveTo>
                  <a:lnTo>
                    <a:pt x="10" y="14"/>
                  </a:lnTo>
                  <a:lnTo>
                    <a:pt x="0" y="1"/>
                  </a:lnTo>
                  <a:lnTo>
                    <a:pt x="18" y="0"/>
                  </a:lnTo>
                  <a:lnTo>
                    <a:pt x="33" y="5"/>
                  </a:lnTo>
                  <a:lnTo>
                    <a:pt x="52" y="29"/>
                  </a:lnTo>
                  <a:lnTo>
                    <a:pt x="49" y="58"/>
                  </a:lnTo>
                  <a:lnTo>
                    <a:pt x="37" y="70"/>
                  </a:lnTo>
                  <a:lnTo>
                    <a:pt x="10" y="59"/>
                  </a:lnTo>
                  <a:lnTo>
                    <a:pt x="27" y="49"/>
                  </a:lnTo>
                  <a:lnTo>
                    <a:pt x="28" y="1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9"/>
            <p:cNvSpPr>
              <a:spLocks/>
            </p:cNvSpPr>
            <p:nvPr/>
          </p:nvSpPr>
          <p:spPr bwMode="auto">
            <a:xfrm>
              <a:off x="2892" y="3158"/>
              <a:ext cx="43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43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70"/>
            <p:cNvSpPr>
              <a:spLocks/>
            </p:cNvSpPr>
            <p:nvPr/>
          </p:nvSpPr>
          <p:spPr bwMode="auto">
            <a:xfrm>
              <a:off x="3194" y="3036"/>
              <a:ext cx="130" cy="78"/>
            </a:xfrm>
            <a:custGeom>
              <a:avLst/>
              <a:gdLst/>
              <a:ahLst/>
              <a:cxnLst>
                <a:cxn ang="0">
                  <a:pos x="81" y="39"/>
                </a:cxn>
                <a:cxn ang="0">
                  <a:pos x="46" y="70"/>
                </a:cxn>
                <a:cxn ang="0">
                  <a:pos x="25" y="78"/>
                </a:cxn>
                <a:cxn ang="0">
                  <a:pos x="0" y="62"/>
                </a:cxn>
                <a:cxn ang="0">
                  <a:pos x="22" y="55"/>
                </a:cxn>
                <a:cxn ang="0">
                  <a:pos x="43" y="51"/>
                </a:cxn>
                <a:cxn ang="0">
                  <a:pos x="45" y="31"/>
                </a:cxn>
                <a:cxn ang="0">
                  <a:pos x="63" y="31"/>
                </a:cxn>
                <a:cxn ang="0">
                  <a:pos x="88" y="16"/>
                </a:cxn>
                <a:cxn ang="0">
                  <a:pos x="88" y="0"/>
                </a:cxn>
                <a:cxn ang="0">
                  <a:pos x="111" y="1"/>
                </a:cxn>
                <a:cxn ang="0">
                  <a:pos x="130" y="16"/>
                </a:cxn>
                <a:cxn ang="0">
                  <a:pos x="106" y="24"/>
                </a:cxn>
                <a:cxn ang="0">
                  <a:pos x="81" y="39"/>
                </a:cxn>
              </a:cxnLst>
              <a:rect l="0" t="0" r="r" b="b"/>
              <a:pathLst>
                <a:path w="130" h="78">
                  <a:moveTo>
                    <a:pt x="81" y="39"/>
                  </a:moveTo>
                  <a:lnTo>
                    <a:pt x="46" y="70"/>
                  </a:lnTo>
                  <a:lnTo>
                    <a:pt x="25" y="78"/>
                  </a:lnTo>
                  <a:lnTo>
                    <a:pt x="0" y="62"/>
                  </a:lnTo>
                  <a:lnTo>
                    <a:pt x="22" y="55"/>
                  </a:lnTo>
                  <a:lnTo>
                    <a:pt x="43" y="51"/>
                  </a:lnTo>
                  <a:lnTo>
                    <a:pt x="45" y="31"/>
                  </a:lnTo>
                  <a:lnTo>
                    <a:pt x="63" y="31"/>
                  </a:lnTo>
                  <a:lnTo>
                    <a:pt x="88" y="16"/>
                  </a:lnTo>
                  <a:lnTo>
                    <a:pt x="88" y="0"/>
                  </a:lnTo>
                  <a:lnTo>
                    <a:pt x="111" y="1"/>
                  </a:lnTo>
                  <a:lnTo>
                    <a:pt x="130" y="16"/>
                  </a:lnTo>
                  <a:lnTo>
                    <a:pt x="106" y="24"/>
                  </a:lnTo>
                  <a:lnTo>
                    <a:pt x="81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2969" y="3129"/>
              <a:ext cx="45" cy="42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2" y="42"/>
                </a:cxn>
                <a:cxn ang="0">
                  <a:pos x="0" y="31"/>
                </a:cxn>
                <a:cxn ang="0">
                  <a:pos x="7" y="18"/>
                </a:cxn>
                <a:cxn ang="0">
                  <a:pos x="22" y="12"/>
                </a:cxn>
                <a:cxn ang="0">
                  <a:pos x="34" y="0"/>
                </a:cxn>
                <a:cxn ang="0">
                  <a:pos x="45" y="7"/>
                </a:cxn>
                <a:cxn ang="0">
                  <a:pos x="36" y="25"/>
                </a:cxn>
                <a:cxn ang="0">
                  <a:pos x="17" y="36"/>
                </a:cxn>
              </a:cxnLst>
              <a:rect l="0" t="0" r="r" b="b"/>
              <a:pathLst>
                <a:path w="45" h="42">
                  <a:moveTo>
                    <a:pt x="17" y="36"/>
                  </a:moveTo>
                  <a:lnTo>
                    <a:pt x="2" y="42"/>
                  </a:lnTo>
                  <a:lnTo>
                    <a:pt x="0" y="31"/>
                  </a:lnTo>
                  <a:lnTo>
                    <a:pt x="7" y="18"/>
                  </a:lnTo>
                  <a:lnTo>
                    <a:pt x="22" y="12"/>
                  </a:lnTo>
                  <a:lnTo>
                    <a:pt x="34" y="0"/>
                  </a:lnTo>
                  <a:lnTo>
                    <a:pt x="45" y="7"/>
                  </a:lnTo>
                  <a:lnTo>
                    <a:pt x="36" y="25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3198" y="3270"/>
              <a:ext cx="51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51" y="19"/>
                </a:cxn>
                <a:cxn ang="0">
                  <a:pos x="39" y="24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51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51" y="19"/>
                  </a:lnTo>
                  <a:lnTo>
                    <a:pt x="39" y="24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73"/>
            <p:cNvSpPr>
              <a:spLocks/>
            </p:cNvSpPr>
            <p:nvPr/>
          </p:nvSpPr>
          <p:spPr bwMode="auto">
            <a:xfrm>
              <a:off x="2768" y="1341"/>
              <a:ext cx="99" cy="97"/>
            </a:xfrm>
            <a:custGeom>
              <a:avLst/>
              <a:gdLst/>
              <a:ahLst/>
              <a:cxnLst>
                <a:cxn ang="0">
                  <a:pos x="69" y="93"/>
                </a:cxn>
                <a:cxn ang="0">
                  <a:pos x="46" y="97"/>
                </a:cxn>
                <a:cxn ang="0">
                  <a:pos x="31" y="76"/>
                </a:cxn>
                <a:cxn ang="0">
                  <a:pos x="16" y="76"/>
                </a:cxn>
                <a:cxn ang="0">
                  <a:pos x="0" y="63"/>
                </a:cxn>
                <a:cxn ang="0">
                  <a:pos x="18" y="24"/>
                </a:cxn>
                <a:cxn ang="0">
                  <a:pos x="51" y="0"/>
                </a:cxn>
                <a:cxn ang="0">
                  <a:pos x="79" y="4"/>
                </a:cxn>
                <a:cxn ang="0">
                  <a:pos x="87" y="31"/>
                </a:cxn>
                <a:cxn ang="0">
                  <a:pos x="99" y="45"/>
                </a:cxn>
                <a:cxn ang="0">
                  <a:pos x="93" y="61"/>
                </a:cxn>
                <a:cxn ang="0">
                  <a:pos x="97" y="76"/>
                </a:cxn>
                <a:cxn ang="0">
                  <a:pos x="69" y="93"/>
                </a:cxn>
              </a:cxnLst>
              <a:rect l="0" t="0" r="r" b="b"/>
              <a:pathLst>
                <a:path w="99" h="97">
                  <a:moveTo>
                    <a:pt x="69" y="93"/>
                  </a:moveTo>
                  <a:lnTo>
                    <a:pt x="46" y="97"/>
                  </a:lnTo>
                  <a:lnTo>
                    <a:pt x="31" y="76"/>
                  </a:lnTo>
                  <a:lnTo>
                    <a:pt x="16" y="76"/>
                  </a:lnTo>
                  <a:lnTo>
                    <a:pt x="0" y="63"/>
                  </a:lnTo>
                  <a:lnTo>
                    <a:pt x="18" y="24"/>
                  </a:lnTo>
                  <a:lnTo>
                    <a:pt x="51" y="0"/>
                  </a:lnTo>
                  <a:lnTo>
                    <a:pt x="79" y="4"/>
                  </a:lnTo>
                  <a:lnTo>
                    <a:pt x="87" y="31"/>
                  </a:lnTo>
                  <a:lnTo>
                    <a:pt x="99" y="45"/>
                  </a:lnTo>
                  <a:lnTo>
                    <a:pt x="93" y="61"/>
                  </a:lnTo>
                  <a:lnTo>
                    <a:pt x="97" y="76"/>
                  </a:lnTo>
                  <a:lnTo>
                    <a:pt x="69" y="9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74"/>
            <p:cNvSpPr>
              <a:spLocks/>
            </p:cNvSpPr>
            <p:nvPr/>
          </p:nvSpPr>
          <p:spPr bwMode="auto">
            <a:xfrm>
              <a:off x="3092" y="1465"/>
              <a:ext cx="81" cy="56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12" y="35"/>
                </a:cxn>
                <a:cxn ang="0">
                  <a:pos x="0" y="11"/>
                </a:cxn>
                <a:cxn ang="0">
                  <a:pos x="33" y="0"/>
                </a:cxn>
                <a:cxn ang="0">
                  <a:pos x="57" y="0"/>
                </a:cxn>
                <a:cxn ang="0">
                  <a:pos x="78" y="14"/>
                </a:cxn>
                <a:cxn ang="0">
                  <a:pos x="81" y="24"/>
                </a:cxn>
                <a:cxn ang="0">
                  <a:pos x="75" y="41"/>
                </a:cxn>
                <a:cxn ang="0">
                  <a:pos x="40" y="56"/>
                </a:cxn>
              </a:cxnLst>
              <a:rect l="0" t="0" r="r" b="b"/>
              <a:pathLst>
                <a:path w="81" h="56">
                  <a:moveTo>
                    <a:pt x="40" y="56"/>
                  </a:moveTo>
                  <a:lnTo>
                    <a:pt x="12" y="35"/>
                  </a:lnTo>
                  <a:lnTo>
                    <a:pt x="0" y="11"/>
                  </a:lnTo>
                  <a:lnTo>
                    <a:pt x="33" y="0"/>
                  </a:lnTo>
                  <a:lnTo>
                    <a:pt x="57" y="0"/>
                  </a:lnTo>
                  <a:lnTo>
                    <a:pt x="78" y="14"/>
                  </a:lnTo>
                  <a:lnTo>
                    <a:pt x="81" y="24"/>
                  </a:lnTo>
                  <a:lnTo>
                    <a:pt x="75" y="41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75"/>
            <p:cNvSpPr>
              <a:spLocks/>
            </p:cNvSpPr>
            <p:nvPr/>
          </p:nvSpPr>
          <p:spPr bwMode="auto">
            <a:xfrm>
              <a:off x="3227" y="1960"/>
              <a:ext cx="270" cy="188"/>
            </a:xfrm>
            <a:custGeom>
              <a:avLst/>
              <a:gdLst/>
              <a:ahLst/>
              <a:cxnLst>
                <a:cxn ang="0">
                  <a:pos x="37" y="123"/>
                </a:cxn>
                <a:cxn ang="0">
                  <a:pos x="13" y="107"/>
                </a:cxn>
                <a:cxn ang="0">
                  <a:pos x="0" y="86"/>
                </a:cxn>
                <a:cxn ang="0">
                  <a:pos x="7" y="60"/>
                </a:cxn>
                <a:cxn ang="0">
                  <a:pos x="19" y="45"/>
                </a:cxn>
                <a:cxn ang="0">
                  <a:pos x="45" y="51"/>
                </a:cxn>
                <a:cxn ang="0">
                  <a:pos x="117" y="27"/>
                </a:cxn>
                <a:cxn ang="0">
                  <a:pos x="111" y="5"/>
                </a:cxn>
                <a:cxn ang="0">
                  <a:pos x="141" y="0"/>
                </a:cxn>
                <a:cxn ang="0">
                  <a:pos x="193" y="26"/>
                </a:cxn>
                <a:cxn ang="0">
                  <a:pos x="184" y="45"/>
                </a:cxn>
                <a:cxn ang="0">
                  <a:pos x="202" y="62"/>
                </a:cxn>
                <a:cxn ang="0">
                  <a:pos x="225" y="78"/>
                </a:cxn>
                <a:cxn ang="0">
                  <a:pos x="244" y="113"/>
                </a:cxn>
                <a:cxn ang="0">
                  <a:pos x="265" y="128"/>
                </a:cxn>
                <a:cxn ang="0">
                  <a:pos x="270" y="158"/>
                </a:cxn>
                <a:cxn ang="0">
                  <a:pos x="252" y="165"/>
                </a:cxn>
                <a:cxn ang="0">
                  <a:pos x="238" y="141"/>
                </a:cxn>
                <a:cxn ang="0">
                  <a:pos x="216" y="113"/>
                </a:cxn>
                <a:cxn ang="0">
                  <a:pos x="207" y="125"/>
                </a:cxn>
                <a:cxn ang="0">
                  <a:pos x="237" y="167"/>
                </a:cxn>
                <a:cxn ang="0">
                  <a:pos x="232" y="183"/>
                </a:cxn>
                <a:cxn ang="0">
                  <a:pos x="201" y="188"/>
                </a:cxn>
                <a:cxn ang="0">
                  <a:pos x="157" y="168"/>
                </a:cxn>
                <a:cxn ang="0">
                  <a:pos x="114" y="161"/>
                </a:cxn>
                <a:cxn ang="0">
                  <a:pos x="94" y="140"/>
                </a:cxn>
                <a:cxn ang="0">
                  <a:pos x="120" y="119"/>
                </a:cxn>
                <a:cxn ang="0">
                  <a:pos x="147" y="107"/>
                </a:cxn>
                <a:cxn ang="0">
                  <a:pos x="130" y="86"/>
                </a:cxn>
                <a:cxn ang="0">
                  <a:pos x="109" y="89"/>
                </a:cxn>
                <a:cxn ang="0">
                  <a:pos x="84" y="120"/>
                </a:cxn>
                <a:cxn ang="0">
                  <a:pos x="60" y="126"/>
                </a:cxn>
                <a:cxn ang="0">
                  <a:pos x="37" y="123"/>
                </a:cxn>
              </a:cxnLst>
              <a:rect l="0" t="0" r="r" b="b"/>
              <a:pathLst>
                <a:path w="270" h="188">
                  <a:moveTo>
                    <a:pt x="37" y="123"/>
                  </a:moveTo>
                  <a:lnTo>
                    <a:pt x="13" y="107"/>
                  </a:lnTo>
                  <a:lnTo>
                    <a:pt x="0" y="86"/>
                  </a:lnTo>
                  <a:lnTo>
                    <a:pt x="7" y="60"/>
                  </a:lnTo>
                  <a:lnTo>
                    <a:pt x="19" y="45"/>
                  </a:lnTo>
                  <a:lnTo>
                    <a:pt x="45" y="51"/>
                  </a:lnTo>
                  <a:lnTo>
                    <a:pt x="117" y="27"/>
                  </a:lnTo>
                  <a:lnTo>
                    <a:pt x="111" y="5"/>
                  </a:lnTo>
                  <a:lnTo>
                    <a:pt x="141" y="0"/>
                  </a:lnTo>
                  <a:lnTo>
                    <a:pt x="193" y="26"/>
                  </a:lnTo>
                  <a:lnTo>
                    <a:pt x="184" y="45"/>
                  </a:lnTo>
                  <a:lnTo>
                    <a:pt x="202" y="62"/>
                  </a:lnTo>
                  <a:lnTo>
                    <a:pt x="225" y="78"/>
                  </a:lnTo>
                  <a:lnTo>
                    <a:pt x="244" y="113"/>
                  </a:lnTo>
                  <a:lnTo>
                    <a:pt x="265" y="128"/>
                  </a:lnTo>
                  <a:lnTo>
                    <a:pt x="270" y="158"/>
                  </a:lnTo>
                  <a:lnTo>
                    <a:pt x="252" y="165"/>
                  </a:lnTo>
                  <a:lnTo>
                    <a:pt x="238" y="141"/>
                  </a:lnTo>
                  <a:lnTo>
                    <a:pt x="216" y="113"/>
                  </a:lnTo>
                  <a:lnTo>
                    <a:pt x="207" y="125"/>
                  </a:lnTo>
                  <a:lnTo>
                    <a:pt x="237" y="167"/>
                  </a:lnTo>
                  <a:lnTo>
                    <a:pt x="232" y="183"/>
                  </a:lnTo>
                  <a:lnTo>
                    <a:pt x="201" y="188"/>
                  </a:lnTo>
                  <a:lnTo>
                    <a:pt x="157" y="168"/>
                  </a:lnTo>
                  <a:lnTo>
                    <a:pt x="114" y="161"/>
                  </a:lnTo>
                  <a:lnTo>
                    <a:pt x="94" y="140"/>
                  </a:lnTo>
                  <a:lnTo>
                    <a:pt x="120" y="119"/>
                  </a:lnTo>
                  <a:lnTo>
                    <a:pt x="147" y="107"/>
                  </a:lnTo>
                  <a:lnTo>
                    <a:pt x="130" y="86"/>
                  </a:lnTo>
                  <a:lnTo>
                    <a:pt x="109" y="89"/>
                  </a:lnTo>
                  <a:lnTo>
                    <a:pt x="84" y="120"/>
                  </a:lnTo>
                  <a:lnTo>
                    <a:pt x="60" y="126"/>
                  </a:lnTo>
                  <a:lnTo>
                    <a:pt x="37" y="1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76"/>
            <p:cNvSpPr>
              <a:spLocks/>
            </p:cNvSpPr>
            <p:nvPr/>
          </p:nvSpPr>
          <p:spPr bwMode="auto">
            <a:xfrm>
              <a:off x="2954" y="1675"/>
              <a:ext cx="142" cy="110"/>
            </a:xfrm>
            <a:custGeom>
              <a:avLst/>
              <a:gdLst/>
              <a:ahLst/>
              <a:cxnLst>
                <a:cxn ang="0">
                  <a:pos x="107" y="109"/>
                </a:cxn>
                <a:cxn ang="0">
                  <a:pos x="117" y="95"/>
                </a:cxn>
                <a:cxn ang="0">
                  <a:pos x="103" y="68"/>
                </a:cxn>
                <a:cxn ang="0">
                  <a:pos x="142" y="12"/>
                </a:cxn>
                <a:cxn ang="0">
                  <a:pos x="133" y="0"/>
                </a:cxn>
                <a:cxn ang="0">
                  <a:pos x="114" y="11"/>
                </a:cxn>
                <a:cxn ang="0">
                  <a:pos x="105" y="27"/>
                </a:cxn>
                <a:cxn ang="0">
                  <a:pos x="82" y="42"/>
                </a:cxn>
                <a:cxn ang="0">
                  <a:pos x="79" y="24"/>
                </a:cxn>
                <a:cxn ang="0">
                  <a:pos x="66" y="14"/>
                </a:cxn>
                <a:cxn ang="0">
                  <a:pos x="17" y="18"/>
                </a:cxn>
                <a:cxn ang="0">
                  <a:pos x="0" y="26"/>
                </a:cxn>
                <a:cxn ang="0">
                  <a:pos x="0" y="81"/>
                </a:cxn>
                <a:cxn ang="0">
                  <a:pos x="36" y="84"/>
                </a:cxn>
                <a:cxn ang="0">
                  <a:pos x="37" y="98"/>
                </a:cxn>
                <a:cxn ang="0">
                  <a:pos x="45" y="105"/>
                </a:cxn>
                <a:cxn ang="0">
                  <a:pos x="52" y="110"/>
                </a:cxn>
                <a:cxn ang="0">
                  <a:pos x="69" y="105"/>
                </a:cxn>
                <a:cxn ang="0">
                  <a:pos x="58" y="90"/>
                </a:cxn>
                <a:cxn ang="0">
                  <a:pos x="40" y="83"/>
                </a:cxn>
                <a:cxn ang="0">
                  <a:pos x="61" y="57"/>
                </a:cxn>
                <a:cxn ang="0">
                  <a:pos x="82" y="63"/>
                </a:cxn>
                <a:cxn ang="0">
                  <a:pos x="72" y="83"/>
                </a:cxn>
                <a:cxn ang="0">
                  <a:pos x="82" y="99"/>
                </a:cxn>
                <a:cxn ang="0">
                  <a:pos x="107" y="109"/>
                </a:cxn>
              </a:cxnLst>
              <a:rect l="0" t="0" r="r" b="b"/>
              <a:pathLst>
                <a:path w="142" h="110">
                  <a:moveTo>
                    <a:pt x="107" y="109"/>
                  </a:moveTo>
                  <a:lnTo>
                    <a:pt x="117" y="95"/>
                  </a:lnTo>
                  <a:lnTo>
                    <a:pt x="103" y="68"/>
                  </a:lnTo>
                  <a:lnTo>
                    <a:pt x="142" y="12"/>
                  </a:lnTo>
                  <a:lnTo>
                    <a:pt x="133" y="0"/>
                  </a:lnTo>
                  <a:lnTo>
                    <a:pt x="114" y="11"/>
                  </a:lnTo>
                  <a:lnTo>
                    <a:pt x="105" y="27"/>
                  </a:lnTo>
                  <a:lnTo>
                    <a:pt x="82" y="42"/>
                  </a:lnTo>
                  <a:lnTo>
                    <a:pt x="79" y="24"/>
                  </a:lnTo>
                  <a:lnTo>
                    <a:pt x="66" y="14"/>
                  </a:lnTo>
                  <a:lnTo>
                    <a:pt x="17" y="18"/>
                  </a:lnTo>
                  <a:lnTo>
                    <a:pt x="0" y="26"/>
                  </a:lnTo>
                  <a:lnTo>
                    <a:pt x="0" y="81"/>
                  </a:lnTo>
                  <a:lnTo>
                    <a:pt x="36" y="84"/>
                  </a:lnTo>
                  <a:lnTo>
                    <a:pt x="37" y="98"/>
                  </a:lnTo>
                  <a:lnTo>
                    <a:pt x="45" y="105"/>
                  </a:lnTo>
                  <a:lnTo>
                    <a:pt x="52" y="110"/>
                  </a:lnTo>
                  <a:lnTo>
                    <a:pt x="69" y="105"/>
                  </a:lnTo>
                  <a:lnTo>
                    <a:pt x="58" y="90"/>
                  </a:lnTo>
                  <a:lnTo>
                    <a:pt x="40" y="83"/>
                  </a:lnTo>
                  <a:lnTo>
                    <a:pt x="61" y="57"/>
                  </a:lnTo>
                  <a:lnTo>
                    <a:pt x="82" y="63"/>
                  </a:lnTo>
                  <a:lnTo>
                    <a:pt x="72" y="83"/>
                  </a:lnTo>
                  <a:lnTo>
                    <a:pt x="82" y="99"/>
                  </a:lnTo>
                  <a:lnTo>
                    <a:pt x="107" y="10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77"/>
            <p:cNvSpPr>
              <a:spLocks/>
            </p:cNvSpPr>
            <p:nvPr/>
          </p:nvSpPr>
          <p:spPr bwMode="auto">
            <a:xfrm>
              <a:off x="3230" y="2307"/>
              <a:ext cx="111" cy="196"/>
            </a:xfrm>
            <a:custGeom>
              <a:avLst/>
              <a:gdLst/>
              <a:ahLst/>
              <a:cxnLst>
                <a:cxn ang="0">
                  <a:pos x="54" y="196"/>
                </a:cxn>
                <a:cxn ang="0">
                  <a:pos x="12" y="150"/>
                </a:cxn>
                <a:cxn ang="0">
                  <a:pos x="42" y="133"/>
                </a:cxn>
                <a:cxn ang="0">
                  <a:pos x="52" y="108"/>
                </a:cxn>
                <a:cxn ang="0">
                  <a:pos x="37" y="64"/>
                </a:cxn>
                <a:cxn ang="0">
                  <a:pos x="15" y="55"/>
                </a:cxn>
                <a:cxn ang="0">
                  <a:pos x="3" y="36"/>
                </a:cxn>
                <a:cxn ang="0">
                  <a:pos x="0" y="19"/>
                </a:cxn>
                <a:cxn ang="0">
                  <a:pos x="16" y="0"/>
                </a:cxn>
                <a:cxn ang="0">
                  <a:pos x="63" y="0"/>
                </a:cxn>
                <a:cxn ang="0">
                  <a:pos x="81" y="12"/>
                </a:cxn>
                <a:cxn ang="0">
                  <a:pos x="90" y="19"/>
                </a:cxn>
                <a:cxn ang="0">
                  <a:pos x="104" y="31"/>
                </a:cxn>
                <a:cxn ang="0">
                  <a:pos x="104" y="76"/>
                </a:cxn>
                <a:cxn ang="0">
                  <a:pos x="111" y="127"/>
                </a:cxn>
                <a:cxn ang="0">
                  <a:pos x="91" y="144"/>
                </a:cxn>
                <a:cxn ang="0">
                  <a:pos x="94" y="177"/>
                </a:cxn>
                <a:cxn ang="0">
                  <a:pos x="75" y="177"/>
                </a:cxn>
                <a:cxn ang="0">
                  <a:pos x="54" y="196"/>
                </a:cxn>
              </a:cxnLst>
              <a:rect l="0" t="0" r="r" b="b"/>
              <a:pathLst>
                <a:path w="111" h="196">
                  <a:moveTo>
                    <a:pt x="54" y="196"/>
                  </a:moveTo>
                  <a:lnTo>
                    <a:pt x="12" y="150"/>
                  </a:lnTo>
                  <a:lnTo>
                    <a:pt x="42" y="133"/>
                  </a:lnTo>
                  <a:lnTo>
                    <a:pt x="52" y="108"/>
                  </a:lnTo>
                  <a:lnTo>
                    <a:pt x="37" y="64"/>
                  </a:lnTo>
                  <a:lnTo>
                    <a:pt x="15" y="55"/>
                  </a:lnTo>
                  <a:lnTo>
                    <a:pt x="3" y="36"/>
                  </a:lnTo>
                  <a:lnTo>
                    <a:pt x="0" y="19"/>
                  </a:lnTo>
                  <a:lnTo>
                    <a:pt x="16" y="0"/>
                  </a:lnTo>
                  <a:lnTo>
                    <a:pt x="63" y="0"/>
                  </a:lnTo>
                  <a:lnTo>
                    <a:pt x="81" y="12"/>
                  </a:lnTo>
                  <a:lnTo>
                    <a:pt x="90" y="19"/>
                  </a:lnTo>
                  <a:lnTo>
                    <a:pt x="104" y="31"/>
                  </a:lnTo>
                  <a:lnTo>
                    <a:pt x="104" y="76"/>
                  </a:lnTo>
                  <a:lnTo>
                    <a:pt x="111" y="127"/>
                  </a:lnTo>
                  <a:lnTo>
                    <a:pt x="91" y="144"/>
                  </a:lnTo>
                  <a:lnTo>
                    <a:pt x="94" y="177"/>
                  </a:lnTo>
                  <a:lnTo>
                    <a:pt x="75" y="177"/>
                  </a:lnTo>
                  <a:lnTo>
                    <a:pt x="54" y="19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2754" y="2139"/>
              <a:ext cx="81" cy="10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9" y="0"/>
                </a:cxn>
                <a:cxn ang="0">
                  <a:pos x="42" y="25"/>
                </a:cxn>
                <a:cxn ang="0">
                  <a:pos x="45" y="46"/>
                </a:cxn>
                <a:cxn ang="0">
                  <a:pos x="68" y="63"/>
                </a:cxn>
                <a:cxn ang="0">
                  <a:pos x="81" y="81"/>
                </a:cxn>
                <a:cxn ang="0">
                  <a:pos x="77" y="102"/>
                </a:cxn>
                <a:cxn ang="0">
                  <a:pos x="50" y="90"/>
                </a:cxn>
                <a:cxn ang="0">
                  <a:pos x="39" y="99"/>
                </a:cxn>
                <a:cxn ang="0">
                  <a:pos x="33" y="69"/>
                </a:cxn>
                <a:cxn ang="0">
                  <a:pos x="2" y="45"/>
                </a:cxn>
                <a:cxn ang="0">
                  <a:pos x="0" y="18"/>
                </a:cxn>
              </a:cxnLst>
              <a:rect l="0" t="0" r="r" b="b"/>
              <a:pathLst>
                <a:path w="81" h="102">
                  <a:moveTo>
                    <a:pt x="0" y="18"/>
                  </a:moveTo>
                  <a:lnTo>
                    <a:pt x="9" y="0"/>
                  </a:lnTo>
                  <a:lnTo>
                    <a:pt x="42" y="25"/>
                  </a:lnTo>
                  <a:lnTo>
                    <a:pt x="45" y="46"/>
                  </a:lnTo>
                  <a:lnTo>
                    <a:pt x="68" y="63"/>
                  </a:lnTo>
                  <a:lnTo>
                    <a:pt x="81" y="81"/>
                  </a:lnTo>
                  <a:lnTo>
                    <a:pt x="77" y="102"/>
                  </a:lnTo>
                  <a:lnTo>
                    <a:pt x="50" y="90"/>
                  </a:lnTo>
                  <a:lnTo>
                    <a:pt x="39" y="99"/>
                  </a:lnTo>
                  <a:lnTo>
                    <a:pt x="33" y="69"/>
                  </a:lnTo>
                  <a:lnTo>
                    <a:pt x="2" y="45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2466" y="2047"/>
              <a:ext cx="60" cy="54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0" y="17"/>
                </a:cxn>
                <a:cxn ang="0">
                  <a:pos x="1" y="3"/>
                </a:cxn>
                <a:cxn ang="0">
                  <a:pos x="14" y="0"/>
                </a:cxn>
                <a:cxn ang="0">
                  <a:pos x="27" y="18"/>
                </a:cxn>
                <a:cxn ang="0">
                  <a:pos x="38" y="26"/>
                </a:cxn>
                <a:cxn ang="0">
                  <a:pos x="60" y="36"/>
                </a:cxn>
                <a:cxn ang="0">
                  <a:pos x="48" y="54"/>
                </a:cxn>
                <a:cxn ang="0">
                  <a:pos x="24" y="51"/>
                </a:cxn>
                <a:cxn ang="0">
                  <a:pos x="14" y="26"/>
                </a:cxn>
              </a:cxnLst>
              <a:rect l="0" t="0" r="r" b="b"/>
              <a:pathLst>
                <a:path w="60" h="54">
                  <a:moveTo>
                    <a:pt x="14" y="26"/>
                  </a:moveTo>
                  <a:lnTo>
                    <a:pt x="0" y="17"/>
                  </a:lnTo>
                  <a:lnTo>
                    <a:pt x="1" y="3"/>
                  </a:lnTo>
                  <a:lnTo>
                    <a:pt x="14" y="0"/>
                  </a:lnTo>
                  <a:lnTo>
                    <a:pt x="27" y="18"/>
                  </a:lnTo>
                  <a:lnTo>
                    <a:pt x="38" y="26"/>
                  </a:lnTo>
                  <a:lnTo>
                    <a:pt x="60" y="36"/>
                  </a:lnTo>
                  <a:lnTo>
                    <a:pt x="48" y="54"/>
                  </a:lnTo>
                  <a:lnTo>
                    <a:pt x="24" y="51"/>
                  </a:lnTo>
                  <a:lnTo>
                    <a:pt x="14" y="2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2547" y="2010"/>
              <a:ext cx="47" cy="64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47" y="11"/>
                </a:cxn>
                <a:cxn ang="0">
                  <a:pos x="35" y="29"/>
                </a:cxn>
                <a:cxn ang="0">
                  <a:pos x="31" y="43"/>
                </a:cxn>
                <a:cxn ang="0">
                  <a:pos x="21" y="52"/>
                </a:cxn>
                <a:cxn ang="0">
                  <a:pos x="9" y="64"/>
                </a:cxn>
                <a:cxn ang="0">
                  <a:pos x="0" y="55"/>
                </a:cxn>
                <a:cxn ang="0">
                  <a:pos x="3" y="39"/>
                </a:cxn>
                <a:cxn ang="0">
                  <a:pos x="22" y="20"/>
                </a:cxn>
              </a:cxnLst>
              <a:rect l="0" t="0" r="r" b="b"/>
              <a:pathLst>
                <a:path w="47" h="64">
                  <a:moveTo>
                    <a:pt x="22" y="20"/>
                  </a:moveTo>
                  <a:lnTo>
                    <a:pt x="26" y="4"/>
                  </a:lnTo>
                  <a:lnTo>
                    <a:pt x="39" y="0"/>
                  </a:lnTo>
                  <a:lnTo>
                    <a:pt x="47" y="11"/>
                  </a:lnTo>
                  <a:lnTo>
                    <a:pt x="35" y="29"/>
                  </a:lnTo>
                  <a:lnTo>
                    <a:pt x="31" y="43"/>
                  </a:lnTo>
                  <a:lnTo>
                    <a:pt x="21" y="52"/>
                  </a:lnTo>
                  <a:lnTo>
                    <a:pt x="9" y="64"/>
                  </a:lnTo>
                  <a:lnTo>
                    <a:pt x="0" y="55"/>
                  </a:lnTo>
                  <a:lnTo>
                    <a:pt x="3" y="39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81"/>
            <p:cNvSpPr>
              <a:spLocks/>
            </p:cNvSpPr>
            <p:nvPr/>
          </p:nvSpPr>
          <p:spPr bwMode="auto">
            <a:xfrm>
              <a:off x="2397" y="2042"/>
              <a:ext cx="36" cy="31"/>
            </a:xfrm>
            <a:custGeom>
              <a:avLst/>
              <a:gdLst/>
              <a:ahLst/>
              <a:cxnLst>
                <a:cxn ang="0">
                  <a:pos x="11" y="31"/>
                </a:cxn>
                <a:cxn ang="0">
                  <a:pos x="0" y="17"/>
                </a:cxn>
                <a:cxn ang="0">
                  <a:pos x="14" y="4"/>
                </a:cxn>
                <a:cxn ang="0">
                  <a:pos x="32" y="0"/>
                </a:cxn>
                <a:cxn ang="0">
                  <a:pos x="36" y="20"/>
                </a:cxn>
                <a:cxn ang="0">
                  <a:pos x="26" y="31"/>
                </a:cxn>
                <a:cxn ang="0">
                  <a:pos x="11" y="31"/>
                </a:cxn>
              </a:cxnLst>
              <a:rect l="0" t="0" r="r" b="b"/>
              <a:pathLst>
                <a:path w="36" h="31">
                  <a:moveTo>
                    <a:pt x="11" y="31"/>
                  </a:moveTo>
                  <a:lnTo>
                    <a:pt x="0" y="17"/>
                  </a:lnTo>
                  <a:lnTo>
                    <a:pt x="14" y="4"/>
                  </a:lnTo>
                  <a:lnTo>
                    <a:pt x="32" y="0"/>
                  </a:lnTo>
                  <a:lnTo>
                    <a:pt x="36" y="20"/>
                  </a:lnTo>
                  <a:lnTo>
                    <a:pt x="26" y="31"/>
                  </a:lnTo>
                  <a:lnTo>
                    <a:pt x="11" y="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82"/>
            <p:cNvSpPr>
              <a:spLocks/>
            </p:cNvSpPr>
            <p:nvPr/>
          </p:nvSpPr>
          <p:spPr bwMode="auto">
            <a:xfrm>
              <a:off x="2201" y="2109"/>
              <a:ext cx="603" cy="487"/>
            </a:xfrm>
            <a:custGeom>
              <a:avLst/>
              <a:gdLst/>
              <a:ahLst/>
              <a:cxnLst>
                <a:cxn ang="0">
                  <a:pos x="1" y="81"/>
                </a:cxn>
                <a:cxn ang="0">
                  <a:pos x="0" y="97"/>
                </a:cxn>
                <a:cxn ang="0">
                  <a:pos x="39" y="97"/>
                </a:cxn>
                <a:cxn ang="0">
                  <a:pos x="66" y="79"/>
                </a:cxn>
                <a:cxn ang="0">
                  <a:pos x="89" y="93"/>
                </a:cxn>
                <a:cxn ang="0">
                  <a:pos x="117" y="87"/>
                </a:cxn>
                <a:cxn ang="0">
                  <a:pos x="145" y="118"/>
                </a:cxn>
                <a:cxn ang="0">
                  <a:pos x="180" y="142"/>
                </a:cxn>
                <a:cxn ang="0">
                  <a:pos x="208" y="169"/>
                </a:cxn>
                <a:cxn ang="0">
                  <a:pos x="231" y="190"/>
                </a:cxn>
                <a:cxn ang="0">
                  <a:pos x="234" y="201"/>
                </a:cxn>
                <a:cxn ang="0">
                  <a:pos x="253" y="207"/>
                </a:cxn>
                <a:cxn ang="0">
                  <a:pos x="271" y="235"/>
                </a:cxn>
                <a:cxn ang="0">
                  <a:pos x="280" y="264"/>
                </a:cxn>
                <a:cxn ang="0">
                  <a:pos x="346" y="294"/>
                </a:cxn>
                <a:cxn ang="0">
                  <a:pos x="385" y="288"/>
                </a:cxn>
                <a:cxn ang="0">
                  <a:pos x="412" y="294"/>
                </a:cxn>
                <a:cxn ang="0">
                  <a:pos x="421" y="321"/>
                </a:cxn>
                <a:cxn ang="0">
                  <a:pos x="438" y="327"/>
                </a:cxn>
                <a:cxn ang="0">
                  <a:pos x="438" y="352"/>
                </a:cxn>
                <a:cxn ang="0">
                  <a:pos x="452" y="365"/>
                </a:cxn>
                <a:cxn ang="0">
                  <a:pos x="472" y="384"/>
                </a:cxn>
                <a:cxn ang="0">
                  <a:pos x="468" y="403"/>
                </a:cxn>
                <a:cxn ang="0">
                  <a:pos x="471" y="427"/>
                </a:cxn>
                <a:cxn ang="0">
                  <a:pos x="495" y="424"/>
                </a:cxn>
                <a:cxn ang="0">
                  <a:pos x="507" y="462"/>
                </a:cxn>
                <a:cxn ang="0">
                  <a:pos x="525" y="475"/>
                </a:cxn>
                <a:cxn ang="0">
                  <a:pos x="537" y="475"/>
                </a:cxn>
                <a:cxn ang="0">
                  <a:pos x="535" y="456"/>
                </a:cxn>
                <a:cxn ang="0">
                  <a:pos x="553" y="457"/>
                </a:cxn>
                <a:cxn ang="0">
                  <a:pos x="561" y="487"/>
                </a:cxn>
                <a:cxn ang="0">
                  <a:pos x="592" y="466"/>
                </a:cxn>
                <a:cxn ang="0">
                  <a:pos x="603" y="441"/>
                </a:cxn>
                <a:cxn ang="0">
                  <a:pos x="600" y="408"/>
                </a:cxn>
                <a:cxn ang="0">
                  <a:pos x="580" y="403"/>
                </a:cxn>
                <a:cxn ang="0">
                  <a:pos x="546" y="399"/>
                </a:cxn>
                <a:cxn ang="0">
                  <a:pos x="501" y="375"/>
                </a:cxn>
                <a:cxn ang="0">
                  <a:pos x="475" y="312"/>
                </a:cxn>
                <a:cxn ang="0">
                  <a:pos x="463" y="262"/>
                </a:cxn>
                <a:cxn ang="0">
                  <a:pos x="472" y="231"/>
                </a:cxn>
                <a:cxn ang="0">
                  <a:pos x="441" y="202"/>
                </a:cxn>
                <a:cxn ang="0">
                  <a:pos x="451" y="181"/>
                </a:cxn>
                <a:cxn ang="0">
                  <a:pos x="433" y="163"/>
                </a:cxn>
                <a:cxn ang="0">
                  <a:pos x="352" y="168"/>
                </a:cxn>
                <a:cxn ang="0">
                  <a:pos x="313" y="148"/>
                </a:cxn>
                <a:cxn ang="0">
                  <a:pos x="303" y="124"/>
                </a:cxn>
                <a:cxn ang="0">
                  <a:pos x="270" y="126"/>
                </a:cxn>
                <a:cxn ang="0">
                  <a:pos x="228" y="97"/>
                </a:cxn>
                <a:cxn ang="0">
                  <a:pos x="211" y="75"/>
                </a:cxn>
                <a:cxn ang="0">
                  <a:pos x="207" y="48"/>
                </a:cxn>
                <a:cxn ang="0">
                  <a:pos x="187" y="37"/>
                </a:cxn>
                <a:cxn ang="0">
                  <a:pos x="190" y="21"/>
                </a:cxn>
                <a:cxn ang="0">
                  <a:pos x="165" y="10"/>
                </a:cxn>
                <a:cxn ang="0">
                  <a:pos x="162" y="0"/>
                </a:cxn>
                <a:cxn ang="0">
                  <a:pos x="138" y="19"/>
                </a:cxn>
                <a:cxn ang="0">
                  <a:pos x="96" y="25"/>
                </a:cxn>
                <a:cxn ang="0">
                  <a:pos x="81" y="45"/>
                </a:cxn>
                <a:cxn ang="0">
                  <a:pos x="51" y="66"/>
                </a:cxn>
                <a:cxn ang="0">
                  <a:pos x="1" y="81"/>
                </a:cxn>
              </a:cxnLst>
              <a:rect l="0" t="0" r="r" b="b"/>
              <a:pathLst>
                <a:path w="603" h="487">
                  <a:moveTo>
                    <a:pt x="1" y="81"/>
                  </a:moveTo>
                  <a:lnTo>
                    <a:pt x="0" y="97"/>
                  </a:lnTo>
                  <a:lnTo>
                    <a:pt x="39" y="97"/>
                  </a:lnTo>
                  <a:lnTo>
                    <a:pt x="66" y="79"/>
                  </a:lnTo>
                  <a:lnTo>
                    <a:pt x="89" y="93"/>
                  </a:lnTo>
                  <a:lnTo>
                    <a:pt x="117" y="87"/>
                  </a:lnTo>
                  <a:lnTo>
                    <a:pt x="145" y="118"/>
                  </a:lnTo>
                  <a:lnTo>
                    <a:pt x="180" y="142"/>
                  </a:lnTo>
                  <a:lnTo>
                    <a:pt x="208" y="169"/>
                  </a:lnTo>
                  <a:lnTo>
                    <a:pt x="231" y="190"/>
                  </a:lnTo>
                  <a:lnTo>
                    <a:pt x="234" y="201"/>
                  </a:lnTo>
                  <a:lnTo>
                    <a:pt x="253" y="207"/>
                  </a:lnTo>
                  <a:lnTo>
                    <a:pt x="271" y="235"/>
                  </a:lnTo>
                  <a:lnTo>
                    <a:pt x="280" y="264"/>
                  </a:lnTo>
                  <a:lnTo>
                    <a:pt x="346" y="294"/>
                  </a:lnTo>
                  <a:lnTo>
                    <a:pt x="385" y="288"/>
                  </a:lnTo>
                  <a:lnTo>
                    <a:pt x="412" y="294"/>
                  </a:lnTo>
                  <a:lnTo>
                    <a:pt x="421" y="321"/>
                  </a:lnTo>
                  <a:lnTo>
                    <a:pt x="438" y="327"/>
                  </a:lnTo>
                  <a:lnTo>
                    <a:pt x="438" y="352"/>
                  </a:lnTo>
                  <a:lnTo>
                    <a:pt x="452" y="365"/>
                  </a:lnTo>
                  <a:lnTo>
                    <a:pt x="472" y="384"/>
                  </a:lnTo>
                  <a:lnTo>
                    <a:pt x="468" y="403"/>
                  </a:lnTo>
                  <a:lnTo>
                    <a:pt x="471" y="427"/>
                  </a:lnTo>
                  <a:lnTo>
                    <a:pt x="495" y="424"/>
                  </a:lnTo>
                  <a:lnTo>
                    <a:pt x="507" y="462"/>
                  </a:lnTo>
                  <a:lnTo>
                    <a:pt x="525" y="475"/>
                  </a:lnTo>
                  <a:lnTo>
                    <a:pt x="537" y="475"/>
                  </a:lnTo>
                  <a:lnTo>
                    <a:pt x="535" y="456"/>
                  </a:lnTo>
                  <a:lnTo>
                    <a:pt x="553" y="457"/>
                  </a:lnTo>
                  <a:lnTo>
                    <a:pt x="561" y="487"/>
                  </a:lnTo>
                  <a:lnTo>
                    <a:pt x="592" y="466"/>
                  </a:lnTo>
                  <a:lnTo>
                    <a:pt x="603" y="441"/>
                  </a:lnTo>
                  <a:lnTo>
                    <a:pt x="600" y="408"/>
                  </a:lnTo>
                  <a:lnTo>
                    <a:pt x="580" y="403"/>
                  </a:lnTo>
                  <a:lnTo>
                    <a:pt x="546" y="399"/>
                  </a:lnTo>
                  <a:lnTo>
                    <a:pt x="501" y="375"/>
                  </a:lnTo>
                  <a:lnTo>
                    <a:pt x="475" y="312"/>
                  </a:lnTo>
                  <a:lnTo>
                    <a:pt x="463" y="262"/>
                  </a:lnTo>
                  <a:lnTo>
                    <a:pt x="472" y="231"/>
                  </a:lnTo>
                  <a:lnTo>
                    <a:pt x="441" y="202"/>
                  </a:lnTo>
                  <a:lnTo>
                    <a:pt x="451" y="181"/>
                  </a:lnTo>
                  <a:lnTo>
                    <a:pt x="433" y="163"/>
                  </a:lnTo>
                  <a:lnTo>
                    <a:pt x="352" y="168"/>
                  </a:lnTo>
                  <a:lnTo>
                    <a:pt x="313" y="148"/>
                  </a:lnTo>
                  <a:lnTo>
                    <a:pt x="303" y="124"/>
                  </a:lnTo>
                  <a:lnTo>
                    <a:pt x="270" y="126"/>
                  </a:lnTo>
                  <a:lnTo>
                    <a:pt x="228" y="97"/>
                  </a:lnTo>
                  <a:lnTo>
                    <a:pt x="211" y="75"/>
                  </a:lnTo>
                  <a:lnTo>
                    <a:pt x="207" y="48"/>
                  </a:lnTo>
                  <a:lnTo>
                    <a:pt x="187" y="37"/>
                  </a:lnTo>
                  <a:lnTo>
                    <a:pt x="190" y="21"/>
                  </a:lnTo>
                  <a:lnTo>
                    <a:pt x="165" y="10"/>
                  </a:lnTo>
                  <a:lnTo>
                    <a:pt x="162" y="0"/>
                  </a:lnTo>
                  <a:lnTo>
                    <a:pt x="138" y="19"/>
                  </a:lnTo>
                  <a:lnTo>
                    <a:pt x="96" y="25"/>
                  </a:lnTo>
                  <a:lnTo>
                    <a:pt x="81" y="45"/>
                  </a:lnTo>
                  <a:lnTo>
                    <a:pt x="51" y="66"/>
                  </a:lnTo>
                  <a:lnTo>
                    <a:pt x="1" y="8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83"/>
            <p:cNvSpPr>
              <a:spLocks/>
            </p:cNvSpPr>
            <p:nvPr/>
          </p:nvSpPr>
          <p:spPr bwMode="auto">
            <a:xfrm>
              <a:off x="2397" y="2668"/>
              <a:ext cx="56" cy="4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2" y="0"/>
                </a:cxn>
                <a:cxn ang="0">
                  <a:pos x="56" y="3"/>
                </a:cxn>
                <a:cxn ang="0">
                  <a:pos x="36" y="32"/>
                </a:cxn>
                <a:cxn ang="0">
                  <a:pos x="24" y="48"/>
                </a:cxn>
                <a:cxn ang="0">
                  <a:pos x="0" y="12"/>
                </a:cxn>
                <a:cxn ang="0">
                  <a:pos x="9" y="3"/>
                </a:cxn>
              </a:cxnLst>
              <a:rect l="0" t="0" r="r" b="b"/>
              <a:pathLst>
                <a:path w="56" h="48">
                  <a:moveTo>
                    <a:pt x="9" y="3"/>
                  </a:moveTo>
                  <a:lnTo>
                    <a:pt x="32" y="0"/>
                  </a:lnTo>
                  <a:lnTo>
                    <a:pt x="56" y="3"/>
                  </a:lnTo>
                  <a:lnTo>
                    <a:pt x="36" y="32"/>
                  </a:lnTo>
                  <a:lnTo>
                    <a:pt x="24" y="48"/>
                  </a:lnTo>
                  <a:lnTo>
                    <a:pt x="0" y="12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84"/>
            <p:cNvSpPr>
              <a:spLocks/>
            </p:cNvSpPr>
            <p:nvPr/>
          </p:nvSpPr>
          <p:spPr bwMode="auto">
            <a:xfrm>
              <a:off x="2391" y="2571"/>
              <a:ext cx="54" cy="57"/>
            </a:xfrm>
            <a:custGeom>
              <a:avLst/>
              <a:gdLst/>
              <a:ahLst/>
              <a:cxnLst>
                <a:cxn ang="0">
                  <a:pos x="18" y="57"/>
                </a:cxn>
                <a:cxn ang="0">
                  <a:pos x="42" y="39"/>
                </a:cxn>
                <a:cxn ang="0">
                  <a:pos x="54" y="21"/>
                </a:cxn>
                <a:cxn ang="0">
                  <a:pos x="36" y="0"/>
                </a:cxn>
                <a:cxn ang="0">
                  <a:pos x="14" y="9"/>
                </a:cxn>
                <a:cxn ang="0">
                  <a:pos x="18" y="21"/>
                </a:cxn>
                <a:cxn ang="0">
                  <a:pos x="33" y="18"/>
                </a:cxn>
                <a:cxn ang="0">
                  <a:pos x="30" y="33"/>
                </a:cxn>
                <a:cxn ang="0">
                  <a:pos x="11" y="31"/>
                </a:cxn>
                <a:cxn ang="0">
                  <a:pos x="0" y="43"/>
                </a:cxn>
                <a:cxn ang="0">
                  <a:pos x="18" y="57"/>
                </a:cxn>
              </a:cxnLst>
              <a:rect l="0" t="0" r="r" b="b"/>
              <a:pathLst>
                <a:path w="54" h="57">
                  <a:moveTo>
                    <a:pt x="18" y="57"/>
                  </a:moveTo>
                  <a:lnTo>
                    <a:pt x="42" y="39"/>
                  </a:lnTo>
                  <a:lnTo>
                    <a:pt x="54" y="21"/>
                  </a:lnTo>
                  <a:lnTo>
                    <a:pt x="36" y="0"/>
                  </a:lnTo>
                  <a:lnTo>
                    <a:pt x="14" y="9"/>
                  </a:lnTo>
                  <a:lnTo>
                    <a:pt x="18" y="21"/>
                  </a:lnTo>
                  <a:lnTo>
                    <a:pt x="33" y="18"/>
                  </a:lnTo>
                  <a:lnTo>
                    <a:pt x="30" y="33"/>
                  </a:lnTo>
                  <a:lnTo>
                    <a:pt x="11" y="31"/>
                  </a:lnTo>
                  <a:lnTo>
                    <a:pt x="0" y="43"/>
                  </a:lnTo>
                  <a:lnTo>
                    <a:pt x="18" y="5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8" name="Freeform 4"/>
          <p:cNvSpPr>
            <a:spLocks/>
          </p:cNvSpPr>
          <p:nvPr/>
        </p:nvSpPr>
        <p:spPr bwMode="auto">
          <a:xfrm>
            <a:off x="4499992" y="3212976"/>
            <a:ext cx="2088232" cy="1302740"/>
          </a:xfrm>
          <a:custGeom>
            <a:avLst/>
            <a:gdLst/>
            <a:ahLst/>
            <a:cxnLst>
              <a:cxn ang="0">
                <a:pos x="13356" y="12708"/>
              </a:cxn>
              <a:cxn ang="0">
                <a:pos x="14134" y="13403"/>
              </a:cxn>
              <a:cxn ang="0">
                <a:pos x="14700" y="14847"/>
              </a:cxn>
              <a:cxn ang="0">
                <a:pos x="16492" y="13814"/>
              </a:cxn>
              <a:cxn ang="0">
                <a:pos x="18038" y="13339"/>
              </a:cxn>
              <a:cxn ang="0">
                <a:pos x="17434" y="12763"/>
              </a:cxn>
              <a:cxn ang="0">
                <a:pos x="16264" y="12790"/>
              </a:cxn>
              <a:cxn ang="0">
                <a:pos x="15441" y="12059"/>
              </a:cxn>
              <a:cxn ang="0">
                <a:pos x="14553" y="11664"/>
              </a:cxn>
              <a:cxn ang="0">
                <a:pos x="15183" y="11409"/>
              </a:cxn>
              <a:cxn ang="0">
                <a:pos x="15925" y="11754"/>
              </a:cxn>
              <a:cxn ang="0">
                <a:pos x="16273" y="11072"/>
              </a:cxn>
              <a:cxn ang="0">
                <a:pos x="17196" y="10497"/>
              </a:cxn>
              <a:cxn ang="0">
                <a:pos x="18510" y="10028"/>
              </a:cxn>
              <a:cxn ang="0">
                <a:pos x="19786" y="9329"/>
              </a:cxn>
              <a:cxn ang="0">
                <a:pos x="20388" y="8247"/>
              </a:cxn>
              <a:cxn ang="0">
                <a:pos x="21903" y="7562"/>
              </a:cxn>
              <a:cxn ang="0">
                <a:pos x="21775" y="6422"/>
              </a:cxn>
              <a:cxn ang="0">
                <a:pos x="21774" y="5660"/>
              </a:cxn>
              <a:cxn ang="0">
                <a:pos x="21777" y="4580"/>
              </a:cxn>
              <a:cxn ang="0">
                <a:pos x="20544" y="4025"/>
              </a:cxn>
              <a:cxn ang="0">
                <a:pos x="19374" y="3734"/>
              </a:cxn>
              <a:cxn ang="0">
                <a:pos x="18144" y="3345"/>
              </a:cxn>
              <a:cxn ang="0">
                <a:pos x="16570" y="3378"/>
              </a:cxn>
              <a:cxn ang="0">
                <a:pos x="15706" y="2432"/>
              </a:cxn>
              <a:cxn ang="0">
                <a:pos x="14544" y="1848"/>
              </a:cxn>
              <a:cxn ang="0">
                <a:pos x="14304" y="807"/>
              </a:cxn>
              <a:cxn ang="0">
                <a:pos x="13078" y="149"/>
              </a:cxn>
              <a:cxn ang="0">
                <a:pos x="11911" y="725"/>
              </a:cxn>
              <a:cxn ang="0">
                <a:pos x="10696" y="696"/>
              </a:cxn>
              <a:cxn ang="0">
                <a:pos x="10168" y="1965"/>
              </a:cxn>
              <a:cxn ang="0">
                <a:pos x="9346" y="1962"/>
              </a:cxn>
              <a:cxn ang="0">
                <a:pos x="8281" y="1797"/>
              </a:cxn>
              <a:cxn ang="0">
                <a:pos x="7359" y="1698"/>
              </a:cxn>
              <a:cxn ang="0">
                <a:pos x="6238" y="1700"/>
              </a:cxn>
              <a:cxn ang="0">
                <a:pos x="5068" y="1332"/>
              </a:cxn>
              <a:cxn ang="0">
                <a:pos x="3532" y="1089"/>
              </a:cxn>
              <a:cxn ang="0">
                <a:pos x="2431" y="1700"/>
              </a:cxn>
              <a:cxn ang="0">
                <a:pos x="2250" y="2570"/>
              </a:cxn>
              <a:cxn ang="0">
                <a:pos x="1546" y="4310"/>
              </a:cxn>
              <a:cxn ang="0">
                <a:pos x="880" y="6215"/>
              </a:cxn>
              <a:cxn ang="0">
                <a:pos x="193" y="7605"/>
              </a:cxn>
              <a:cxn ang="0">
                <a:pos x="1104" y="8154"/>
              </a:cxn>
              <a:cxn ang="0">
                <a:pos x="3010" y="8454"/>
              </a:cxn>
              <a:cxn ang="0">
                <a:pos x="5305" y="7988"/>
              </a:cxn>
              <a:cxn ang="0">
                <a:pos x="6973" y="7650"/>
              </a:cxn>
              <a:cxn ang="0">
                <a:pos x="8620" y="8444"/>
              </a:cxn>
              <a:cxn ang="0">
                <a:pos x="9193" y="10026"/>
              </a:cxn>
              <a:cxn ang="0">
                <a:pos x="9349" y="11228"/>
              </a:cxn>
              <a:cxn ang="0">
                <a:pos x="8520" y="11814"/>
              </a:cxn>
              <a:cxn ang="0">
                <a:pos x="7704" y="13326"/>
              </a:cxn>
              <a:cxn ang="0">
                <a:pos x="9241" y="13239"/>
              </a:cxn>
              <a:cxn ang="0">
                <a:pos x="9541" y="12654"/>
              </a:cxn>
              <a:cxn ang="0">
                <a:pos x="10575" y="11511"/>
              </a:cxn>
              <a:cxn ang="0">
                <a:pos x="12090" y="10769"/>
              </a:cxn>
              <a:cxn ang="0">
                <a:pos x="11833" y="11156"/>
              </a:cxn>
              <a:cxn ang="0">
                <a:pos x="12723" y="11814"/>
              </a:cxn>
              <a:cxn ang="0">
                <a:pos x="14451" y="11742"/>
              </a:cxn>
            </a:cxnLst>
            <a:rect l="0" t="0" r="r" b="b"/>
            <a:pathLst>
              <a:path w="22015" h="14847">
                <a:moveTo>
                  <a:pt x="14527" y="12113"/>
                </a:moveTo>
                <a:lnTo>
                  <a:pt x="14399" y="12113"/>
                </a:lnTo>
                <a:lnTo>
                  <a:pt x="14289" y="12177"/>
                </a:lnTo>
                <a:lnTo>
                  <a:pt x="14161" y="12177"/>
                </a:lnTo>
                <a:lnTo>
                  <a:pt x="14088" y="12251"/>
                </a:lnTo>
                <a:lnTo>
                  <a:pt x="13960" y="12351"/>
                </a:lnTo>
                <a:lnTo>
                  <a:pt x="13814" y="12287"/>
                </a:lnTo>
                <a:lnTo>
                  <a:pt x="13704" y="12433"/>
                </a:lnTo>
                <a:lnTo>
                  <a:pt x="13530" y="12571"/>
                </a:lnTo>
                <a:lnTo>
                  <a:pt x="13356" y="12708"/>
                </a:lnTo>
                <a:lnTo>
                  <a:pt x="13146" y="12827"/>
                </a:lnTo>
                <a:lnTo>
                  <a:pt x="13027" y="12973"/>
                </a:lnTo>
                <a:lnTo>
                  <a:pt x="12936" y="13092"/>
                </a:lnTo>
                <a:lnTo>
                  <a:pt x="13064" y="13183"/>
                </a:lnTo>
                <a:lnTo>
                  <a:pt x="13256" y="13165"/>
                </a:lnTo>
                <a:lnTo>
                  <a:pt x="13402" y="13092"/>
                </a:lnTo>
                <a:lnTo>
                  <a:pt x="13612" y="13110"/>
                </a:lnTo>
                <a:lnTo>
                  <a:pt x="13777" y="13229"/>
                </a:lnTo>
                <a:lnTo>
                  <a:pt x="14015" y="13457"/>
                </a:lnTo>
                <a:lnTo>
                  <a:pt x="14134" y="13403"/>
                </a:lnTo>
                <a:lnTo>
                  <a:pt x="14234" y="13348"/>
                </a:lnTo>
                <a:lnTo>
                  <a:pt x="14390" y="13521"/>
                </a:lnTo>
                <a:lnTo>
                  <a:pt x="14472" y="13741"/>
                </a:lnTo>
                <a:lnTo>
                  <a:pt x="14518" y="13905"/>
                </a:lnTo>
                <a:lnTo>
                  <a:pt x="14435" y="14015"/>
                </a:lnTo>
                <a:lnTo>
                  <a:pt x="14435" y="14299"/>
                </a:lnTo>
                <a:lnTo>
                  <a:pt x="14207" y="14527"/>
                </a:lnTo>
                <a:lnTo>
                  <a:pt x="14454" y="14619"/>
                </a:lnTo>
                <a:lnTo>
                  <a:pt x="14572" y="14747"/>
                </a:lnTo>
                <a:lnTo>
                  <a:pt x="14700" y="14847"/>
                </a:lnTo>
                <a:lnTo>
                  <a:pt x="14892" y="14829"/>
                </a:lnTo>
                <a:lnTo>
                  <a:pt x="15094" y="14811"/>
                </a:lnTo>
                <a:lnTo>
                  <a:pt x="15249" y="14637"/>
                </a:lnTo>
                <a:lnTo>
                  <a:pt x="15441" y="14481"/>
                </a:lnTo>
                <a:lnTo>
                  <a:pt x="15551" y="14326"/>
                </a:lnTo>
                <a:lnTo>
                  <a:pt x="15688" y="14125"/>
                </a:lnTo>
                <a:lnTo>
                  <a:pt x="15935" y="14024"/>
                </a:lnTo>
                <a:lnTo>
                  <a:pt x="16063" y="13960"/>
                </a:lnTo>
                <a:lnTo>
                  <a:pt x="16364" y="13988"/>
                </a:lnTo>
                <a:lnTo>
                  <a:pt x="16492" y="13814"/>
                </a:lnTo>
                <a:lnTo>
                  <a:pt x="16684" y="13604"/>
                </a:lnTo>
                <a:lnTo>
                  <a:pt x="16858" y="13430"/>
                </a:lnTo>
                <a:lnTo>
                  <a:pt x="16931" y="13348"/>
                </a:lnTo>
                <a:lnTo>
                  <a:pt x="17178" y="13320"/>
                </a:lnTo>
                <a:lnTo>
                  <a:pt x="17334" y="13476"/>
                </a:lnTo>
                <a:lnTo>
                  <a:pt x="17425" y="13540"/>
                </a:lnTo>
                <a:lnTo>
                  <a:pt x="17553" y="13457"/>
                </a:lnTo>
                <a:lnTo>
                  <a:pt x="17727" y="13421"/>
                </a:lnTo>
                <a:lnTo>
                  <a:pt x="17864" y="13439"/>
                </a:lnTo>
                <a:lnTo>
                  <a:pt x="18038" y="13339"/>
                </a:lnTo>
                <a:lnTo>
                  <a:pt x="18111" y="13211"/>
                </a:lnTo>
                <a:lnTo>
                  <a:pt x="18102" y="13064"/>
                </a:lnTo>
                <a:lnTo>
                  <a:pt x="18166" y="12891"/>
                </a:lnTo>
                <a:lnTo>
                  <a:pt x="18385" y="12653"/>
                </a:lnTo>
                <a:lnTo>
                  <a:pt x="18147" y="12653"/>
                </a:lnTo>
                <a:lnTo>
                  <a:pt x="17983" y="12589"/>
                </a:lnTo>
                <a:lnTo>
                  <a:pt x="17818" y="12607"/>
                </a:lnTo>
                <a:lnTo>
                  <a:pt x="17644" y="12699"/>
                </a:lnTo>
                <a:lnTo>
                  <a:pt x="17562" y="12808"/>
                </a:lnTo>
                <a:lnTo>
                  <a:pt x="17434" y="12763"/>
                </a:lnTo>
                <a:lnTo>
                  <a:pt x="17324" y="12653"/>
                </a:lnTo>
                <a:lnTo>
                  <a:pt x="17215" y="12808"/>
                </a:lnTo>
                <a:lnTo>
                  <a:pt x="17114" y="12891"/>
                </a:lnTo>
                <a:lnTo>
                  <a:pt x="16876" y="12982"/>
                </a:lnTo>
                <a:lnTo>
                  <a:pt x="16785" y="13055"/>
                </a:lnTo>
                <a:lnTo>
                  <a:pt x="16630" y="13000"/>
                </a:lnTo>
                <a:lnTo>
                  <a:pt x="16465" y="12945"/>
                </a:lnTo>
                <a:lnTo>
                  <a:pt x="16383" y="12891"/>
                </a:lnTo>
                <a:lnTo>
                  <a:pt x="16246" y="12854"/>
                </a:lnTo>
                <a:lnTo>
                  <a:pt x="16264" y="12790"/>
                </a:lnTo>
                <a:lnTo>
                  <a:pt x="16310" y="12671"/>
                </a:lnTo>
                <a:lnTo>
                  <a:pt x="16282" y="12507"/>
                </a:lnTo>
                <a:lnTo>
                  <a:pt x="16163" y="12388"/>
                </a:lnTo>
                <a:lnTo>
                  <a:pt x="16035" y="12305"/>
                </a:lnTo>
                <a:lnTo>
                  <a:pt x="15880" y="12251"/>
                </a:lnTo>
                <a:lnTo>
                  <a:pt x="15889" y="12187"/>
                </a:lnTo>
                <a:lnTo>
                  <a:pt x="15761" y="12132"/>
                </a:lnTo>
                <a:lnTo>
                  <a:pt x="15679" y="12159"/>
                </a:lnTo>
                <a:lnTo>
                  <a:pt x="15523" y="12187"/>
                </a:lnTo>
                <a:lnTo>
                  <a:pt x="15441" y="12059"/>
                </a:lnTo>
                <a:lnTo>
                  <a:pt x="15386" y="11967"/>
                </a:lnTo>
                <a:lnTo>
                  <a:pt x="15331" y="11894"/>
                </a:lnTo>
                <a:lnTo>
                  <a:pt x="15231" y="11867"/>
                </a:lnTo>
                <a:lnTo>
                  <a:pt x="15139" y="11757"/>
                </a:lnTo>
                <a:lnTo>
                  <a:pt x="15030" y="11720"/>
                </a:lnTo>
                <a:lnTo>
                  <a:pt x="14902" y="11739"/>
                </a:lnTo>
                <a:lnTo>
                  <a:pt x="14838" y="11812"/>
                </a:lnTo>
                <a:lnTo>
                  <a:pt x="14737" y="11821"/>
                </a:lnTo>
                <a:lnTo>
                  <a:pt x="14664" y="11748"/>
                </a:lnTo>
                <a:lnTo>
                  <a:pt x="14553" y="11664"/>
                </a:lnTo>
                <a:lnTo>
                  <a:pt x="14472" y="11505"/>
                </a:lnTo>
                <a:lnTo>
                  <a:pt x="14593" y="11454"/>
                </a:lnTo>
                <a:lnTo>
                  <a:pt x="14748" y="11478"/>
                </a:lnTo>
                <a:lnTo>
                  <a:pt x="14857" y="11538"/>
                </a:lnTo>
                <a:lnTo>
                  <a:pt x="14929" y="11624"/>
                </a:lnTo>
                <a:lnTo>
                  <a:pt x="15063" y="11636"/>
                </a:lnTo>
                <a:lnTo>
                  <a:pt x="15072" y="11516"/>
                </a:lnTo>
                <a:lnTo>
                  <a:pt x="15012" y="11370"/>
                </a:lnTo>
                <a:lnTo>
                  <a:pt x="15072" y="11309"/>
                </a:lnTo>
                <a:lnTo>
                  <a:pt x="15183" y="11409"/>
                </a:lnTo>
                <a:lnTo>
                  <a:pt x="15322" y="11477"/>
                </a:lnTo>
                <a:lnTo>
                  <a:pt x="15412" y="11540"/>
                </a:lnTo>
                <a:lnTo>
                  <a:pt x="15550" y="11490"/>
                </a:lnTo>
                <a:lnTo>
                  <a:pt x="15576" y="11609"/>
                </a:lnTo>
                <a:lnTo>
                  <a:pt x="15481" y="11720"/>
                </a:lnTo>
                <a:lnTo>
                  <a:pt x="15472" y="11823"/>
                </a:lnTo>
                <a:lnTo>
                  <a:pt x="15634" y="11801"/>
                </a:lnTo>
                <a:lnTo>
                  <a:pt x="15676" y="11634"/>
                </a:lnTo>
                <a:lnTo>
                  <a:pt x="15805" y="11669"/>
                </a:lnTo>
                <a:lnTo>
                  <a:pt x="15925" y="11754"/>
                </a:lnTo>
                <a:lnTo>
                  <a:pt x="15936" y="11882"/>
                </a:lnTo>
                <a:lnTo>
                  <a:pt x="15951" y="11972"/>
                </a:lnTo>
                <a:lnTo>
                  <a:pt x="16059" y="11931"/>
                </a:lnTo>
                <a:lnTo>
                  <a:pt x="16009" y="11733"/>
                </a:lnTo>
                <a:lnTo>
                  <a:pt x="15951" y="11586"/>
                </a:lnTo>
                <a:lnTo>
                  <a:pt x="15876" y="11468"/>
                </a:lnTo>
                <a:lnTo>
                  <a:pt x="15961" y="11322"/>
                </a:lnTo>
                <a:lnTo>
                  <a:pt x="16093" y="11322"/>
                </a:lnTo>
                <a:lnTo>
                  <a:pt x="16248" y="11190"/>
                </a:lnTo>
                <a:lnTo>
                  <a:pt x="16273" y="11072"/>
                </a:lnTo>
                <a:lnTo>
                  <a:pt x="16351" y="10943"/>
                </a:lnTo>
                <a:lnTo>
                  <a:pt x="16405" y="10781"/>
                </a:lnTo>
                <a:lnTo>
                  <a:pt x="16423" y="10638"/>
                </a:lnTo>
                <a:lnTo>
                  <a:pt x="16476" y="10511"/>
                </a:lnTo>
                <a:lnTo>
                  <a:pt x="16513" y="10659"/>
                </a:lnTo>
                <a:lnTo>
                  <a:pt x="16600" y="10800"/>
                </a:lnTo>
                <a:lnTo>
                  <a:pt x="16768" y="10854"/>
                </a:lnTo>
                <a:lnTo>
                  <a:pt x="16906" y="10764"/>
                </a:lnTo>
                <a:lnTo>
                  <a:pt x="17016" y="10638"/>
                </a:lnTo>
                <a:lnTo>
                  <a:pt x="17196" y="10497"/>
                </a:lnTo>
                <a:lnTo>
                  <a:pt x="17358" y="10439"/>
                </a:lnTo>
                <a:lnTo>
                  <a:pt x="17572" y="10421"/>
                </a:lnTo>
                <a:lnTo>
                  <a:pt x="17664" y="10509"/>
                </a:lnTo>
                <a:lnTo>
                  <a:pt x="17752" y="10389"/>
                </a:lnTo>
                <a:lnTo>
                  <a:pt x="17829" y="10259"/>
                </a:lnTo>
                <a:lnTo>
                  <a:pt x="17991" y="10169"/>
                </a:lnTo>
                <a:lnTo>
                  <a:pt x="18204" y="10116"/>
                </a:lnTo>
                <a:lnTo>
                  <a:pt x="18334" y="10226"/>
                </a:lnTo>
                <a:lnTo>
                  <a:pt x="18421" y="10151"/>
                </a:lnTo>
                <a:lnTo>
                  <a:pt x="18510" y="10028"/>
                </a:lnTo>
                <a:lnTo>
                  <a:pt x="18711" y="9828"/>
                </a:lnTo>
                <a:lnTo>
                  <a:pt x="18859" y="9798"/>
                </a:lnTo>
                <a:lnTo>
                  <a:pt x="18943" y="9839"/>
                </a:lnTo>
                <a:lnTo>
                  <a:pt x="19035" y="9725"/>
                </a:lnTo>
                <a:lnTo>
                  <a:pt x="19143" y="9611"/>
                </a:lnTo>
                <a:lnTo>
                  <a:pt x="19215" y="9464"/>
                </a:lnTo>
                <a:lnTo>
                  <a:pt x="19336" y="9462"/>
                </a:lnTo>
                <a:lnTo>
                  <a:pt x="19492" y="9405"/>
                </a:lnTo>
                <a:lnTo>
                  <a:pt x="19647" y="9381"/>
                </a:lnTo>
                <a:lnTo>
                  <a:pt x="19786" y="9329"/>
                </a:lnTo>
                <a:lnTo>
                  <a:pt x="19902" y="9290"/>
                </a:lnTo>
                <a:lnTo>
                  <a:pt x="19911" y="9423"/>
                </a:lnTo>
                <a:lnTo>
                  <a:pt x="19995" y="9389"/>
                </a:lnTo>
                <a:lnTo>
                  <a:pt x="20095" y="9272"/>
                </a:lnTo>
                <a:lnTo>
                  <a:pt x="20076" y="9108"/>
                </a:lnTo>
                <a:lnTo>
                  <a:pt x="20032" y="8913"/>
                </a:lnTo>
                <a:lnTo>
                  <a:pt x="20121" y="8685"/>
                </a:lnTo>
                <a:lnTo>
                  <a:pt x="20121" y="8453"/>
                </a:lnTo>
                <a:lnTo>
                  <a:pt x="20230" y="8321"/>
                </a:lnTo>
                <a:lnTo>
                  <a:pt x="20388" y="8247"/>
                </a:lnTo>
                <a:lnTo>
                  <a:pt x="20526" y="8135"/>
                </a:lnTo>
                <a:lnTo>
                  <a:pt x="20626" y="7991"/>
                </a:lnTo>
                <a:lnTo>
                  <a:pt x="20686" y="7803"/>
                </a:lnTo>
                <a:lnTo>
                  <a:pt x="20805" y="7677"/>
                </a:lnTo>
                <a:lnTo>
                  <a:pt x="20953" y="7734"/>
                </a:lnTo>
                <a:lnTo>
                  <a:pt x="21174" y="7734"/>
                </a:lnTo>
                <a:lnTo>
                  <a:pt x="21321" y="7662"/>
                </a:lnTo>
                <a:lnTo>
                  <a:pt x="21457" y="7718"/>
                </a:lnTo>
                <a:lnTo>
                  <a:pt x="21678" y="7716"/>
                </a:lnTo>
                <a:lnTo>
                  <a:pt x="21903" y="7562"/>
                </a:lnTo>
                <a:lnTo>
                  <a:pt x="21855" y="7427"/>
                </a:lnTo>
                <a:lnTo>
                  <a:pt x="21748" y="7286"/>
                </a:lnTo>
                <a:lnTo>
                  <a:pt x="21849" y="7224"/>
                </a:lnTo>
                <a:lnTo>
                  <a:pt x="21906" y="7103"/>
                </a:lnTo>
                <a:lnTo>
                  <a:pt x="21931" y="6986"/>
                </a:lnTo>
                <a:lnTo>
                  <a:pt x="22015" y="6905"/>
                </a:lnTo>
                <a:lnTo>
                  <a:pt x="22003" y="6756"/>
                </a:lnTo>
                <a:lnTo>
                  <a:pt x="21915" y="6702"/>
                </a:lnTo>
                <a:lnTo>
                  <a:pt x="21858" y="6572"/>
                </a:lnTo>
                <a:lnTo>
                  <a:pt x="21775" y="6422"/>
                </a:lnTo>
                <a:lnTo>
                  <a:pt x="21741" y="6272"/>
                </a:lnTo>
                <a:lnTo>
                  <a:pt x="21613" y="6255"/>
                </a:lnTo>
                <a:lnTo>
                  <a:pt x="21483" y="6252"/>
                </a:lnTo>
                <a:lnTo>
                  <a:pt x="21474" y="6111"/>
                </a:lnTo>
                <a:lnTo>
                  <a:pt x="21594" y="6006"/>
                </a:lnTo>
                <a:lnTo>
                  <a:pt x="21588" y="5871"/>
                </a:lnTo>
                <a:lnTo>
                  <a:pt x="21844" y="5832"/>
                </a:lnTo>
                <a:lnTo>
                  <a:pt x="21943" y="5724"/>
                </a:lnTo>
                <a:lnTo>
                  <a:pt x="21915" y="5595"/>
                </a:lnTo>
                <a:lnTo>
                  <a:pt x="21774" y="5660"/>
                </a:lnTo>
                <a:lnTo>
                  <a:pt x="21651" y="5685"/>
                </a:lnTo>
                <a:lnTo>
                  <a:pt x="21502" y="5550"/>
                </a:lnTo>
                <a:lnTo>
                  <a:pt x="21414" y="5571"/>
                </a:lnTo>
                <a:lnTo>
                  <a:pt x="21390" y="5393"/>
                </a:lnTo>
                <a:lnTo>
                  <a:pt x="21543" y="5315"/>
                </a:lnTo>
                <a:lnTo>
                  <a:pt x="21705" y="5255"/>
                </a:lnTo>
                <a:lnTo>
                  <a:pt x="21808" y="5118"/>
                </a:lnTo>
                <a:lnTo>
                  <a:pt x="21897" y="4994"/>
                </a:lnTo>
                <a:lnTo>
                  <a:pt x="21877" y="4752"/>
                </a:lnTo>
                <a:lnTo>
                  <a:pt x="21777" y="4580"/>
                </a:lnTo>
                <a:lnTo>
                  <a:pt x="21760" y="4353"/>
                </a:lnTo>
                <a:lnTo>
                  <a:pt x="21550" y="4370"/>
                </a:lnTo>
                <a:lnTo>
                  <a:pt x="21412" y="4461"/>
                </a:lnTo>
                <a:lnTo>
                  <a:pt x="21253" y="4413"/>
                </a:lnTo>
                <a:lnTo>
                  <a:pt x="21118" y="4340"/>
                </a:lnTo>
                <a:lnTo>
                  <a:pt x="21034" y="4145"/>
                </a:lnTo>
                <a:lnTo>
                  <a:pt x="20880" y="4223"/>
                </a:lnTo>
                <a:lnTo>
                  <a:pt x="20733" y="4232"/>
                </a:lnTo>
                <a:lnTo>
                  <a:pt x="20673" y="4124"/>
                </a:lnTo>
                <a:lnTo>
                  <a:pt x="20544" y="4025"/>
                </a:lnTo>
                <a:lnTo>
                  <a:pt x="20388" y="4149"/>
                </a:lnTo>
                <a:lnTo>
                  <a:pt x="20308" y="4098"/>
                </a:lnTo>
                <a:lnTo>
                  <a:pt x="20214" y="4059"/>
                </a:lnTo>
                <a:lnTo>
                  <a:pt x="20049" y="3971"/>
                </a:lnTo>
                <a:lnTo>
                  <a:pt x="19959" y="3779"/>
                </a:lnTo>
                <a:lnTo>
                  <a:pt x="19869" y="3876"/>
                </a:lnTo>
                <a:lnTo>
                  <a:pt x="19720" y="3857"/>
                </a:lnTo>
                <a:lnTo>
                  <a:pt x="19575" y="3849"/>
                </a:lnTo>
                <a:lnTo>
                  <a:pt x="19527" y="3740"/>
                </a:lnTo>
                <a:lnTo>
                  <a:pt x="19374" y="3734"/>
                </a:lnTo>
                <a:lnTo>
                  <a:pt x="19362" y="3968"/>
                </a:lnTo>
                <a:lnTo>
                  <a:pt x="19227" y="4031"/>
                </a:lnTo>
                <a:lnTo>
                  <a:pt x="18975" y="3822"/>
                </a:lnTo>
                <a:lnTo>
                  <a:pt x="18748" y="3788"/>
                </a:lnTo>
                <a:lnTo>
                  <a:pt x="18624" y="3632"/>
                </a:lnTo>
                <a:lnTo>
                  <a:pt x="18625" y="3426"/>
                </a:lnTo>
                <a:lnTo>
                  <a:pt x="18483" y="3368"/>
                </a:lnTo>
                <a:lnTo>
                  <a:pt x="18397" y="3210"/>
                </a:lnTo>
                <a:lnTo>
                  <a:pt x="18217" y="3222"/>
                </a:lnTo>
                <a:lnTo>
                  <a:pt x="18144" y="3345"/>
                </a:lnTo>
                <a:lnTo>
                  <a:pt x="18012" y="3416"/>
                </a:lnTo>
                <a:lnTo>
                  <a:pt x="17844" y="3438"/>
                </a:lnTo>
                <a:lnTo>
                  <a:pt x="17718" y="3483"/>
                </a:lnTo>
                <a:lnTo>
                  <a:pt x="17595" y="3618"/>
                </a:lnTo>
                <a:lnTo>
                  <a:pt x="17413" y="3689"/>
                </a:lnTo>
                <a:lnTo>
                  <a:pt x="17329" y="3512"/>
                </a:lnTo>
                <a:lnTo>
                  <a:pt x="17148" y="3596"/>
                </a:lnTo>
                <a:lnTo>
                  <a:pt x="17032" y="3498"/>
                </a:lnTo>
                <a:lnTo>
                  <a:pt x="16908" y="3354"/>
                </a:lnTo>
                <a:lnTo>
                  <a:pt x="16570" y="3378"/>
                </a:lnTo>
                <a:lnTo>
                  <a:pt x="16449" y="3500"/>
                </a:lnTo>
                <a:lnTo>
                  <a:pt x="16321" y="3534"/>
                </a:lnTo>
                <a:lnTo>
                  <a:pt x="16183" y="3590"/>
                </a:lnTo>
                <a:lnTo>
                  <a:pt x="16018" y="3422"/>
                </a:lnTo>
                <a:lnTo>
                  <a:pt x="15925" y="3243"/>
                </a:lnTo>
                <a:lnTo>
                  <a:pt x="15873" y="3084"/>
                </a:lnTo>
                <a:lnTo>
                  <a:pt x="15951" y="2936"/>
                </a:lnTo>
                <a:lnTo>
                  <a:pt x="15847" y="2775"/>
                </a:lnTo>
                <a:lnTo>
                  <a:pt x="15766" y="2628"/>
                </a:lnTo>
                <a:lnTo>
                  <a:pt x="15706" y="2432"/>
                </a:lnTo>
                <a:lnTo>
                  <a:pt x="15823" y="2339"/>
                </a:lnTo>
                <a:lnTo>
                  <a:pt x="15699" y="2268"/>
                </a:lnTo>
                <a:lnTo>
                  <a:pt x="15606" y="2294"/>
                </a:lnTo>
                <a:lnTo>
                  <a:pt x="15502" y="2253"/>
                </a:lnTo>
                <a:lnTo>
                  <a:pt x="15430" y="2031"/>
                </a:lnTo>
                <a:lnTo>
                  <a:pt x="15097" y="2139"/>
                </a:lnTo>
                <a:lnTo>
                  <a:pt x="14932" y="2112"/>
                </a:lnTo>
                <a:lnTo>
                  <a:pt x="14823" y="2037"/>
                </a:lnTo>
                <a:lnTo>
                  <a:pt x="14484" y="1989"/>
                </a:lnTo>
                <a:lnTo>
                  <a:pt x="14544" y="1848"/>
                </a:lnTo>
                <a:lnTo>
                  <a:pt x="14419" y="1691"/>
                </a:lnTo>
                <a:lnTo>
                  <a:pt x="14401" y="1574"/>
                </a:lnTo>
                <a:lnTo>
                  <a:pt x="14281" y="1407"/>
                </a:lnTo>
                <a:lnTo>
                  <a:pt x="14244" y="1281"/>
                </a:lnTo>
                <a:lnTo>
                  <a:pt x="14379" y="1269"/>
                </a:lnTo>
                <a:lnTo>
                  <a:pt x="14542" y="1260"/>
                </a:lnTo>
                <a:lnTo>
                  <a:pt x="14572" y="1074"/>
                </a:lnTo>
                <a:lnTo>
                  <a:pt x="14535" y="914"/>
                </a:lnTo>
                <a:lnTo>
                  <a:pt x="14388" y="903"/>
                </a:lnTo>
                <a:lnTo>
                  <a:pt x="14304" y="807"/>
                </a:lnTo>
                <a:lnTo>
                  <a:pt x="14184" y="701"/>
                </a:lnTo>
                <a:lnTo>
                  <a:pt x="14098" y="573"/>
                </a:lnTo>
                <a:lnTo>
                  <a:pt x="14097" y="357"/>
                </a:lnTo>
                <a:lnTo>
                  <a:pt x="13758" y="0"/>
                </a:lnTo>
                <a:lnTo>
                  <a:pt x="13632" y="89"/>
                </a:lnTo>
                <a:lnTo>
                  <a:pt x="13563" y="164"/>
                </a:lnTo>
                <a:lnTo>
                  <a:pt x="13420" y="191"/>
                </a:lnTo>
                <a:lnTo>
                  <a:pt x="13356" y="95"/>
                </a:lnTo>
                <a:lnTo>
                  <a:pt x="13267" y="155"/>
                </a:lnTo>
                <a:lnTo>
                  <a:pt x="13078" y="149"/>
                </a:lnTo>
                <a:lnTo>
                  <a:pt x="12909" y="144"/>
                </a:lnTo>
                <a:lnTo>
                  <a:pt x="12772" y="264"/>
                </a:lnTo>
                <a:lnTo>
                  <a:pt x="12681" y="203"/>
                </a:lnTo>
                <a:lnTo>
                  <a:pt x="12540" y="281"/>
                </a:lnTo>
                <a:lnTo>
                  <a:pt x="12258" y="180"/>
                </a:lnTo>
                <a:lnTo>
                  <a:pt x="12150" y="189"/>
                </a:lnTo>
                <a:lnTo>
                  <a:pt x="12112" y="314"/>
                </a:lnTo>
                <a:lnTo>
                  <a:pt x="12111" y="470"/>
                </a:lnTo>
                <a:lnTo>
                  <a:pt x="12051" y="621"/>
                </a:lnTo>
                <a:lnTo>
                  <a:pt x="11911" y="725"/>
                </a:lnTo>
                <a:lnTo>
                  <a:pt x="11767" y="765"/>
                </a:lnTo>
                <a:lnTo>
                  <a:pt x="11647" y="639"/>
                </a:lnTo>
                <a:lnTo>
                  <a:pt x="11508" y="567"/>
                </a:lnTo>
                <a:lnTo>
                  <a:pt x="11353" y="638"/>
                </a:lnTo>
                <a:lnTo>
                  <a:pt x="11178" y="564"/>
                </a:lnTo>
                <a:lnTo>
                  <a:pt x="11049" y="615"/>
                </a:lnTo>
                <a:lnTo>
                  <a:pt x="10933" y="689"/>
                </a:lnTo>
                <a:lnTo>
                  <a:pt x="10879" y="795"/>
                </a:lnTo>
                <a:lnTo>
                  <a:pt x="10731" y="768"/>
                </a:lnTo>
                <a:lnTo>
                  <a:pt x="10696" y="696"/>
                </a:lnTo>
                <a:lnTo>
                  <a:pt x="10519" y="696"/>
                </a:lnTo>
                <a:lnTo>
                  <a:pt x="10483" y="780"/>
                </a:lnTo>
                <a:lnTo>
                  <a:pt x="10432" y="888"/>
                </a:lnTo>
                <a:lnTo>
                  <a:pt x="10402" y="1116"/>
                </a:lnTo>
                <a:lnTo>
                  <a:pt x="10239" y="1242"/>
                </a:lnTo>
                <a:lnTo>
                  <a:pt x="10195" y="1377"/>
                </a:lnTo>
                <a:lnTo>
                  <a:pt x="10113" y="1494"/>
                </a:lnTo>
                <a:lnTo>
                  <a:pt x="10090" y="1674"/>
                </a:lnTo>
                <a:lnTo>
                  <a:pt x="10083" y="1847"/>
                </a:lnTo>
                <a:lnTo>
                  <a:pt x="10168" y="1965"/>
                </a:lnTo>
                <a:lnTo>
                  <a:pt x="10149" y="2139"/>
                </a:lnTo>
                <a:lnTo>
                  <a:pt x="10107" y="2273"/>
                </a:lnTo>
                <a:lnTo>
                  <a:pt x="9877" y="2228"/>
                </a:lnTo>
                <a:lnTo>
                  <a:pt x="9828" y="2088"/>
                </a:lnTo>
                <a:lnTo>
                  <a:pt x="9841" y="1988"/>
                </a:lnTo>
                <a:lnTo>
                  <a:pt x="9711" y="1878"/>
                </a:lnTo>
                <a:lnTo>
                  <a:pt x="9601" y="1878"/>
                </a:lnTo>
                <a:lnTo>
                  <a:pt x="9468" y="1938"/>
                </a:lnTo>
                <a:lnTo>
                  <a:pt x="9433" y="2022"/>
                </a:lnTo>
                <a:lnTo>
                  <a:pt x="9346" y="1962"/>
                </a:lnTo>
                <a:lnTo>
                  <a:pt x="9231" y="1986"/>
                </a:lnTo>
                <a:lnTo>
                  <a:pt x="9081" y="1962"/>
                </a:lnTo>
                <a:lnTo>
                  <a:pt x="8929" y="1976"/>
                </a:lnTo>
                <a:lnTo>
                  <a:pt x="8919" y="2093"/>
                </a:lnTo>
                <a:lnTo>
                  <a:pt x="8830" y="2108"/>
                </a:lnTo>
                <a:lnTo>
                  <a:pt x="8646" y="2073"/>
                </a:lnTo>
                <a:lnTo>
                  <a:pt x="8641" y="1880"/>
                </a:lnTo>
                <a:lnTo>
                  <a:pt x="8535" y="1722"/>
                </a:lnTo>
                <a:lnTo>
                  <a:pt x="8437" y="1722"/>
                </a:lnTo>
                <a:lnTo>
                  <a:pt x="8281" y="1797"/>
                </a:lnTo>
                <a:lnTo>
                  <a:pt x="8136" y="1842"/>
                </a:lnTo>
                <a:lnTo>
                  <a:pt x="8026" y="1937"/>
                </a:lnTo>
                <a:lnTo>
                  <a:pt x="8038" y="2070"/>
                </a:lnTo>
                <a:lnTo>
                  <a:pt x="7935" y="2094"/>
                </a:lnTo>
                <a:lnTo>
                  <a:pt x="7863" y="1962"/>
                </a:lnTo>
                <a:lnTo>
                  <a:pt x="7810" y="1806"/>
                </a:lnTo>
                <a:lnTo>
                  <a:pt x="7653" y="1853"/>
                </a:lnTo>
                <a:lnTo>
                  <a:pt x="7549" y="1892"/>
                </a:lnTo>
                <a:lnTo>
                  <a:pt x="7431" y="1800"/>
                </a:lnTo>
                <a:lnTo>
                  <a:pt x="7359" y="1698"/>
                </a:lnTo>
                <a:lnTo>
                  <a:pt x="7200" y="1820"/>
                </a:lnTo>
                <a:lnTo>
                  <a:pt x="7126" y="1913"/>
                </a:lnTo>
                <a:lnTo>
                  <a:pt x="6946" y="1832"/>
                </a:lnTo>
                <a:lnTo>
                  <a:pt x="6816" y="1964"/>
                </a:lnTo>
                <a:lnTo>
                  <a:pt x="6711" y="1866"/>
                </a:lnTo>
                <a:lnTo>
                  <a:pt x="6637" y="1707"/>
                </a:lnTo>
                <a:lnTo>
                  <a:pt x="6508" y="1664"/>
                </a:lnTo>
                <a:lnTo>
                  <a:pt x="6369" y="1766"/>
                </a:lnTo>
                <a:lnTo>
                  <a:pt x="6271" y="1790"/>
                </a:lnTo>
                <a:lnTo>
                  <a:pt x="6238" y="1700"/>
                </a:lnTo>
                <a:lnTo>
                  <a:pt x="6148" y="1559"/>
                </a:lnTo>
                <a:lnTo>
                  <a:pt x="6024" y="1446"/>
                </a:lnTo>
                <a:lnTo>
                  <a:pt x="5893" y="1517"/>
                </a:lnTo>
                <a:lnTo>
                  <a:pt x="5752" y="1458"/>
                </a:lnTo>
                <a:lnTo>
                  <a:pt x="5629" y="1388"/>
                </a:lnTo>
                <a:lnTo>
                  <a:pt x="5530" y="1446"/>
                </a:lnTo>
                <a:lnTo>
                  <a:pt x="5398" y="1400"/>
                </a:lnTo>
                <a:lnTo>
                  <a:pt x="5280" y="1386"/>
                </a:lnTo>
                <a:lnTo>
                  <a:pt x="5182" y="1254"/>
                </a:lnTo>
                <a:lnTo>
                  <a:pt x="5068" y="1332"/>
                </a:lnTo>
                <a:lnTo>
                  <a:pt x="4806" y="1124"/>
                </a:lnTo>
                <a:lnTo>
                  <a:pt x="4603" y="1133"/>
                </a:lnTo>
                <a:lnTo>
                  <a:pt x="4428" y="1112"/>
                </a:lnTo>
                <a:lnTo>
                  <a:pt x="4213" y="1161"/>
                </a:lnTo>
                <a:lnTo>
                  <a:pt x="4015" y="1125"/>
                </a:lnTo>
                <a:lnTo>
                  <a:pt x="3880" y="1059"/>
                </a:lnTo>
                <a:lnTo>
                  <a:pt x="3795" y="977"/>
                </a:lnTo>
                <a:lnTo>
                  <a:pt x="3706" y="999"/>
                </a:lnTo>
                <a:lnTo>
                  <a:pt x="3612" y="1041"/>
                </a:lnTo>
                <a:lnTo>
                  <a:pt x="3532" y="1089"/>
                </a:lnTo>
                <a:lnTo>
                  <a:pt x="3400" y="1107"/>
                </a:lnTo>
                <a:lnTo>
                  <a:pt x="3363" y="1170"/>
                </a:lnTo>
                <a:lnTo>
                  <a:pt x="3262" y="1152"/>
                </a:lnTo>
                <a:lnTo>
                  <a:pt x="3118" y="1152"/>
                </a:lnTo>
                <a:lnTo>
                  <a:pt x="3090" y="1206"/>
                </a:lnTo>
                <a:lnTo>
                  <a:pt x="2925" y="1190"/>
                </a:lnTo>
                <a:lnTo>
                  <a:pt x="2842" y="1341"/>
                </a:lnTo>
                <a:lnTo>
                  <a:pt x="2736" y="1470"/>
                </a:lnTo>
                <a:lnTo>
                  <a:pt x="2524" y="1643"/>
                </a:lnTo>
                <a:lnTo>
                  <a:pt x="2431" y="1700"/>
                </a:lnTo>
                <a:lnTo>
                  <a:pt x="2314" y="1611"/>
                </a:lnTo>
                <a:lnTo>
                  <a:pt x="2248" y="1511"/>
                </a:lnTo>
                <a:lnTo>
                  <a:pt x="2145" y="1554"/>
                </a:lnTo>
                <a:lnTo>
                  <a:pt x="2064" y="1659"/>
                </a:lnTo>
                <a:lnTo>
                  <a:pt x="2083" y="1884"/>
                </a:lnTo>
                <a:lnTo>
                  <a:pt x="2002" y="1962"/>
                </a:lnTo>
                <a:lnTo>
                  <a:pt x="2004" y="2171"/>
                </a:lnTo>
                <a:lnTo>
                  <a:pt x="2038" y="2318"/>
                </a:lnTo>
                <a:lnTo>
                  <a:pt x="2139" y="2466"/>
                </a:lnTo>
                <a:lnTo>
                  <a:pt x="2250" y="2570"/>
                </a:lnTo>
                <a:lnTo>
                  <a:pt x="2256" y="2696"/>
                </a:lnTo>
                <a:lnTo>
                  <a:pt x="2295" y="2864"/>
                </a:lnTo>
                <a:lnTo>
                  <a:pt x="2368" y="3036"/>
                </a:lnTo>
                <a:lnTo>
                  <a:pt x="2386" y="3231"/>
                </a:lnTo>
                <a:lnTo>
                  <a:pt x="2473" y="3381"/>
                </a:lnTo>
                <a:lnTo>
                  <a:pt x="2577" y="3482"/>
                </a:lnTo>
                <a:lnTo>
                  <a:pt x="2575" y="3599"/>
                </a:lnTo>
                <a:lnTo>
                  <a:pt x="2311" y="3873"/>
                </a:lnTo>
                <a:lnTo>
                  <a:pt x="2136" y="3849"/>
                </a:lnTo>
                <a:lnTo>
                  <a:pt x="1546" y="4310"/>
                </a:lnTo>
                <a:lnTo>
                  <a:pt x="1335" y="4592"/>
                </a:lnTo>
                <a:lnTo>
                  <a:pt x="1131" y="4916"/>
                </a:lnTo>
                <a:lnTo>
                  <a:pt x="900" y="5123"/>
                </a:lnTo>
                <a:lnTo>
                  <a:pt x="837" y="5291"/>
                </a:lnTo>
                <a:lnTo>
                  <a:pt x="784" y="5444"/>
                </a:lnTo>
                <a:lnTo>
                  <a:pt x="829" y="5588"/>
                </a:lnTo>
                <a:lnTo>
                  <a:pt x="816" y="5777"/>
                </a:lnTo>
                <a:lnTo>
                  <a:pt x="828" y="5955"/>
                </a:lnTo>
                <a:lnTo>
                  <a:pt x="795" y="6081"/>
                </a:lnTo>
                <a:lnTo>
                  <a:pt x="880" y="6215"/>
                </a:lnTo>
                <a:lnTo>
                  <a:pt x="805" y="6306"/>
                </a:lnTo>
                <a:lnTo>
                  <a:pt x="576" y="6342"/>
                </a:lnTo>
                <a:lnTo>
                  <a:pt x="360" y="6525"/>
                </a:lnTo>
                <a:lnTo>
                  <a:pt x="301" y="6719"/>
                </a:lnTo>
                <a:lnTo>
                  <a:pt x="265" y="6896"/>
                </a:lnTo>
                <a:lnTo>
                  <a:pt x="156" y="7004"/>
                </a:lnTo>
                <a:lnTo>
                  <a:pt x="24" y="7062"/>
                </a:lnTo>
                <a:lnTo>
                  <a:pt x="0" y="7259"/>
                </a:lnTo>
                <a:lnTo>
                  <a:pt x="37" y="7446"/>
                </a:lnTo>
                <a:lnTo>
                  <a:pt x="193" y="7605"/>
                </a:lnTo>
                <a:lnTo>
                  <a:pt x="276" y="7817"/>
                </a:lnTo>
                <a:lnTo>
                  <a:pt x="400" y="7793"/>
                </a:lnTo>
                <a:lnTo>
                  <a:pt x="486" y="7887"/>
                </a:lnTo>
                <a:lnTo>
                  <a:pt x="565" y="8024"/>
                </a:lnTo>
                <a:lnTo>
                  <a:pt x="750" y="8037"/>
                </a:lnTo>
                <a:lnTo>
                  <a:pt x="804" y="8156"/>
                </a:lnTo>
                <a:lnTo>
                  <a:pt x="759" y="8277"/>
                </a:lnTo>
                <a:lnTo>
                  <a:pt x="855" y="8409"/>
                </a:lnTo>
                <a:lnTo>
                  <a:pt x="958" y="8267"/>
                </a:lnTo>
                <a:lnTo>
                  <a:pt x="1104" y="8154"/>
                </a:lnTo>
                <a:lnTo>
                  <a:pt x="1345" y="8165"/>
                </a:lnTo>
                <a:lnTo>
                  <a:pt x="1560" y="8288"/>
                </a:lnTo>
                <a:lnTo>
                  <a:pt x="1726" y="8309"/>
                </a:lnTo>
                <a:lnTo>
                  <a:pt x="1839" y="8432"/>
                </a:lnTo>
                <a:lnTo>
                  <a:pt x="2125" y="8429"/>
                </a:lnTo>
                <a:lnTo>
                  <a:pt x="2352" y="8549"/>
                </a:lnTo>
                <a:lnTo>
                  <a:pt x="2565" y="8553"/>
                </a:lnTo>
                <a:lnTo>
                  <a:pt x="2727" y="8430"/>
                </a:lnTo>
                <a:lnTo>
                  <a:pt x="2868" y="8454"/>
                </a:lnTo>
                <a:lnTo>
                  <a:pt x="3010" y="8454"/>
                </a:lnTo>
                <a:lnTo>
                  <a:pt x="3105" y="8609"/>
                </a:lnTo>
                <a:lnTo>
                  <a:pt x="3258" y="8787"/>
                </a:lnTo>
                <a:lnTo>
                  <a:pt x="3433" y="8766"/>
                </a:lnTo>
                <a:lnTo>
                  <a:pt x="3600" y="8646"/>
                </a:lnTo>
                <a:lnTo>
                  <a:pt x="3813" y="8553"/>
                </a:lnTo>
                <a:lnTo>
                  <a:pt x="4083" y="8405"/>
                </a:lnTo>
                <a:lnTo>
                  <a:pt x="4840" y="8406"/>
                </a:lnTo>
                <a:lnTo>
                  <a:pt x="4995" y="8238"/>
                </a:lnTo>
                <a:lnTo>
                  <a:pt x="5172" y="8085"/>
                </a:lnTo>
                <a:lnTo>
                  <a:pt x="5305" y="7988"/>
                </a:lnTo>
                <a:lnTo>
                  <a:pt x="5448" y="7914"/>
                </a:lnTo>
                <a:lnTo>
                  <a:pt x="5608" y="7950"/>
                </a:lnTo>
                <a:lnTo>
                  <a:pt x="5593" y="7733"/>
                </a:lnTo>
                <a:lnTo>
                  <a:pt x="5689" y="7641"/>
                </a:lnTo>
                <a:lnTo>
                  <a:pt x="5931" y="7710"/>
                </a:lnTo>
                <a:lnTo>
                  <a:pt x="6220" y="7710"/>
                </a:lnTo>
                <a:lnTo>
                  <a:pt x="6424" y="7589"/>
                </a:lnTo>
                <a:lnTo>
                  <a:pt x="6640" y="7542"/>
                </a:lnTo>
                <a:lnTo>
                  <a:pt x="6837" y="7578"/>
                </a:lnTo>
                <a:lnTo>
                  <a:pt x="6973" y="7650"/>
                </a:lnTo>
                <a:lnTo>
                  <a:pt x="7096" y="7773"/>
                </a:lnTo>
                <a:lnTo>
                  <a:pt x="7273" y="7877"/>
                </a:lnTo>
                <a:lnTo>
                  <a:pt x="7344" y="7998"/>
                </a:lnTo>
                <a:lnTo>
                  <a:pt x="7534" y="7974"/>
                </a:lnTo>
                <a:lnTo>
                  <a:pt x="7719" y="8193"/>
                </a:lnTo>
                <a:lnTo>
                  <a:pt x="7932" y="8154"/>
                </a:lnTo>
                <a:lnTo>
                  <a:pt x="8211" y="8249"/>
                </a:lnTo>
                <a:lnTo>
                  <a:pt x="8295" y="8406"/>
                </a:lnTo>
                <a:lnTo>
                  <a:pt x="8485" y="8454"/>
                </a:lnTo>
                <a:lnTo>
                  <a:pt x="8620" y="8444"/>
                </a:lnTo>
                <a:lnTo>
                  <a:pt x="8667" y="8622"/>
                </a:lnTo>
                <a:lnTo>
                  <a:pt x="8665" y="8955"/>
                </a:lnTo>
                <a:lnTo>
                  <a:pt x="8652" y="9314"/>
                </a:lnTo>
                <a:lnTo>
                  <a:pt x="8778" y="9455"/>
                </a:lnTo>
                <a:lnTo>
                  <a:pt x="8907" y="9618"/>
                </a:lnTo>
                <a:lnTo>
                  <a:pt x="9048" y="9570"/>
                </a:lnTo>
                <a:lnTo>
                  <a:pt x="9159" y="9582"/>
                </a:lnTo>
                <a:lnTo>
                  <a:pt x="9180" y="9702"/>
                </a:lnTo>
                <a:lnTo>
                  <a:pt x="9061" y="9798"/>
                </a:lnTo>
                <a:lnTo>
                  <a:pt x="9193" y="10026"/>
                </a:lnTo>
                <a:lnTo>
                  <a:pt x="9216" y="10251"/>
                </a:lnTo>
                <a:lnTo>
                  <a:pt x="9303" y="10397"/>
                </a:lnTo>
                <a:lnTo>
                  <a:pt x="9456" y="10436"/>
                </a:lnTo>
                <a:lnTo>
                  <a:pt x="9625" y="10601"/>
                </a:lnTo>
                <a:lnTo>
                  <a:pt x="9637" y="10883"/>
                </a:lnTo>
                <a:lnTo>
                  <a:pt x="9636" y="11120"/>
                </a:lnTo>
                <a:lnTo>
                  <a:pt x="9807" y="11190"/>
                </a:lnTo>
                <a:lnTo>
                  <a:pt x="9828" y="11334"/>
                </a:lnTo>
                <a:lnTo>
                  <a:pt x="9567" y="11372"/>
                </a:lnTo>
                <a:lnTo>
                  <a:pt x="9349" y="11228"/>
                </a:lnTo>
                <a:lnTo>
                  <a:pt x="9301" y="11360"/>
                </a:lnTo>
                <a:lnTo>
                  <a:pt x="9183" y="11346"/>
                </a:lnTo>
                <a:lnTo>
                  <a:pt x="9046" y="11213"/>
                </a:lnTo>
                <a:lnTo>
                  <a:pt x="8761" y="11252"/>
                </a:lnTo>
                <a:lnTo>
                  <a:pt x="8715" y="11034"/>
                </a:lnTo>
                <a:lnTo>
                  <a:pt x="8592" y="11045"/>
                </a:lnTo>
                <a:lnTo>
                  <a:pt x="8401" y="11264"/>
                </a:lnTo>
                <a:lnTo>
                  <a:pt x="8413" y="11463"/>
                </a:lnTo>
                <a:lnTo>
                  <a:pt x="8509" y="11597"/>
                </a:lnTo>
                <a:lnTo>
                  <a:pt x="8520" y="11814"/>
                </a:lnTo>
                <a:lnTo>
                  <a:pt x="8388" y="11838"/>
                </a:lnTo>
                <a:lnTo>
                  <a:pt x="8437" y="12017"/>
                </a:lnTo>
                <a:lnTo>
                  <a:pt x="8257" y="12078"/>
                </a:lnTo>
                <a:lnTo>
                  <a:pt x="8182" y="12285"/>
                </a:lnTo>
                <a:lnTo>
                  <a:pt x="8052" y="12414"/>
                </a:lnTo>
                <a:lnTo>
                  <a:pt x="7839" y="12522"/>
                </a:lnTo>
                <a:lnTo>
                  <a:pt x="7872" y="12857"/>
                </a:lnTo>
                <a:lnTo>
                  <a:pt x="7608" y="13112"/>
                </a:lnTo>
                <a:lnTo>
                  <a:pt x="7575" y="13233"/>
                </a:lnTo>
                <a:lnTo>
                  <a:pt x="7704" y="13326"/>
                </a:lnTo>
                <a:lnTo>
                  <a:pt x="7855" y="13376"/>
                </a:lnTo>
                <a:lnTo>
                  <a:pt x="7986" y="13460"/>
                </a:lnTo>
                <a:lnTo>
                  <a:pt x="8113" y="13445"/>
                </a:lnTo>
                <a:lnTo>
                  <a:pt x="8196" y="13376"/>
                </a:lnTo>
                <a:lnTo>
                  <a:pt x="8404" y="13350"/>
                </a:lnTo>
                <a:lnTo>
                  <a:pt x="8455" y="13209"/>
                </a:lnTo>
                <a:lnTo>
                  <a:pt x="8650" y="13110"/>
                </a:lnTo>
                <a:lnTo>
                  <a:pt x="8848" y="13097"/>
                </a:lnTo>
                <a:lnTo>
                  <a:pt x="9066" y="13148"/>
                </a:lnTo>
                <a:lnTo>
                  <a:pt x="9241" y="13239"/>
                </a:lnTo>
                <a:lnTo>
                  <a:pt x="9310" y="13397"/>
                </a:lnTo>
                <a:lnTo>
                  <a:pt x="9421" y="13386"/>
                </a:lnTo>
                <a:lnTo>
                  <a:pt x="9435" y="13113"/>
                </a:lnTo>
                <a:lnTo>
                  <a:pt x="9301" y="13061"/>
                </a:lnTo>
                <a:lnTo>
                  <a:pt x="9252" y="12857"/>
                </a:lnTo>
                <a:lnTo>
                  <a:pt x="9277" y="12399"/>
                </a:lnTo>
                <a:lnTo>
                  <a:pt x="9388" y="12462"/>
                </a:lnTo>
                <a:lnTo>
                  <a:pt x="9358" y="12594"/>
                </a:lnTo>
                <a:lnTo>
                  <a:pt x="9375" y="12689"/>
                </a:lnTo>
                <a:lnTo>
                  <a:pt x="9541" y="12654"/>
                </a:lnTo>
                <a:lnTo>
                  <a:pt x="9540" y="12525"/>
                </a:lnTo>
                <a:lnTo>
                  <a:pt x="9675" y="12473"/>
                </a:lnTo>
                <a:lnTo>
                  <a:pt x="9684" y="12225"/>
                </a:lnTo>
                <a:lnTo>
                  <a:pt x="9781" y="12282"/>
                </a:lnTo>
                <a:lnTo>
                  <a:pt x="9879" y="12257"/>
                </a:lnTo>
                <a:lnTo>
                  <a:pt x="9867" y="12389"/>
                </a:lnTo>
                <a:lnTo>
                  <a:pt x="10038" y="12216"/>
                </a:lnTo>
                <a:lnTo>
                  <a:pt x="10225" y="11999"/>
                </a:lnTo>
                <a:lnTo>
                  <a:pt x="10407" y="11777"/>
                </a:lnTo>
                <a:lnTo>
                  <a:pt x="10575" y="11511"/>
                </a:lnTo>
                <a:lnTo>
                  <a:pt x="10671" y="11310"/>
                </a:lnTo>
                <a:lnTo>
                  <a:pt x="10656" y="11106"/>
                </a:lnTo>
                <a:lnTo>
                  <a:pt x="10791" y="10973"/>
                </a:lnTo>
                <a:lnTo>
                  <a:pt x="11070" y="10853"/>
                </a:lnTo>
                <a:lnTo>
                  <a:pt x="11286" y="10842"/>
                </a:lnTo>
                <a:lnTo>
                  <a:pt x="11434" y="10820"/>
                </a:lnTo>
                <a:lnTo>
                  <a:pt x="11578" y="10818"/>
                </a:lnTo>
                <a:lnTo>
                  <a:pt x="11772" y="10770"/>
                </a:lnTo>
                <a:lnTo>
                  <a:pt x="11964" y="10745"/>
                </a:lnTo>
                <a:lnTo>
                  <a:pt x="12090" y="10769"/>
                </a:lnTo>
                <a:lnTo>
                  <a:pt x="12243" y="10697"/>
                </a:lnTo>
                <a:lnTo>
                  <a:pt x="12372" y="10854"/>
                </a:lnTo>
                <a:lnTo>
                  <a:pt x="12564" y="10890"/>
                </a:lnTo>
                <a:lnTo>
                  <a:pt x="12757" y="11069"/>
                </a:lnTo>
                <a:lnTo>
                  <a:pt x="12571" y="11073"/>
                </a:lnTo>
                <a:lnTo>
                  <a:pt x="12346" y="11021"/>
                </a:lnTo>
                <a:lnTo>
                  <a:pt x="12123" y="11048"/>
                </a:lnTo>
                <a:lnTo>
                  <a:pt x="11965" y="10914"/>
                </a:lnTo>
                <a:lnTo>
                  <a:pt x="11727" y="11022"/>
                </a:lnTo>
                <a:lnTo>
                  <a:pt x="11833" y="11156"/>
                </a:lnTo>
                <a:lnTo>
                  <a:pt x="11964" y="11105"/>
                </a:lnTo>
                <a:lnTo>
                  <a:pt x="12111" y="11153"/>
                </a:lnTo>
                <a:lnTo>
                  <a:pt x="12288" y="11189"/>
                </a:lnTo>
                <a:lnTo>
                  <a:pt x="12207" y="11336"/>
                </a:lnTo>
                <a:lnTo>
                  <a:pt x="11967" y="11396"/>
                </a:lnTo>
                <a:lnTo>
                  <a:pt x="11989" y="11463"/>
                </a:lnTo>
                <a:lnTo>
                  <a:pt x="12138" y="11465"/>
                </a:lnTo>
                <a:lnTo>
                  <a:pt x="12298" y="11526"/>
                </a:lnTo>
                <a:lnTo>
                  <a:pt x="12480" y="11666"/>
                </a:lnTo>
                <a:lnTo>
                  <a:pt x="12723" y="11814"/>
                </a:lnTo>
                <a:lnTo>
                  <a:pt x="12939" y="11912"/>
                </a:lnTo>
                <a:lnTo>
                  <a:pt x="13042" y="11792"/>
                </a:lnTo>
                <a:lnTo>
                  <a:pt x="13287" y="11754"/>
                </a:lnTo>
                <a:lnTo>
                  <a:pt x="13578" y="11729"/>
                </a:lnTo>
                <a:lnTo>
                  <a:pt x="13776" y="11682"/>
                </a:lnTo>
                <a:lnTo>
                  <a:pt x="13996" y="11781"/>
                </a:lnTo>
                <a:lnTo>
                  <a:pt x="14211" y="11814"/>
                </a:lnTo>
                <a:lnTo>
                  <a:pt x="14211" y="11685"/>
                </a:lnTo>
                <a:lnTo>
                  <a:pt x="14292" y="11646"/>
                </a:lnTo>
                <a:lnTo>
                  <a:pt x="14451" y="11742"/>
                </a:lnTo>
                <a:lnTo>
                  <a:pt x="14399" y="11784"/>
                </a:lnTo>
                <a:lnTo>
                  <a:pt x="14390" y="11949"/>
                </a:lnTo>
                <a:lnTo>
                  <a:pt x="14499" y="12022"/>
                </a:lnTo>
                <a:lnTo>
                  <a:pt x="14527" y="12113"/>
                </a:lnTo>
                <a:close/>
              </a:path>
            </a:pathLst>
          </a:custGeom>
          <a:gradFill flip="none" rotWithShape="1">
            <a:gsLst>
              <a:gs pos="49000">
                <a:schemeClr val="tx2"/>
              </a:gs>
              <a:gs pos="50000">
                <a:srgbClr val="FFFF00"/>
              </a:gs>
            </a:gsLst>
            <a:lin ang="5400000" scaled="1"/>
            <a:tileRect/>
          </a:gra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4365104"/>
            <a:ext cx="798953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800" b="1" dirty="0" smtClean="0">
                <a:latin typeface="Cambria" pitchFamily="18" charset="0"/>
                <a:ea typeface="Cambria" pitchFamily="18" charset="0"/>
              </a:rPr>
              <a:t>ΠΟΛΕΜΟΣ ΣΤΗΝ ΟΥΚΡΑΝΙΑ</a:t>
            </a:r>
          </a:p>
          <a:p>
            <a:pPr algn="r"/>
            <a:r>
              <a:rPr lang="el-GR" sz="2800" dirty="0" smtClean="0">
                <a:latin typeface="Cambria" pitchFamily="18" charset="0"/>
                <a:ea typeface="Cambria" pitchFamily="18" charset="0"/>
              </a:rPr>
              <a:t>Επιπτώσεις σε Ελληνικές επιχειρήσεις με εισαγωγές/εξαγωγές από/σε Ρωσία/Ουκρανία</a:t>
            </a:r>
            <a:endParaRPr lang="el-GR" sz="2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9" name="Picture 2" descr="KEE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419641"/>
            <a:ext cx="1440160" cy="139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093296"/>
            <a:ext cx="2520280" cy="40461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32656"/>
            <a:ext cx="6948264" cy="1368152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«Θεωρείτε ότι είναι αναγκαίο κάποιο μέτρο στήριξης των επιχειρήσεων που είχαν εισαγωγική/εξαγωγική δραστηριότητα από τις επιπτώσεις του πολέμου στην Ουκρανία;»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ΑΝΑΓΚΗ ΓΙΑ ΜΕΤΡΑ ΣΤΗΡΙΞΗΣ ΤΩΝ ΕΠΙΧΕΙΡΗΣΕΩΝ" descr="9a078d8d-a8c1-4346-aef6-755004463a4b table.Q33.Θεωρείτε.ότι.είναι.αναγκαίο.κάποιο.μέτρο.στήριξης.των.επιχειρήσεων.που.είχαν.εισαγωγική.εξαγωγική.δραστηριότητα.από.τις.επιπτώσεις.του.πο.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c="http://schemas.openxmlformats.org/drawingml/2006/chart" xmlns="" val="3186381711"/>
              </p:ext>
            </p:extLst>
          </p:nvPr>
        </p:nvGraphicFramePr>
        <p:xfrm>
          <a:off x="467544" y="1700808"/>
          <a:ext cx="8191500" cy="4504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31424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332656"/>
            <a:ext cx="6948264" cy="1368152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«Θεωρείτε ότι είναι αναγκαίο κάποιο μέτρο στήριξης των επιχειρήσεων που είχαν εισαγωγική/εξαγωγική δραστηριότητα από τις επιπτώσεις του πολέμου στην Ουκρανία;»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155)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680" y="1916832"/>
            <a:ext cx="5760640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ΑΝΑ ΜΕΓΕΘΟΣ ΕΠΙΧΕΙΡΗΣΗΣ (ΑΡΙΘΜΟΣ ΕΡΓΑΖΟΜΕΝΩΝ)</a:t>
            </a:r>
            <a:endParaRPr lang="el-GR" sz="1400" dirty="0">
              <a:solidFill>
                <a:schemeClr val="tx1"/>
              </a:solidFill>
            </a:endParaRPr>
          </a:p>
        </p:txBody>
      </p:sp>
      <p:graphicFrame>
        <p:nvGraphicFramePr>
          <p:cNvPr id="8" name="table.Q33.Θεωρείτε.ότι.είναι.αναγκαίο.κάποιο.μέτρο.στήριξης.των.επιχειρήσεων.που.είχαν.εισαγωγική.εξαγωγική.δραστηριότητα.από.τις.επιπτώσεις.του.πο.by.Q5.Ποιος.είναι.ο.αριθμός.των.εργαζομένων.στην.επιχείρησή.σας." descr="882b3b14-bbcf-4550-bec3-4141ef085754 table.Q33.Θεωρείτε.ότι.είναι.αναγκαίο.κάποιο.μέτρο.στήριξης.των.επιχειρήσεων.που.είχαν.εισαγωγική.εξαγωγική.δραστηριότητα.από.τις.επιπτώσεις.του.πο.by.Q5.Ποιος.είναι.ο.αριθμός.των.εργαζομένων.στην.επιχείρησή.σας. Column Spans Count: 0 Row Spans Count: 0 Stats Count: 0 Right Statistics Count: 0 Below Statistics Count: 0"/>
          <p:cNvGraphicFramePr>
            <a:graphicFrameLocks/>
          </p:cNvGraphicFramePr>
          <p:nvPr/>
        </p:nvGraphicFramePr>
        <p:xfrm>
          <a:off x="827584" y="2492896"/>
          <a:ext cx="7543800" cy="2952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9800"/>
                <a:gridCol w="698500"/>
                <a:gridCol w="698500"/>
                <a:gridCol w="698500"/>
                <a:gridCol w="698500"/>
              </a:tblGrid>
              <a:tr h="76023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Column %</a:t>
                      </a:r>
                    </a:p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Count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1-10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11-50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51 και πάνω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000" b="1" i="0" u="none" strike="noStrike" dirty="0" smtClean="0">
                          <a:solidFill>
                            <a:srgbClr val="000000"/>
                          </a:solidFill>
                          <a:latin typeface="Open Sans"/>
                        </a:rPr>
                        <a:t>ΣΥΝΟΛΟ</a:t>
                      </a:r>
                      <a:endParaRPr sz="1000" b="1" i="0" u="none" strike="noStrike" dirty="0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43841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Επιδότηση κόστους ενέργειας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70%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59%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841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Μείωση μη μισθολογικού κόστους (εισφορές κτλ.)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841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Αναστολή/Ρύθμιση φορολογικών/ ασφαλιστικών υποχρεώσεων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841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Όχι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8419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ΔΞ/ΔΑ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0" i="0" u="none" strike="noStrike" dirty="0">
                          <a:solidFill>
                            <a:srgbClr val="0000FF"/>
                          </a:solidFill>
                          <a:latin typeface="Open Sans"/>
                        </a:rPr>
                        <a:t>20%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000" b="1" i="0" u="none" strike="noStrike" dirty="0">
                          <a:solidFill>
                            <a:srgbClr val="000000"/>
                          </a:solidFill>
                          <a:latin typeface="Open Sans"/>
                        </a:rPr>
                        <a:t>12%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5622842" y="4149080"/>
            <a:ext cx="576064" cy="36004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314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55576" y="980728"/>
            <a:ext cx="77048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ΒΑΣΙΚΑ ΕΥΡΗΜΑΤΑ – ΣΥΜΠΕΡΑΣΜΑΤΑ #1 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Έμφαση στη Βόρεια Ελλάδα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και σε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συγκεκριμένους κλάδους δραστηριότητας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Κάθετη πτώση εισαγωγικής και εξαγωγικής δραστηριότητας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σε σχέση με τις δύο εμπόλεμες χώρες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Περιορισμένος ο κίνδυνος «σκληρών» συνεπειών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(απολύσεις, αναστολή λειτουργίας), εντοπίζεται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κυρίως στις μικρές επιχειρήσεις και σε συγκεκριμένους κλάδους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Αναζήτηση εναλλακτικών χωρών ή εναλλακτικών οδών/ τρόπων για την εισαγωγή/εξαγωγή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ή διοχέτευση  προϊόντων στην εσωτερική αγορά τα βασικά μέτρα που λαμβάνουν οι επιχειρήσεις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Αύξηση τιμών προϊόντων πάνω από τα επίπεδα του τρέχοντος πληθωρισμού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για την αντιμετώπιση αυξημένου κόστους των επιχειρήσεων (ενέργεια, πρώτες ύλες κτλ)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Επιδότηση κόστους ενέργειας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το δημοφιλέστερο μέτρο στήριξης,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αναστολή φορολογικών/ ασφαλιστικών υποχρεώσεων ζητούν οι μικρές επιχειρήσεις</a:t>
            </a:r>
          </a:p>
        </p:txBody>
      </p:sp>
    </p:spTree>
    <p:extLst>
      <p:ext uri="{BB962C8B-B14F-4D97-AF65-F5344CB8AC3E}">
        <p14:creationId xmlns:p14="http://schemas.microsoft.com/office/powerpoint/2010/main" xmlns="" val="17755332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67544" y="332656"/>
            <a:ext cx="8496944" cy="6188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Έρευνα Φορέων –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Key points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>
              <a:lnSpc>
                <a:spcPts val="1700"/>
              </a:lnSpc>
              <a:buFont typeface="Wingdings" pitchFamily="2" charset="2"/>
              <a:buChar char="q"/>
            </a:pP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Εκπρόσωπος ΣΕΒΕ: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«…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η</a:t>
            </a:r>
            <a:r>
              <a:rPr lang="el-GR" sz="1400" b="1" dirty="0" smtClean="0"/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διάρκεια του πολέμου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και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οι επακόλουθες εξελίξεις θα επηρεάσουν σε μεγάλο βαθμό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την πορεία των ελληνικών εξαγωγών προς τις δύο χώρες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…» 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«…οι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επιχειρήσεις που θα χάσουν τις αγορές της Ρωσίας και της Ουκρανίας θα μπορούσαν να υποστηριχτούν με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κίνητρα συμμετοχής τους σε διεθνείς εκθέσεις άλλων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χωρών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… ή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με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σύναψη συμφωνιών με νέες χώρες για την προώθηση των διμερών μας εμπορικών σχέσεων σε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συγκεκριμένους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κλάδους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…»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«…στην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παρούσα φάση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η βιωσιμότητα των επιχειρήσεων δεν πλήττεται και εκτιμώ ότι αυτό δεν θα συμβεί ούτε στο προσεχές μέλλον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… αν η κατάσταση συνεχιστεί για μεγάλο χρονικό διάστημα και δεν υπάρξει η κατάλληλη υποστήριξη, τότε πράγματι η βιωσιμότητα κάποιων μικρομεσαίων εξαγωγικών επιχειρήσεων θα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απειληθεί…»</a:t>
            </a:r>
            <a:endParaRPr lang="el-GR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>
              <a:lnSpc>
                <a:spcPts val="1700"/>
              </a:lnSpc>
              <a:buFont typeface="Wingdings" pitchFamily="2" charset="2"/>
              <a:buChar char="q"/>
            </a:pP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Εκπρόσωπος Συνδέσμου Γουνοποιών Καστοριάς: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Η δραστηριότητα της γούνας είναι 100% εξαγωγική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Υπάρχουν 1.300 επιχειρήσεις με εγγεγραμμένους (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ασφαλισμένους) 2.025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εργάτες, που εντοπίζονται κυρίως στο Δήμο Βοίου και Ν.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Καστοριάς.»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«…χονδρικά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το 95% των εξαγωγών διοχετεύεται στη Ρωσία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αλλά και το υπόλοιπο 5% οδεύει  στη Ρωσία, μέσω τριγωνικών πωλήσεων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.» </a:t>
            </a:r>
            <a:endParaRPr lang="el-GR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«…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το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βασικό είναι να αρθούν οι κυρώσεις προς τη Ρωσία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γιατί και να σταματήσει ο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πόλεμος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εάν δεν μπορούμε  να εξάγουμε, δεν θα έχει κανένα νόημα… Ήδη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ένα σοβαρό ποσοστό του πελατολογίου μας έχει ήδη πάει στην Τουρκία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.»</a:t>
            </a:r>
          </a:p>
          <a:p>
            <a:pPr>
              <a:lnSpc>
                <a:spcPts val="17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Εκπρόσωπος ΕΒΕΘ: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«…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δεν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εμφανίζεται για τις άμεσες επιπτώσεις κάποια ιδιαίτερη πίεση εκ μέρους των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μελών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…»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«Οι Ελληνικές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επιχειρήσεις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που είχαν σχέσεις με τη Ρωσία θα πρέπει να βρουν εναλλακτικές αγορές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και κυρίως σε χώρες με μεγάλη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γεωπολιτική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σταθερότητα</a:t>
            </a:r>
            <a:r>
              <a:rPr lang="el-GR" sz="1400" dirty="0" smtClean="0"/>
              <a:t>.»</a:t>
            </a:r>
            <a:endParaRPr lang="el-GR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533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211960" y="548680"/>
            <a:ext cx="4572000" cy="2763688"/>
            <a:chOff x="503" y="622"/>
            <a:chExt cx="4317" cy="2633"/>
          </a:xfrm>
          <a:gradFill flip="none" rotWithShape="1">
            <a:gsLst>
              <a:gs pos="33000">
                <a:schemeClr val="tx2"/>
              </a:gs>
              <a:gs pos="67000">
                <a:schemeClr val="bg2"/>
              </a:gs>
              <a:gs pos="50000">
                <a:srgbClr val="FF0000"/>
              </a:gs>
            </a:gsLst>
            <a:lin ang="16200000" scaled="1"/>
            <a:tileRect/>
          </a:gradFill>
        </p:grpSpPr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503" y="622"/>
              <a:ext cx="4308" cy="2633"/>
            </a:xfrm>
            <a:custGeom>
              <a:avLst/>
              <a:gdLst>
                <a:gd name="T0" fmla="*/ 21093 w 23609"/>
                <a:gd name="T1" fmla="*/ 1154 h 14310"/>
                <a:gd name="T2" fmla="*/ 21582 w 23609"/>
                <a:gd name="T3" fmla="*/ 1889 h 14310"/>
                <a:gd name="T4" fmla="*/ 21993 w 23609"/>
                <a:gd name="T5" fmla="*/ 3630 h 14310"/>
                <a:gd name="T6" fmla="*/ 21974 w 23609"/>
                <a:gd name="T7" fmla="*/ 4983 h 14310"/>
                <a:gd name="T8" fmla="*/ 22782 w 23609"/>
                <a:gd name="T9" fmla="*/ 5580 h 14310"/>
                <a:gd name="T10" fmla="*/ 23214 w 23609"/>
                <a:gd name="T11" fmla="*/ 7199 h 14310"/>
                <a:gd name="T12" fmla="*/ 21422 w 23609"/>
                <a:gd name="T13" fmla="*/ 4713 h 14310"/>
                <a:gd name="T14" fmla="*/ 21123 w 23609"/>
                <a:gd name="T15" fmla="*/ 4892 h 14310"/>
                <a:gd name="T16" fmla="*/ 21077 w 23609"/>
                <a:gd name="T17" fmla="*/ 5912 h 14310"/>
                <a:gd name="T18" fmla="*/ 20444 w 23609"/>
                <a:gd name="T19" fmla="*/ 6741 h 14310"/>
                <a:gd name="T20" fmla="*/ 19698 w 23609"/>
                <a:gd name="T21" fmla="*/ 8432 h 14310"/>
                <a:gd name="T22" fmla="*/ 20231 w 23609"/>
                <a:gd name="T23" fmla="*/ 9666 h 14310"/>
                <a:gd name="T24" fmla="*/ 21372 w 23609"/>
                <a:gd name="T25" fmla="*/ 9989 h 14310"/>
                <a:gd name="T26" fmla="*/ 21483 w 23609"/>
                <a:gd name="T27" fmla="*/ 13328 h 14310"/>
                <a:gd name="T28" fmla="*/ 21191 w 23609"/>
                <a:gd name="T29" fmla="*/ 12687 h 14310"/>
                <a:gd name="T30" fmla="*/ 20418 w 23609"/>
                <a:gd name="T31" fmla="*/ 12017 h 14310"/>
                <a:gd name="T32" fmla="*/ 18774 w 23609"/>
                <a:gd name="T33" fmla="*/ 11367 h 14310"/>
                <a:gd name="T34" fmla="*/ 17549 w 23609"/>
                <a:gd name="T35" fmla="*/ 12203 h 14310"/>
                <a:gd name="T36" fmla="*/ 16413 w 23609"/>
                <a:gd name="T37" fmla="*/ 13368 h 14310"/>
                <a:gd name="T38" fmla="*/ 14174 w 23609"/>
                <a:gd name="T39" fmla="*/ 13557 h 14310"/>
                <a:gd name="T40" fmla="*/ 12494 w 23609"/>
                <a:gd name="T41" fmla="*/ 13790 h 14310"/>
                <a:gd name="T42" fmla="*/ 10508 w 23609"/>
                <a:gd name="T43" fmla="*/ 13938 h 14310"/>
                <a:gd name="T44" fmla="*/ 9042 w 23609"/>
                <a:gd name="T45" fmla="*/ 12258 h 14310"/>
                <a:gd name="T46" fmla="*/ 7946 w 23609"/>
                <a:gd name="T47" fmla="*/ 11691 h 14310"/>
                <a:gd name="T48" fmla="*/ 5523 w 23609"/>
                <a:gd name="T49" fmla="*/ 12093 h 14310"/>
                <a:gd name="T50" fmla="*/ 4947 w 23609"/>
                <a:gd name="T51" fmla="*/ 12129 h 14310"/>
                <a:gd name="T52" fmla="*/ 3732 w 23609"/>
                <a:gd name="T53" fmla="*/ 11238 h 14310"/>
                <a:gd name="T54" fmla="*/ 2489 w 23609"/>
                <a:gd name="T55" fmla="*/ 11583 h 14310"/>
                <a:gd name="T56" fmla="*/ 1842 w 23609"/>
                <a:gd name="T57" fmla="*/ 12729 h 14310"/>
                <a:gd name="T58" fmla="*/ 1080 w 23609"/>
                <a:gd name="T59" fmla="*/ 12999 h 14310"/>
                <a:gd name="T60" fmla="*/ 225 w 23609"/>
                <a:gd name="T61" fmla="*/ 11139 h 14310"/>
                <a:gd name="T62" fmla="*/ 1401 w 23609"/>
                <a:gd name="T63" fmla="*/ 10676 h 14310"/>
                <a:gd name="T64" fmla="*/ 1119 w 23609"/>
                <a:gd name="T65" fmla="*/ 9198 h 14310"/>
                <a:gd name="T66" fmla="*/ 1442 w 23609"/>
                <a:gd name="T67" fmla="*/ 8031 h 14310"/>
                <a:gd name="T68" fmla="*/ 2177 w 23609"/>
                <a:gd name="T69" fmla="*/ 6483 h 14310"/>
                <a:gd name="T70" fmla="*/ 2925 w 23609"/>
                <a:gd name="T71" fmla="*/ 6698 h 14310"/>
                <a:gd name="T72" fmla="*/ 3804 w 23609"/>
                <a:gd name="T73" fmla="*/ 5708 h 14310"/>
                <a:gd name="T74" fmla="*/ 5216 w 23609"/>
                <a:gd name="T75" fmla="*/ 4473 h 14310"/>
                <a:gd name="T76" fmla="*/ 4772 w 23609"/>
                <a:gd name="T77" fmla="*/ 5424 h 14310"/>
                <a:gd name="T78" fmla="*/ 4562 w 23609"/>
                <a:gd name="T79" fmla="*/ 6287 h 14310"/>
                <a:gd name="T80" fmla="*/ 5597 w 23609"/>
                <a:gd name="T81" fmla="*/ 6294 h 14310"/>
                <a:gd name="T82" fmla="*/ 6042 w 23609"/>
                <a:gd name="T83" fmla="*/ 6228 h 14310"/>
                <a:gd name="T84" fmla="*/ 7275 w 23609"/>
                <a:gd name="T85" fmla="*/ 6665 h 14310"/>
                <a:gd name="T86" fmla="*/ 8420 w 23609"/>
                <a:gd name="T87" fmla="*/ 6678 h 14310"/>
                <a:gd name="T88" fmla="*/ 8943 w 23609"/>
                <a:gd name="T89" fmla="*/ 6443 h 14310"/>
                <a:gd name="T90" fmla="*/ 9521 w 23609"/>
                <a:gd name="T91" fmla="*/ 7412 h 14310"/>
                <a:gd name="T92" fmla="*/ 9656 w 23609"/>
                <a:gd name="T93" fmla="*/ 7688 h 14310"/>
                <a:gd name="T94" fmla="*/ 10046 w 23609"/>
                <a:gd name="T95" fmla="*/ 7455 h 14310"/>
                <a:gd name="T96" fmla="*/ 10050 w 23609"/>
                <a:gd name="T97" fmla="*/ 6248 h 14310"/>
                <a:gd name="T98" fmla="*/ 10232 w 23609"/>
                <a:gd name="T99" fmla="*/ 6173 h 14310"/>
                <a:gd name="T100" fmla="*/ 10826 w 23609"/>
                <a:gd name="T101" fmla="*/ 6714 h 14310"/>
                <a:gd name="T102" fmla="*/ 11342 w 23609"/>
                <a:gd name="T103" fmla="*/ 5883 h 14310"/>
                <a:gd name="T104" fmla="*/ 12356 w 23609"/>
                <a:gd name="T105" fmla="*/ 4995 h 14310"/>
                <a:gd name="T106" fmla="*/ 13038 w 23609"/>
                <a:gd name="T107" fmla="*/ 4673 h 14310"/>
                <a:gd name="T108" fmla="*/ 13425 w 23609"/>
                <a:gd name="T109" fmla="*/ 5717 h 14310"/>
                <a:gd name="T110" fmla="*/ 14352 w 23609"/>
                <a:gd name="T111" fmla="*/ 5402 h 14310"/>
                <a:gd name="T112" fmla="*/ 15387 w 23609"/>
                <a:gd name="T113" fmla="*/ 4949 h 14310"/>
                <a:gd name="T114" fmla="*/ 16392 w 23609"/>
                <a:gd name="T115" fmla="*/ 4923 h 14310"/>
                <a:gd name="T116" fmla="*/ 16847 w 23609"/>
                <a:gd name="T117" fmla="*/ 4010 h 14310"/>
                <a:gd name="T118" fmla="*/ 18752 w 23609"/>
                <a:gd name="T119" fmla="*/ 3198 h 14310"/>
                <a:gd name="T120" fmla="*/ 19307 w 23609"/>
                <a:gd name="T121" fmla="*/ 2180 h 14310"/>
                <a:gd name="T122" fmla="*/ 20669 w 23609"/>
                <a:gd name="T123" fmla="*/ 453 h 1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9" h="14310">
                  <a:moveTo>
                    <a:pt x="21224" y="185"/>
                  </a:moveTo>
                  <a:lnTo>
                    <a:pt x="21251" y="276"/>
                  </a:lnTo>
                  <a:lnTo>
                    <a:pt x="21197" y="411"/>
                  </a:lnTo>
                  <a:lnTo>
                    <a:pt x="21294" y="420"/>
                  </a:lnTo>
                  <a:lnTo>
                    <a:pt x="21378" y="441"/>
                  </a:lnTo>
                  <a:lnTo>
                    <a:pt x="21422" y="530"/>
                  </a:lnTo>
                  <a:lnTo>
                    <a:pt x="21573" y="527"/>
                  </a:lnTo>
                  <a:lnTo>
                    <a:pt x="21587" y="651"/>
                  </a:lnTo>
                  <a:lnTo>
                    <a:pt x="21432" y="755"/>
                  </a:lnTo>
                  <a:lnTo>
                    <a:pt x="21351" y="885"/>
                  </a:lnTo>
                  <a:lnTo>
                    <a:pt x="21266" y="938"/>
                  </a:lnTo>
                  <a:lnTo>
                    <a:pt x="21165" y="948"/>
                  </a:lnTo>
                  <a:lnTo>
                    <a:pt x="21050" y="1040"/>
                  </a:lnTo>
                  <a:lnTo>
                    <a:pt x="21093" y="1154"/>
                  </a:lnTo>
                  <a:lnTo>
                    <a:pt x="20985" y="1236"/>
                  </a:lnTo>
                  <a:lnTo>
                    <a:pt x="20852" y="1266"/>
                  </a:lnTo>
                  <a:lnTo>
                    <a:pt x="20763" y="1218"/>
                  </a:lnTo>
                  <a:lnTo>
                    <a:pt x="20778" y="1386"/>
                  </a:lnTo>
                  <a:lnTo>
                    <a:pt x="20993" y="1422"/>
                  </a:lnTo>
                  <a:lnTo>
                    <a:pt x="21120" y="1503"/>
                  </a:lnTo>
                  <a:lnTo>
                    <a:pt x="21197" y="1770"/>
                  </a:lnTo>
                  <a:lnTo>
                    <a:pt x="21134" y="1850"/>
                  </a:lnTo>
                  <a:lnTo>
                    <a:pt x="21003" y="1911"/>
                  </a:lnTo>
                  <a:lnTo>
                    <a:pt x="21059" y="2030"/>
                  </a:lnTo>
                  <a:lnTo>
                    <a:pt x="21147" y="1925"/>
                  </a:lnTo>
                  <a:lnTo>
                    <a:pt x="21318" y="1845"/>
                  </a:lnTo>
                  <a:lnTo>
                    <a:pt x="21516" y="1808"/>
                  </a:lnTo>
                  <a:lnTo>
                    <a:pt x="21582" y="1889"/>
                  </a:lnTo>
                  <a:lnTo>
                    <a:pt x="21708" y="1821"/>
                  </a:lnTo>
                  <a:lnTo>
                    <a:pt x="21873" y="1823"/>
                  </a:lnTo>
                  <a:lnTo>
                    <a:pt x="21987" y="1940"/>
                  </a:lnTo>
                  <a:lnTo>
                    <a:pt x="21767" y="2208"/>
                  </a:lnTo>
                  <a:lnTo>
                    <a:pt x="21845" y="2316"/>
                  </a:lnTo>
                  <a:lnTo>
                    <a:pt x="21872" y="2655"/>
                  </a:lnTo>
                  <a:lnTo>
                    <a:pt x="21854" y="2817"/>
                  </a:lnTo>
                  <a:lnTo>
                    <a:pt x="21963" y="2903"/>
                  </a:lnTo>
                  <a:lnTo>
                    <a:pt x="21959" y="3009"/>
                  </a:lnTo>
                  <a:lnTo>
                    <a:pt x="22052" y="3225"/>
                  </a:lnTo>
                  <a:lnTo>
                    <a:pt x="22097" y="3443"/>
                  </a:lnTo>
                  <a:lnTo>
                    <a:pt x="22217" y="3557"/>
                  </a:lnTo>
                  <a:lnTo>
                    <a:pt x="22167" y="3603"/>
                  </a:lnTo>
                  <a:lnTo>
                    <a:pt x="21993" y="3630"/>
                  </a:lnTo>
                  <a:lnTo>
                    <a:pt x="21897" y="3741"/>
                  </a:lnTo>
                  <a:lnTo>
                    <a:pt x="21882" y="3905"/>
                  </a:lnTo>
                  <a:lnTo>
                    <a:pt x="21902" y="4055"/>
                  </a:lnTo>
                  <a:lnTo>
                    <a:pt x="21962" y="4155"/>
                  </a:lnTo>
                  <a:lnTo>
                    <a:pt x="21930" y="4217"/>
                  </a:lnTo>
                  <a:lnTo>
                    <a:pt x="21800" y="4158"/>
                  </a:lnTo>
                  <a:lnTo>
                    <a:pt x="21783" y="4274"/>
                  </a:lnTo>
                  <a:lnTo>
                    <a:pt x="21845" y="4419"/>
                  </a:lnTo>
                  <a:lnTo>
                    <a:pt x="21771" y="4446"/>
                  </a:lnTo>
                  <a:lnTo>
                    <a:pt x="21764" y="4503"/>
                  </a:lnTo>
                  <a:lnTo>
                    <a:pt x="21678" y="4536"/>
                  </a:lnTo>
                  <a:lnTo>
                    <a:pt x="21734" y="4640"/>
                  </a:lnTo>
                  <a:lnTo>
                    <a:pt x="21921" y="4811"/>
                  </a:lnTo>
                  <a:lnTo>
                    <a:pt x="21974" y="4983"/>
                  </a:lnTo>
                  <a:lnTo>
                    <a:pt x="22061" y="5124"/>
                  </a:lnTo>
                  <a:lnTo>
                    <a:pt x="22188" y="5163"/>
                  </a:lnTo>
                  <a:lnTo>
                    <a:pt x="22218" y="5079"/>
                  </a:lnTo>
                  <a:lnTo>
                    <a:pt x="22314" y="5043"/>
                  </a:lnTo>
                  <a:lnTo>
                    <a:pt x="22365" y="5033"/>
                  </a:lnTo>
                  <a:lnTo>
                    <a:pt x="22428" y="5175"/>
                  </a:lnTo>
                  <a:lnTo>
                    <a:pt x="22535" y="5228"/>
                  </a:lnTo>
                  <a:lnTo>
                    <a:pt x="22647" y="5198"/>
                  </a:lnTo>
                  <a:lnTo>
                    <a:pt x="22758" y="5258"/>
                  </a:lnTo>
                  <a:lnTo>
                    <a:pt x="22815" y="5328"/>
                  </a:lnTo>
                  <a:lnTo>
                    <a:pt x="22760" y="5378"/>
                  </a:lnTo>
                  <a:lnTo>
                    <a:pt x="22641" y="5343"/>
                  </a:lnTo>
                  <a:lnTo>
                    <a:pt x="22707" y="5439"/>
                  </a:lnTo>
                  <a:lnTo>
                    <a:pt x="22782" y="5580"/>
                  </a:lnTo>
                  <a:lnTo>
                    <a:pt x="22898" y="5675"/>
                  </a:lnTo>
                  <a:lnTo>
                    <a:pt x="23087" y="5717"/>
                  </a:lnTo>
                  <a:lnTo>
                    <a:pt x="23115" y="5822"/>
                  </a:lnTo>
                  <a:lnTo>
                    <a:pt x="23036" y="5951"/>
                  </a:lnTo>
                  <a:lnTo>
                    <a:pt x="23030" y="6069"/>
                  </a:lnTo>
                  <a:lnTo>
                    <a:pt x="23073" y="6186"/>
                  </a:lnTo>
                  <a:lnTo>
                    <a:pt x="23159" y="6287"/>
                  </a:lnTo>
                  <a:lnTo>
                    <a:pt x="23298" y="6360"/>
                  </a:lnTo>
                  <a:lnTo>
                    <a:pt x="23262" y="6467"/>
                  </a:lnTo>
                  <a:lnTo>
                    <a:pt x="23262" y="6650"/>
                  </a:lnTo>
                  <a:lnTo>
                    <a:pt x="23493" y="6858"/>
                  </a:lnTo>
                  <a:lnTo>
                    <a:pt x="23609" y="7341"/>
                  </a:lnTo>
                  <a:lnTo>
                    <a:pt x="23510" y="7359"/>
                  </a:lnTo>
                  <a:lnTo>
                    <a:pt x="23214" y="7199"/>
                  </a:lnTo>
                  <a:lnTo>
                    <a:pt x="22797" y="7007"/>
                  </a:lnTo>
                  <a:lnTo>
                    <a:pt x="22446" y="6783"/>
                  </a:lnTo>
                  <a:lnTo>
                    <a:pt x="22154" y="6608"/>
                  </a:lnTo>
                  <a:lnTo>
                    <a:pt x="21897" y="6323"/>
                  </a:lnTo>
                  <a:lnTo>
                    <a:pt x="21903" y="6185"/>
                  </a:lnTo>
                  <a:lnTo>
                    <a:pt x="21800" y="6047"/>
                  </a:lnTo>
                  <a:lnTo>
                    <a:pt x="21689" y="5988"/>
                  </a:lnTo>
                  <a:lnTo>
                    <a:pt x="21776" y="5928"/>
                  </a:lnTo>
                  <a:lnTo>
                    <a:pt x="21722" y="5823"/>
                  </a:lnTo>
                  <a:lnTo>
                    <a:pt x="21777" y="5751"/>
                  </a:lnTo>
                  <a:lnTo>
                    <a:pt x="21738" y="5508"/>
                  </a:lnTo>
                  <a:lnTo>
                    <a:pt x="21573" y="5088"/>
                  </a:lnTo>
                  <a:lnTo>
                    <a:pt x="21482" y="4785"/>
                  </a:lnTo>
                  <a:lnTo>
                    <a:pt x="21422" y="4713"/>
                  </a:lnTo>
                  <a:lnTo>
                    <a:pt x="21416" y="4485"/>
                  </a:lnTo>
                  <a:lnTo>
                    <a:pt x="21392" y="4403"/>
                  </a:lnTo>
                  <a:lnTo>
                    <a:pt x="21348" y="4322"/>
                  </a:lnTo>
                  <a:lnTo>
                    <a:pt x="21267" y="4298"/>
                  </a:lnTo>
                  <a:lnTo>
                    <a:pt x="21048" y="4103"/>
                  </a:lnTo>
                  <a:lnTo>
                    <a:pt x="21056" y="3963"/>
                  </a:lnTo>
                  <a:lnTo>
                    <a:pt x="20960" y="4007"/>
                  </a:lnTo>
                  <a:lnTo>
                    <a:pt x="20930" y="4191"/>
                  </a:lnTo>
                  <a:lnTo>
                    <a:pt x="21084" y="4304"/>
                  </a:lnTo>
                  <a:lnTo>
                    <a:pt x="21207" y="4383"/>
                  </a:lnTo>
                  <a:lnTo>
                    <a:pt x="21108" y="4401"/>
                  </a:lnTo>
                  <a:lnTo>
                    <a:pt x="21170" y="4667"/>
                  </a:lnTo>
                  <a:lnTo>
                    <a:pt x="21213" y="4928"/>
                  </a:lnTo>
                  <a:lnTo>
                    <a:pt x="21123" y="4892"/>
                  </a:lnTo>
                  <a:lnTo>
                    <a:pt x="21075" y="4911"/>
                  </a:lnTo>
                  <a:lnTo>
                    <a:pt x="20910" y="4710"/>
                  </a:lnTo>
                  <a:lnTo>
                    <a:pt x="20864" y="4755"/>
                  </a:lnTo>
                  <a:lnTo>
                    <a:pt x="20850" y="4832"/>
                  </a:lnTo>
                  <a:lnTo>
                    <a:pt x="20742" y="4853"/>
                  </a:lnTo>
                  <a:lnTo>
                    <a:pt x="20729" y="4980"/>
                  </a:lnTo>
                  <a:lnTo>
                    <a:pt x="20655" y="5123"/>
                  </a:lnTo>
                  <a:lnTo>
                    <a:pt x="20645" y="5240"/>
                  </a:lnTo>
                  <a:lnTo>
                    <a:pt x="20715" y="5345"/>
                  </a:lnTo>
                  <a:lnTo>
                    <a:pt x="20763" y="5505"/>
                  </a:lnTo>
                  <a:lnTo>
                    <a:pt x="20819" y="5762"/>
                  </a:lnTo>
                  <a:lnTo>
                    <a:pt x="20927" y="6050"/>
                  </a:lnTo>
                  <a:lnTo>
                    <a:pt x="21008" y="5939"/>
                  </a:lnTo>
                  <a:lnTo>
                    <a:pt x="21077" y="5912"/>
                  </a:lnTo>
                  <a:lnTo>
                    <a:pt x="21120" y="5987"/>
                  </a:lnTo>
                  <a:lnTo>
                    <a:pt x="21078" y="6083"/>
                  </a:lnTo>
                  <a:lnTo>
                    <a:pt x="21074" y="6144"/>
                  </a:lnTo>
                  <a:lnTo>
                    <a:pt x="20940" y="6171"/>
                  </a:lnTo>
                  <a:lnTo>
                    <a:pt x="20984" y="6341"/>
                  </a:lnTo>
                  <a:lnTo>
                    <a:pt x="20921" y="6455"/>
                  </a:lnTo>
                  <a:lnTo>
                    <a:pt x="20817" y="6527"/>
                  </a:lnTo>
                  <a:lnTo>
                    <a:pt x="20735" y="6500"/>
                  </a:lnTo>
                  <a:lnTo>
                    <a:pt x="20763" y="6407"/>
                  </a:lnTo>
                  <a:lnTo>
                    <a:pt x="20615" y="6333"/>
                  </a:lnTo>
                  <a:lnTo>
                    <a:pt x="20606" y="6513"/>
                  </a:lnTo>
                  <a:lnTo>
                    <a:pt x="20414" y="6570"/>
                  </a:lnTo>
                  <a:lnTo>
                    <a:pt x="20391" y="6648"/>
                  </a:lnTo>
                  <a:lnTo>
                    <a:pt x="20444" y="6741"/>
                  </a:lnTo>
                  <a:lnTo>
                    <a:pt x="20466" y="6828"/>
                  </a:lnTo>
                  <a:lnTo>
                    <a:pt x="20321" y="6858"/>
                  </a:lnTo>
                  <a:lnTo>
                    <a:pt x="20283" y="6953"/>
                  </a:lnTo>
                  <a:lnTo>
                    <a:pt x="20135" y="7014"/>
                  </a:lnTo>
                  <a:lnTo>
                    <a:pt x="20171" y="7115"/>
                  </a:lnTo>
                  <a:lnTo>
                    <a:pt x="20103" y="7185"/>
                  </a:lnTo>
                  <a:lnTo>
                    <a:pt x="20037" y="7142"/>
                  </a:lnTo>
                  <a:lnTo>
                    <a:pt x="19785" y="7404"/>
                  </a:lnTo>
                  <a:lnTo>
                    <a:pt x="19712" y="7560"/>
                  </a:lnTo>
                  <a:lnTo>
                    <a:pt x="19700" y="7704"/>
                  </a:lnTo>
                  <a:lnTo>
                    <a:pt x="19712" y="7892"/>
                  </a:lnTo>
                  <a:lnTo>
                    <a:pt x="19698" y="8028"/>
                  </a:lnTo>
                  <a:lnTo>
                    <a:pt x="19751" y="8234"/>
                  </a:lnTo>
                  <a:lnTo>
                    <a:pt x="19698" y="8432"/>
                  </a:lnTo>
                  <a:lnTo>
                    <a:pt x="19691" y="8775"/>
                  </a:lnTo>
                  <a:lnTo>
                    <a:pt x="19757" y="8948"/>
                  </a:lnTo>
                  <a:lnTo>
                    <a:pt x="19697" y="9138"/>
                  </a:lnTo>
                  <a:lnTo>
                    <a:pt x="19676" y="9299"/>
                  </a:lnTo>
                  <a:lnTo>
                    <a:pt x="19632" y="9485"/>
                  </a:lnTo>
                  <a:lnTo>
                    <a:pt x="19662" y="9623"/>
                  </a:lnTo>
                  <a:lnTo>
                    <a:pt x="19769" y="9606"/>
                  </a:lnTo>
                  <a:lnTo>
                    <a:pt x="19893" y="9486"/>
                  </a:lnTo>
                  <a:lnTo>
                    <a:pt x="20013" y="9563"/>
                  </a:lnTo>
                  <a:lnTo>
                    <a:pt x="20067" y="9711"/>
                  </a:lnTo>
                  <a:lnTo>
                    <a:pt x="20117" y="9651"/>
                  </a:lnTo>
                  <a:lnTo>
                    <a:pt x="20132" y="9575"/>
                  </a:lnTo>
                  <a:lnTo>
                    <a:pt x="20216" y="9528"/>
                  </a:lnTo>
                  <a:lnTo>
                    <a:pt x="20231" y="9666"/>
                  </a:lnTo>
                  <a:lnTo>
                    <a:pt x="20316" y="9602"/>
                  </a:lnTo>
                  <a:lnTo>
                    <a:pt x="20384" y="9512"/>
                  </a:lnTo>
                  <a:lnTo>
                    <a:pt x="20352" y="9438"/>
                  </a:lnTo>
                  <a:lnTo>
                    <a:pt x="20270" y="9323"/>
                  </a:lnTo>
                  <a:lnTo>
                    <a:pt x="20352" y="9275"/>
                  </a:lnTo>
                  <a:lnTo>
                    <a:pt x="20415" y="9182"/>
                  </a:lnTo>
                  <a:lnTo>
                    <a:pt x="20594" y="9227"/>
                  </a:lnTo>
                  <a:lnTo>
                    <a:pt x="20763" y="9227"/>
                  </a:lnTo>
                  <a:lnTo>
                    <a:pt x="20892" y="9219"/>
                  </a:lnTo>
                  <a:lnTo>
                    <a:pt x="20993" y="9360"/>
                  </a:lnTo>
                  <a:lnTo>
                    <a:pt x="21087" y="9483"/>
                  </a:lnTo>
                  <a:lnTo>
                    <a:pt x="21185" y="9548"/>
                  </a:lnTo>
                  <a:lnTo>
                    <a:pt x="21228" y="9773"/>
                  </a:lnTo>
                  <a:lnTo>
                    <a:pt x="21372" y="9989"/>
                  </a:lnTo>
                  <a:lnTo>
                    <a:pt x="21504" y="10175"/>
                  </a:lnTo>
                  <a:lnTo>
                    <a:pt x="21632" y="10314"/>
                  </a:lnTo>
                  <a:lnTo>
                    <a:pt x="21782" y="10622"/>
                  </a:lnTo>
                  <a:lnTo>
                    <a:pt x="21783" y="10910"/>
                  </a:lnTo>
                  <a:lnTo>
                    <a:pt x="21858" y="11070"/>
                  </a:lnTo>
                  <a:lnTo>
                    <a:pt x="21855" y="11301"/>
                  </a:lnTo>
                  <a:lnTo>
                    <a:pt x="21912" y="11553"/>
                  </a:lnTo>
                  <a:lnTo>
                    <a:pt x="21918" y="11798"/>
                  </a:lnTo>
                  <a:lnTo>
                    <a:pt x="21896" y="12312"/>
                  </a:lnTo>
                  <a:lnTo>
                    <a:pt x="21929" y="12737"/>
                  </a:lnTo>
                  <a:lnTo>
                    <a:pt x="21828" y="13050"/>
                  </a:lnTo>
                  <a:lnTo>
                    <a:pt x="21693" y="13278"/>
                  </a:lnTo>
                  <a:lnTo>
                    <a:pt x="21561" y="13283"/>
                  </a:lnTo>
                  <a:lnTo>
                    <a:pt x="21483" y="13328"/>
                  </a:lnTo>
                  <a:lnTo>
                    <a:pt x="21417" y="13203"/>
                  </a:lnTo>
                  <a:lnTo>
                    <a:pt x="21314" y="13332"/>
                  </a:lnTo>
                  <a:lnTo>
                    <a:pt x="21312" y="13553"/>
                  </a:lnTo>
                  <a:lnTo>
                    <a:pt x="21207" y="13581"/>
                  </a:lnTo>
                  <a:lnTo>
                    <a:pt x="21243" y="13445"/>
                  </a:lnTo>
                  <a:lnTo>
                    <a:pt x="21228" y="13245"/>
                  </a:lnTo>
                  <a:lnTo>
                    <a:pt x="21092" y="13179"/>
                  </a:lnTo>
                  <a:lnTo>
                    <a:pt x="21011" y="13023"/>
                  </a:lnTo>
                  <a:lnTo>
                    <a:pt x="20901" y="12932"/>
                  </a:lnTo>
                  <a:lnTo>
                    <a:pt x="20952" y="12827"/>
                  </a:lnTo>
                  <a:lnTo>
                    <a:pt x="20972" y="12722"/>
                  </a:lnTo>
                  <a:lnTo>
                    <a:pt x="21089" y="12819"/>
                  </a:lnTo>
                  <a:lnTo>
                    <a:pt x="21213" y="12830"/>
                  </a:lnTo>
                  <a:lnTo>
                    <a:pt x="21191" y="12687"/>
                  </a:lnTo>
                  <a:lnTo>
                    <a:pt x="21242" y="12605"/>
                  </a:lnTo>
                  <a:lnTo>
                    <a:pt x="21239" y="12459"/>
                  </a:lnTo>
                  <a:lnTo>
                    <a:pt x="21167" y="12309"/>
                  </a:lnTo>
                  <a:lnTo>
                    <a:pt x="21182" y="12155"/>
                  </a:lnTo>
                  <a:lnTo>
                    <a:pt x="21137" y="11996"/>
                  </a:lnTo>
                  <a:lnTo>
                    <a:pt x="21042" y="11820"/>
                  </a:lnTo>
                  <a:lnTo>
                    <a:pt x="21042" y="11634"/>
                  </a:lnTo>
                  <a:lnTo>
                    <a:pt x="20978" y="11526"/>
                  </a:lnTo>
                  <a:lnTo>
                    <a:pt x="20922" y="11421"/>
                  </a:lnTo>
                  <a:lnTo>
                    <a:pt x="20727" y="11456"/>
                  </a:lnTo>
                  <a:lnTo>
                    <a:pt x="20646" y="11637"/>
                  </a:lnTo>
                  <a:lnTo>
                    <a:pt x="20553" y="11799"/>
                  </a:lnTo>
                  <a:lnTo>
                    <a:pt x="20525" y="11904"/>
                  </a:lnTo>
                  <a:lnTo>
                    <a:pt x="20418" y="12017"/>
                  </a:lnTo>
                  <a:lnTo>
                    <a:pt x="20312" y="12063"/>
                  </a:lnTo>
                  <a:lnTo>
                    <a:pt x="20225" y="12033"/>
                  </a:lnTo>
                  <a:lnTo>
                    <a:pt x="20193" y="11949"/>
                  </a:lnTo>
                  <a:lnTo>
                    <a:pt x="20102" y="11855"/>
                  </a:lnTo>
                  <a:lnTo>
                    <a:pt x="20009" y="11814"/>
                  </a:lnTo>
                  <a:lnTo>
                    <a:pt x="19935" y="11837"/>
                  </a:lnTo>
                  <a:lnTo>
                    <a:pt x="19806" y="11784"/>
                  </a:lnTo>
                  <a:lnTo>
                    <a:pt x="19556" y="11813"/>
                  </a:lnTo>
                  <a:lnTo>
                    <a:pt x="19407" y="11898"/>
                  </a:lnTo>
                  <a:lnTo>
                    <a:pt x="19301" y="11898"/>
                  </a:lnTo>
                  <a:lnTo>
                    <a:pt x="19127" y="11681"/>
                  </a:lnTo>
                  <a:lnTo>
                    <a:pt x="19002" y="11627"/>
                  </a:lnTo>
                  <a:lnTo>
                    <a:pt x="18885" y="11466"/>
                  </a:lnTo>
                  <a:lnTo>
                    <a:pt x="18774" y="11367"/>
                  </a:lnTo>
                  <a:lnTo>
                    <a:pt x="18647" y="11238"/>
                  </a:lnTo>
                  <a:lnTo>
                    <a:pt x="18420" y="11138"/>
                  </a:lnTo>
                  <a:lnTo>
                    <a:pt x="18273" y="11136"/>
                  </a:lnTo>
                  <a:lnTo>
                    <a:pt x="18165" y="11198"/>
                  </a:lnTo>
                  <a:lnTo>
                    <a:pt x="18039" y="11180"/>
                  </a:lnTo>
                  <a:lnTo>
                    <a:pt x="17883" y="11184"/>
                  </a:lnTo>
                  <a:lnTo>
                    <a:pt x="17684" y="11345"/>
                  </a:lnTo>
                  <a:lnTo>
                    <a:pt x="17472" y="11529"/>
                  </a:lnTo>
                  <a:lnTo>
                    <a:pt x="17429" y="11718"/>
                  </a:lnTo>
                  <a:lnTo>
                    <a:pt x="17402" y="11792"/>
                  </a:lnTo>
                  <a:lnTo>
                    <a:pt x="17447" y="11873"/>
                  </a:lnTo>
                  <a:lnTo>
                    <a:pt x="17520" y="11858"/>
                  </a:lnTo>
                  <a:lnTo>
                    <a:pt x="17615" y="11934"/>
                  </a:lnTo>
                  <a:lnTo>
                    <a:pt x="17549" y="12203"/>
                  </a:lnTo>
                  <a:lnTo>
                    <a:pt x="17565" y="12522"/>
                  </a:lnTo>
                  <a:lnTo>
                    <a:pt x="17637" y="12668"/>
                  </a:lnTo>
                  <a:lnTo>
                    <a:pt x="17552" y="12734"/>
                  </a:lnTo>
                  <a:lnTo>
                    <a:pt x="17477" y="12860"/>
                  </a:lnTo>
                  <a:lnTo>
                    <a:pt x="17354" y="12963"/>
                  </a:lnTo>
                  <a:lnTo>
                    <a:pt x="17168" y="12938"/>
                  </a:lnTo>
                  <a:lnTo>
                    <a:pt x="17069" y="12896"/>
                  </a:lnTo>
                  <a:lnTo>
                    <a:pt x="17000" y="12953"/>
                  </a:lnTo>
                  <a:lnTo>
                    <a:pt x="16895" y="12945"/>
                  </a:lnTo>
                  <a:lnTo>
                    <a:pt x="16835" y="12993"/>
                  </a:lnTo>
                  <a:lnTo>
                    <a:pt x="16676" y="12966"/>
                  </a:lnTo>
                  <a:lnTo>
                    <a:pt x="16545" y="13052"/>
                  </a:lnTo>
                  <a:lnTo>
                    <a:pt x="16458" y="13203"/>
                  </a:lnTo>
                  <a:lnTo>
                    <a:pt x="16413" y="13368"/>
                  </a:lnTo>
                  <a:lnTo>
                    <a:pt x="16320" y="13389"/>
                  </a:lnTo>
                  <a:lnTo>
                    <a:pt x="16139" y="13476"/>
                  </a:lnTo>
                  <a:lnTo>
                    <a:pt x="16019" y="13595"/>
                  </a:lnTo>
                  <a:lnTo>
                    <a:pt x="15813" y="13652"/>
                  </a:lnTo>
                  <a:lnTo>
                    <a:pt x="15693" y="13640"/>
                  </a:lnTo>
                  <a:lnTo>
                    <a:pt x="15540" y="13670"/>
                  </a:lnTo>
                  <a:lnTo>
                    <a:pt x="15453" y="13625"/>
                  </a:lnTo>
                  <a:lnTo>
                    <a:pt x="15339" y="13503"/>
                  </a:lnTo>
                  <a:lnTo>
                    <a:pt x="15149" y="13463"/>
                  </a:lnTo>
                  <a:lnTo>
                    <a:pt x="14957" y="13428"/>
                  </a:lnTo>
                  <a:lnTo>
                    <a:pt x="14826" y="13448"/>
                  </a:lnTo>
                  <a:lnTo>
                    <a:pt x="14490" y="13640"/>
                  </a:lnTo>
                  <a:lnTo>
                    <a:pt x="14309" y="13629"/>
                  </a:lnTo>
                  <a:lnTo>
                    <a:pt x="14174" y="13557"/>
                  </a:lnTo>
                  <a:lnTo>
                    <a:pt x="14069" y="13328"/>
                  </a:lnTo>
                  <a:lnTo>
                    <a:pt x="13607" y="13241"/>
                  </a:lnTo>
                  <a:lnTo>
                    <a:pt x="13370" y="13163"/>
                  </a:lnTo>
                  <a:lnTo>
                    <a:pt x="13287" y="13283"/>
                  </a:lnTo>
                  <a:lnTo>
                    <a:pt x="13182" y="13344"/>
                  </a:lnTo>
                  <a:lnTo>
                    <a:pt x="13151" y="13517"/>
                  </a:lnTo>
                  <a:lnTo>
                    <a:pt x="13145" y="13689"/>
                  </a:lnTo>
                  <a:lnTo>
                    <a:pt x="13229" y="13794"/>
                  </a:lnTo>
                  <a:lnTo>
                    <a:pt x="13205" y="13943"/>
                  </a:lnTo>
                  <a:lnTo>
                    <a:pt x="13034" y="13950"/>
                  </a:lnTo>
                  <a:lnTo>
                    <a:pt x="12785" y="13943"/>
                  </a:lnTo>
                  <a:lnTo>
                    <a:pt x="12693" y="13997"/>
                  </a:lnTo>
                  <a:lnTo>
                    <a:pt x="12525" y="13920"/>
                  </a:lnTo>
                  <a:lnTo>
                    <a:pt x="12494" y="13790"/>
                  </a:lnTo>
                  <a:lnTo>
                    <a:pt x="12186" y="13734"/>
                  </a:lnTo>
                  <a:lnTo>
                    <a:pt x="11990" y="13715"/>
                  </a:lnTo>
                  <a:lnTo>
                    <a:pt x="11952" y="13790"/>
                  </a:lnTo>
                  <a:lnTo>
                    <a:pt x="11864" y="13788"/>
                  </a:lnTo>
                  <a:lnTo>
                    <a:pt x="11750" y="13904"/>
                  </a:lnTo>
                  <a:lnTo>
                    <a:pt x="11450" y="14078"/>
                  </a:lnTo>
                  <a:lnTo>
                    <a:pt x="11328" y="14198"/>
                  </a:lnTo>
                  <a:lnTo>
                    <a:pt x="11196" y="14193"/>
                  </a:lnTo>
                  <a:lnTo>
                    <a:pt x="11118" y="14225"/>
                  </a:lnTo>
                  <a:lnTo>
                    <a:pt x="11096" y="14310"/>
                  </a:lnTo>
                  <a:lnTo>
                    <a:pt x="10935" y="14285"/>
                  </a:lnTo>
                  <a:lnTo>
                    <a:pt x="10733" y="14156"/>
                  </a:lnTo>
                  <a:lnTo>
                    <a:pt x="10560" y="14115"/>
                  </a:lnTo>
                  <a:lnTo>
                    <a:pt x="10508" y="13938"/>
                  </a:lnTo>
                  <a:lnTo>
                    <a:pt x="10404" y="13866"/>
                  </a:lnTo>
                  <a:lnTo>
                    <a:pt x="10313" y="13683"/>
                  </a:lnTo>
                  <a:lnTo>
                    <a:pt x="10169" y="13598"/>
                  </a:lnTo>
                  <a:lnTo>
                    <a:pt x="10010" y="13671"/>
                  </a:lnTo>
                  <a:lnTo>
                    <a:pt x="9798" y="13656"/>
                  </a:lnTo>
                  <a:lnTo>
                    <a:pt x="9749" y="13557"/>
                  </a:lnTo>
                  <a:lnTo>
                    <a:pt x="9717" y="13461"/>
                  </a:lnTo>
                  <a:lnTo>
                    <a:pt x="9630" y="13449"/>
                  </a:lnTo>
                  <a:lnTo>
                    <a:pt x="9503" y="13563"/>
                  </a:lnTo>
                  <a:lnTo>
                    <a:pt x="9372" y="13184"/>
                  </a:lnTo>
                  <a:lnTo>
                    <a:pt x="9192" y="12666"/>
                  </a:lnTo>
                  <a:lnTo>
                    <a:pt x="9003" y="12455"/>
                  </a:lnTo>
                  <a:lnTo>
                    <a:pt x="9077" y="12336"/>
                  </a:lnTo>
                  <a:lnTo>
                    <a:pt x="9042" y="12258"/>
                  </a:lnTo>
                  <a:lnTo>
                    <a:pt x="8909" y="12288"/>
                  </a:lnTo>
                  <a:lnTo>
                    <a:pt x="8718" y="12320"/>
                  </a:lnTo>
                  <a:lnTo>
                    <a:pt x="8634" y="12377"/>
                  </a:lnTo>
                  <a:lnTo>
                    <a:pt x="8508" y="12438"/>
                  </a:lnTo>
                  <a:lnTo>
                    <a:pt x="8433" y="12393"/>
                  </a:lnTo>
                  <a:lnTo>
                    <a:pt x="8456" y="12276"/>
                  </a:lnTo>
                  <a:lnTo>
                    <a:pt x="8370" y="12260"/>
                  </a:lnTo>
                  <a:lnTo>
                    <a:pt x="8297" y="12204"/>
                  </a:lnTo>
                  <a:lnTo>
                    <a:pt x="8223" y="12227"/>
                  </a:lnTo>
                  <a:lnTo>
                    <a:pt x="8172" y="12068"/>
                  </a:lnTo>
                  <a:lnTo>
                    <a:pt x="7998" y="12123"/>
                  </a:lnTo>
                  <a:lnTo>
                    <a:pt x="8042" y="11942"/>
                  </a:lnTo>
                  <a:lnTo>
                    <a:pt x="8000" y="11783"/>
                  </a:lnTo>
                  <a:lnTo>
                    <a:pt x="7946" y="11691"/>
                  </a:lnTo>
                  <a:lnTo>
                    <a:pt x="7865" y="11696"/>
                  </a:lnTo>
                  <a:lnTo>
                    <a:pt x="7770" y="11613"/>
                  </a:lnTo>
                  <a:lnTo>
                    <a:pt x="7640" y="11567"/>
                  </a:lnTo>
                  <a:lnTo>
                    <a:pt x="7380" y="11627"/>
                  </a:lnTo>
                  <a:lnTo>
                    <a:pt x="7166" y="11649"/>
                  </a:lnTo>
                  <a:lnTo>
                    <a:pt x="6797" y="11618"/>
                  </a:lnTo>
                  <a:lnTo>
                    <a:pt x="6485" y="11621"/>
                  </a:lnTo>
                  <a:lnTo>
                    <a:pt x="6116" y="11508"/>
                  </a:lnTo>
                  <a:lnTo>
                    <a:pt x="5987" y="11597"/>
                  </a:lnTo>
                  <a:lnTo>
                    <a:pt x="5967" y="11810"/>
                  </a:lnTo>
                  <a:lnTo>
                    <a:pt x="5777" y="11859"/>
                  </a:lnTo>
                  <a:lnTo>
                    <a:pt x="5742" y="12008"/>
                  </a:lnTo>
                  <a:lnTo>
                    <a:pt x="5585" y="12032"/>
                  </a:lnTo>
                  <a:lnTo>
                    <a:pt x="5523" y="12093"/>
                  </a:lnTo>
                  <a:lnTo>
                    <a:pt x="5589" y="12141"/>
                  </a:lnTo>
                  <a:lnTo>
                    <a:pt x="5597" y="12246"/>
                  </a:lnTo>
                  <a:lnTo>
                    <a:pt x="5681" y="12308"/>
                  </a:lnTo>
                  <a:lnTo>
                    <a:pt x="5745" y="12425"/>
                  </a:lnTo>
                  <a:lnTo>
                    <a:pt x="5670" y="12531"/>
                  </a:lnTo>
                  <a:lnTo>
                    <a:pt x="5531" y="12486"/>
                  </a:lnTo>
                  <a:lnTo>
                    <a:pt x="5447" y="12393"/>
                  </a:lnTo>
                  <a:lnTo>
                    <a:pt x="5384" y="12393"/>
                  </a:lnTo>
                  <a:lnTo>
                    <a:pt x="5349" y="12453"/>
                  </a:lnTo>
                  <a:lnTo>
                    <a:pt x="5205" y="12350"/>
                  </a:lnTo>
                  <a:lnTo>
                    <a:pt x="5214" y="12237"/>
                  </a:lnTo>
                  <a:lnTo>
                    <a:pt x="5192" y="12156"/>
                  </a:lnTo>
                  <a:lnTo>
                    <a:pt x="5052" y="12096"/>
                  </a:lnTo>
                  <a:lnTo>
                    <a:pt x="4947" y="12129"/>
                  </a:lnTo>
                  <a:lnTo>
                    <a:pt x="4938" y="12047"/>
                  </a:lnTo>
                  <a:lnTo>
                    <a:pt x="4764" y="12017"/>
                  </a:lnTo>
                  <a:lnTo>
                    <a:pt x="4571" y="12056"/>
                  </a:lnTo>
                  <a:lnTo>
                    <a:pt x="4514" y="11873"/>
                  </a:lnTo>
                  <a:lnTo>
                    <a:pt x="4395" y="11823"/>
                  </a:lnTo>
                  <a:lnTo>
                    <a:pt x="4352" y="11706"/>
                  </a:lnTo>
                  <a:lnTo>
                    <a:pt x="4299" y="11523"/>
                  </a:lnTo>
                  <a:lnTo>
                    <a:pt x="4179" y="11499"/>
                  </a:lnTo>
                  <a:lnTo>
                    <a:pt x="4196" y="11348"/>
                  </a:lnTo>
                  <a:lnTo>
                    <a:pt x="4080" y="11327"/>
                  </a:lnTo>
                  <a:lnTo>
                    <a:pt x="3987" y="11349"/>
                  </a:lnTo>
                  <a:lnTo>
                    <a:pt x="3962" y="11253"/>
                  </a:lnTo>
                  <a:lnTo>
                    <a:pt x="3873" y="11183"/>
                  </a:lnTo>
                  <a:lnTo>
                    <a:pt x="3732" y="11238"/>
                  </a:lnTo>
                  <a:lnTo>
                    <a:pt x="3585" y="11253"/>
                  </a:lnTo>
                  <a:lnTo>
                    <a:pt x="3482" y="11195"/>
                  </a:lnTo>
                  <a:lnTo>
                    <a:pt x="3359" y="11288"/>
                  </a:lnTo>
                  <a:lnTo>
                    <a:pt x="3282" y="11240"/>
                  </a:lnTo>
                  <a:lnTo>
                    <a:pt x="3237" y="11297"/>
                  </a:lnTo>
                  <a:lnTo>
                    <a:pt x="3188" y="11448"/>
                  </a:lnTo>
                  <a:lnTo>
                    <a:pt x="3120" y="11447"/>
                  </a:lnTo>
                  <a:lnTo>
                    <a:pt x="3117" y="11312"/>
                  </a:lnTo>
                  <a:lnTo>
                    <a:pt x="3092" y="11183"/>
                  </a:lnTo>
                  <a:lnTo>
                    <a:pt x="2981" y="11165"/>
                  </a:lnTo>
                  <a:lnTo>
                    <a:pt x="2889" y="11244"/>
                  </a:lnTo>
                  <a:lnTo>
                    <a:pt x="2696" y="11366"/>
                  </a:lnTo>
                  <a:lnTo>
                    <a:pt x="2624" y="11513"/>
                  </a:lnTo>
                  <a:lnTo>
                    <a:pt x="2489" y="11583"/>
                  </a:lnTo>
                  <a:lnTo>
                    <a:pt x="2462" y="11667"/>
                  </a:lnTo>
                  <a:lnTo>
                    <a:pt x="2490" y="11766"/>
                  </a:lnTo>
                  <a:lnTo>
                    <a:pt x="2459" y="11861"/>
                  </a:lnTo>
                  <a:lnTo>
                    <a:pt x="2454" y="11951"/>
                  </a:lnTo>
                  <a:lnTo>
                    <a:pt x="2610" y="12065"/>
                  </a:lnTo>
                  <a:lnTo>
                    <a:pt x="2579" y="12332"/>
                  </a:lnTo>
                  <a:lnTo>
                    <a:pt x="2507" y="12336"/>
                  </a:lnTo>
                  <a:lnTo>
                    <a:pt x="2475" y="12428"/>
                  </a:lnTo>
                  <a:lnTo>
                    <a:pt x="2507" y="12549"/>
                  </a:lnTo>
                  <a:lnTo>
                    <a:pt x="2565" y="12632"/>
                  </a:lnTo>
                  <a:lnTo>
                    <a:pt x="2403" y="12578"/>
                  </a:lnTo>
                  <a:lnTo>
                    <a:pt x="2298" y="12633"/>
                  </a:lnTo>
                  <a:lnTo>
                    <a:pt x="2145" y="12591"/>
                  </a:lnTo>
                  <a:lnTo>
                    <a:pt x="1842" y="12729"/>
                  </a:lnTo>
                  <a:lnTo>
                    <a:pt x="1767" y="12756"/>
                  </a:lnTo>
                  <a:lnTo>
                    <a:pt x="1752" y="12858"/>
                  </a:lnTo>
                  <a:lnTo>
                    <a:pt x="1784" y="12957"/>
                  </a:lnTo>
                  <a:lnTo>
                    <a:pt x="1784" y="13071"/>
                  </a:lnTo>
                  <a:lnTo>
                    <a:pt x="1590" y="13382"/>
                  </a:lnTo>
                  <a:lnTo>
                    <a:pt x="1590" y="13553"/>
                  </a:lnTo>
                  <a:lnTo>
                    <a:pt x="1646" y="13764"/>
                  </a:lnTo>
                  <a:lnTo>
                    <a:pt x="1469" y="13778"/>
                  </a:lnTo>
                  <a:lnTo>
                    <a:pt x="1365" y="13848"/>
                  </a:lnTo>
                  <a:lnTo>
                    <a:pt x="1305" y="13689"/>
                  </a:lnTo>
                  <a:lnTo>
                    <a:pt x="1232" y="13449"/>
                  </a:lnTo>
                  <a:lnTo>
                    <a:pt x="1151" y="13293"/>
                  </a:lnTo>
                  <a:lnTo>
                    <a:pt x="1167" y="13160"/>
                  </a:lnTo>
                  <a:lnTo>
                    <a:pt x="1080" y="12999"/>
                  </a:lnTo>
                  <a:lnTo>
                    <a:pt x="866" y="12875"/>
                  </a:lnTo>
                  <a:lnTo>
                    <a:pt x="834" y="12765"/>
                  </a:lnTo>
                  <a:lnTo>
                    <a:pt x="723" y="12534"/>
                  </a:lnTo>
                  <a:lnTo>
                    <a:pt x="567" y="12387"/>
                  </a:lnTo>
                  <a:lnTo>
                    <a:pt x="482" y="12203"/>
                  </a:lnTo>
                  <a:lnTo>
                    <a:pt x="410" y="12086"/>
                  </a:lnTo>
                  <a:lnTo>
                    <a:pt x="284" y="12002"/>
                  </a:lnTo>
                  <a:lnTo>
                    <a:pt x="192" y="12015"/>
                  </a:lnTo>
                  <a:lnTo>
                    <a:pt x="206" y="11768"/>
                  </a:lnTo>
                  <a:lnTo>
                    <a:pt x="78" y="11283"/>
                  </a:lnTo>
                  <a:lnTo>
                    <a:pt x="0" y="11031"/>
                  </a:lnTo>
                  <a:lnTo>
                    <a:pt x="114" y="11010"/>
                  </a:lnTo>
                  <a:lnTo>
                    <a:pt x="146" y="11106"/>
                  </a:lnTo>
                  <a:lnTo>
                    <a:pt x="225" y="11139"/>
                  </a:lnTo>
                  <a:lnTo>
                    <a:pt x="311" y="11075"/>
                  </a:lnTo>
                  <a:lnTo>
                    <a:pt x="524" y="11106"/>
                  </a:lnTo>
                  <a:lnTo>
                    <a:pt x="543" y="10923"/>
                  </a:lnTo>
                  <a:lnTo>
                    <a:pt x="630" y="10883"/>
                  </a:lnTo>
                  <a:lnTo>
                    <a:pt x="708" y="10944"/>
                  </a:lnTo>
                  <a:lnTo>
                    <a:pt x="794" y="10937"/>
                  </a:lnTo>
                  <a:lnTo>
                    <a:pt x="926" y="10943"/>
                  </a:lnTo>
                  <a:lnTo>
                    <a:pt x="873" y="10865"/>
                  </a:lnTo>
                  <a:lnTo>
                    <a:pt x="767" y="10824"/>
                  </a:lnTo>
                  <a:lnTo>
                    <a:pt x="849" y="10760"/>
                  </a:lnTo>
                  <a:lnTo>
                    <a:pt x="1002" y="10772"/>
                  </a:lnTo>
                  <a:lnTo>
                    <a:pt x="1167" y="10878"/>
                  </a:lnTo>
                  <a:lnTo>
                    <a:pt x="1314" y="10775"/>
                  </a:lnTo>
                  <a:lnTo>
                    <a:pt x="1401" y="10676"/>
                  </a:lnTo>
                  <a:lnTo>
                    <a:pt x="1449" y="10593"/>
                  </a:lnTo>
                  <a:lnTo>
                    <a:pt x="1572" y="10578"/>
                  </a:lnTo>
                  <a:lnTo>
                    <a:pt x="1650" y="10466"/>
                  </a:lnTo>
                  <a:lnTo>
                    <a:pt x="1577" y="10376"/>
                  </a:lnTo>
                  <a:lnTo>
                    <a:pt x="1530" y="10214"/>
                  </a:lnTo>
                  <a:lnTo>
                    <a:pt x="1398" y="9971"/>
                  </a:lnTo>
                  <a:lnTo>
                    <a:pt x="1344" y="9825"/>
                  </a:lnTo>
                  <a:lnTo>
                    <a:pt x="1242" y="9773"/>
                  </a:lnTo>
                  <a:lnTo>
                    <a:pt x="1170" y="9615"/>
                  </a:lnTo>
                  <a:lnTo>
                    <a:pt x="1031" y="9590"/>
                  </a:lnTo>
                  <a:lnTo>
                    <a:pt x="1142" y="9488"/>
                  </a:lnTo>
                  <a:lnTo>
                    <a:pt x="1200" y="9384"/>
                  </a:lnTo>
                  <a:lnTo>
                    <a:pt x="1194" y="9294"/>
                  </a:lnTo>
                  <a:lnTo>
                    <a:pt x="1119" y="9198"/>
                  </a:lnTo>
                  <a:lnTo>
                    <a:pt x="1197" y="9068"/>
                  </a:lnTo>
                  <a:lnTo>
                    <a:pt x="1274" y="8979"/>
                  </a:lnTo>
                  <a:lnTo>
                    <a:pt x="1319" y="8873"/>
                  </a:lnTo>
                  <a:lnTo>
                    <a:pt x="1260" y="8766"/>
                  </a:lnTo>
                  <a:lnTo>
                    <a:pt x="1155" y="8720"/>
                  </a:lnTo>
                  <a:lnTo>
                    <a:pt x="1091" y="8601"/>
                  </a:lnTo>
                  <a:lnTo>
                    <a:pt x="980" y="8604"/>
                  </a:lnTo>
                  <a:lnTo>
                    <a:pt x="1016" y="8478"/>
                  </a:lnTo>
                  <a:lnTo>
                    <a:pt x="1124" y="8343"/>
                  </a:lnTo>
                  <a:lnTo>
                    <a:pt x="1197" y="8433"/>
                  </a:lnTo>
                  <a:lnTo>
                    <a:pt x="1322" y="8447"/>
                  </a:lnTo>
                  <a:lnTo>
                    <a:pt x="1425" y="8420"/>
                  </a:lnTo>
                  <a:lnTo>
                    <a:pt x="1427" y="8216"/>
                  </a:lnTo>
                  <a:lnTo>
                    <a:pt x="1442" y="8031"/>
                  </a:lnTo>
                  <a:lnTo>
                    <a:pt x="1518" y="7851"/>
                  </a:lnTo>
                  <a:lnTo>
                    <a:pt x="1623" y="7787"/>
                  </a:lnTo>
                  <a:lnTo>
                    <a:pt x="1707" y="7688"/>
                  </a:lnTo>
                  <a:lnTo>
                    <a:pt x="1721" y="7593"/>
                  </a:lnTo>
                  <a:lnTo>
                    <a:pt x="1694" y="7494"/>
                  </a:lnTo>
                  <a:lnTo>
                    <a:pt x="1607" y="7416"/>
                  </a:lnTo>
                  <a:lnTo>
                    <a:pt x="1616" y="7304"/>
                  </a:lnTo>
                  <a:lnTo>
                    <a:pt x="1556" y="7128"/>
                  </a:lnTo>
                  <a:lnTo>
                    <a:pt x="1689" y="6945"/>
                  </a:lnTo>
                  <a:lnTo>
                    <a:pt x="1811" y="6827"/>
                  </a:lnTo>
                  <a:lnTo>
                    <a:pt x="1812" y="6744"/>
                  </a:lnTo>
                  <a:lnTo>
                    <a:pt x="1983" y="6705"/>
                  </a:lnTo>
                  <a:lnTo>
                    <a:pt x="2042" y="6584"/>
                  </a:lnTo>
                  <a:lnTo>
                    <a:pt x="2177" y="6483"/>
                  </a:lnTo>
                  <a:lnTo>
                    <a:pt x="2354" y="6368"/>
                  </a:lnTo>
                  <a:lnTo>
                    <a:pt x="2516" y="6407"/>
                  </a:lnTo>
                  <a:lnTo>
                    <a:pt x="2613" y="6422"/>
                  </a:lnTo>
                  <a:lnTo>
                    <a:pt x="2697" y="6609"/>
                  </a:lnTo>
                  <a:lnTo>
                    <a:pt x="2741" y="6533"/>
                  </a:lnTo>
                  <a:lnTo>
                    <a:pt x="2669" y="6359"/>
                  </a:lnTo>
                  <a:lnTo>
                    <a:pt x="2639" y="6257"/>
                  </a:lnTo>
                  <a:lnTo>
                    <a:pt x="2700" y="6168"/>
                  </a:lnTo>
                  <a:lnTo>
                    <a:pt x="2871" y="6168"/>
                  </a:lnTo>
                  <a:lnTo>
                    <a:pt x="3018" y="6189"/>
                  </a:lnTo>
                  <a:lnTo>
                    <a:pt x="2982" y="6423"/>
                  </a:lnTo>
                  <a:lnTo>
                    <a:pt x="2808" y="6698"/>
                  </a:lnTo>
                  <a:lnTo>
                    <a:pt x="2892" y="6759"/>
                  </a:lnTo>
                  <a:lnTo>
                    <a:pt x="2925" y="6698"/>
                  </a:lnTo>
                  <a:lnTo>
                    <a:pt x="3018" y="6768"/>
                  </a:lnTo>
                  <a:lnTo>
                    <a:pt x="3144" y="6783"/>
                  </a:lnTo>
                  <a:lnTo>
                    <a:pt x="3251" y="6666"/>
                  </a:lnTo>
                  <a:lnTo>
                    <a:pt x="3221" y="6450"/>
                  </a:lnTo>
                  <a:lnTo>
                    <a:pt x="3257" y="6333"/>
                  </a:lnTo>
                  <a:lnTo>
                    <a:pt x="3242" y="6225"/>
                  </a:lnTo>
                  <a:lnTo>
                    <a:pt x="3032" y="6227"/>
                  </a:lnTo>
                  <a:lnTo>
                    <a:pt x="3020" y="6189"/>
                  </a:lnTo>
                  <a:lnTo>
                    <a:pt x="3147" y="6141"/>
                  </a:lnTo>
                  <a:lnTo>
                    <a:pt x="3480" y="6125"/>
                  </a:lnTo>
                  <a:lnTo>
                    <a:pt x="3644" y="6068"/>
                  </a:lnTo>
                  <a:lnTo>
                    <a:pt x="3693" y="5883"/>
                  </a:lnTo>
                  <a:lnTo>
                    <a:pt x="3678" y="5736"/>
                  </a:lnTo>
                  <a:lnTo>
                    <a:pt x="3804" y="5708"/>
                  </a:lnTo>
                  <a:lnTo>
                    <a:pt x="3855" y="5646"/>
                  </a:lnTo>
                  <a:lnTo>
                    <a:pt x="3857" y="5549"/>
                  </a:lnTo>
                  <a:lnTo>
                    <a:pt x="3939" y="5498"/>
                  </a:lnTo>
                  <a:lnTo>
                    <a:pt x="3959" y="5375"/>
                  </a:lnTo>
                  <a:lnTo>
                    <a:pt x="4088" y="5312"/>
                  </a:lnTo>
                  <a:lnTo>
                    <a:pt x="4229" y="5258"/>
                  </a:lnTo>
                  <a:lnTo>
                    <a:pt x="4331" y="5081"/>
                  </a:lnTo>
                  <a:lnTo>
                    <a:pt x="4407" y="4925"/>
                  </a:lnTo>
                  <a:lnTo>
                    <a:pt x="4662" y="4817"/>
                  </a:lnTo>
                  <a:lnTo>
                    <a:pt x="4755" y="4646"/>
                  </a:lnTo>
                  <a:lnTo>
                    <a:pt x="4730" y="4536"/>
                  </a:lnTo>
                  <a:lnTo>
                    <a:pt x="4877" y="4431"/>
                  </a:lnTo>
                  <a:lnTo>
                    <a:pt x="5112" y="4370"/>
                  </a:lnTo>
                  <a:lnTo>
                    <a:pt x="5216" y="4473"/>
                  </a:lnTo>
                  <a:lnTo>
                    <a:pt x="5342" y="4448"/>
                  </a:lnTo>
                  <a:lnTo>
                    <a:pt x="5414" y="4470"/>
                  </a:lnTo>
                  <a:lnTo>
                    <a:pt x="5430" y="4563"/>
                  </a:lnTo>
                  <a:lnTo>
                    <a:pt x="5340" y="4595"/>
                  </a:lnTo>
                  <a:lnTo>
                    <a:pt x="5472" y="4842"/>
                  </a:lnTo>
                  <a:lnTo>
                    <a:pt x="5565" y="5046"/>
                  </a:lnTo>
                  <a:lnTo>
                    <a:pt x="5625" y="5466"/>
                  </a:lnTo>
                  <a:lnTo>
                    <a:pt x="5699" y="5829"/>
                  </a:lnTo>
                  <a:lnTo>
                    <a:pt x="5610" y="5991"/>
                  </a:lnTo>
                  <a:lnTo>
                    <a:pt x="5493" y="6075"/>
                  </a:lnTo>
                  <a:lnTo>
                    <a:pt x="5283" y="6083"/>
                  </a:lnTo>
                  <a:lnTo>
                    <a:pt x="5102" y="6021"/>
                  </a:lnTo>
                  <a:lnTo>
                    <a:pt x="4886" y="5735"/>
                  </a:lnTo>
                  <a:lnTo>
                    <a:pt x="4772" y="5424"/>
                  </a:lnTo>
                  <a:lnTo>
                    <a:pt x="4674" y="5354"/>
                  </a:lnTo>
                  <a:lnTo>
                    <a:pt x="4695" y="5540"/>
                  </a:lnTo>
                  <a:lnTo>
                    <a:pt x="4661" y="5732"/>
                  </a:lnTo>
                  <a:lnTo>
                    <a:pt x="4574" y="5745"/>
                  </a:lnTo>
                  <a:lnTo>
                    <a:pt x="4436" y="5838"/>
                  </a:lnTo>
                  <a:lnTo>
                    <a:pt x="4431" y="5960"/>
                  </a:lnTo>
                  <a:lnTo>
                    <a:pt x="4376" y="6000"/>
                  </a:lnTo>
                  <a:lnTo>
                    <a:pt x="4338" y="6093"/>
                  </a:lnTo>
                  <a:lnTo>
                    <a:pt x="4391" y="6164"/>
                  </a:lnTo>
                  <a:lnTo>
                    <a:pt x="4383" y="6335"/>
                  </a:lnTo>
                  <a:lnTo>
                    <a:pt x="4452" y="6473"/>
                  </a:lnTo>
                  <a:lnTo>
                    <a:pt x="4547" y="6482"/>
                  </a:lnTo>
                  <a:lnTo>
                    <a:pt x="4620" y="6378"/>
                  </a:lnTo>
                  <a:lnTo>
                    <a:pt x="4562" y="6287"/>
                  </a:lnTo>
                  <a:lnTo>
                    <a:pt x="4577" y="6134"/>
                  </a:lnTo>
                  <a:lnTo>
                    <a:pt x="4605" y="6090"/>
                  </a:lnTo>
                  <a:lnTo>
                    <a:pt x="4709" y="6092"/>
                  </a:lnTo>
                  <a:lnTo>
                    <a:pt x="4767" y="6155"/>
                  </a:lnTo>
                  <a:lnTo>
                    <a:pt x="4766" y="6263"/>
                  </a:lnTo>
                  <a:lnTo>
                    <a:pt x="4830" y="6384"/>
                  </a:lnTo>
                  <a:lnTo>
                    <a:pt x="4842" y="6489"/>
                  </a:lnTo>
                  <a:lnTo>
                    <a:pt x="4932" y="6528"/>
                  </a:lnTo>
                  <a:lnTo>
                    <a:pt x="5009" y="6462"/>
                  </a:lnTo>
                  <a:lnTo>
                    <a:pt x="5096" y="6245"/>
                  </a:lnTo>
                  <a:lnTo>
                    <a:pt x="5291" y="6242"/>
                  </a:lnTo>
                  <a:lnTo>
                    <a:pt x="5444" y="6257"/>
                  </a:lnTo>
                  <a:lnTo>
                    <a:pt x="5564" y="6216"/>
                  </a:lnTo>
                  <a:lnTo>
                    <a:pt x="5597" y="6294"/>
                  </a:lnTo>
                  <a:lnTo>
                    <a:pt x="5667" y="6321"/>
                  </a:lnTo>
                  <a:lnTo>
                    <a:pt x="5642" y="6420"/>
                  </a:lnTo>
                  <a:lnTo>
                    <a:pt x="5678" y="6485"/>
                  </a:lnTo>
                  <a:lnTo>
                    <a:pt x="5910" y="6287"/>
                  </a:lnTo>
                  <a:lnTo>
                    <a:pt x="5892" y="6140"/>
                  </a:lnTo>
                  <a:lnTo>
                    <a:pt x="5996" y="6078"/>
                  </a:lnTo>
                  <a:lnTo>
                    <a:pt x="6132" y="5933"/>
                  </a:lnTo>
                  <a:lnTo>
                    <a:pt x="6161" y="5795"/>
                  </a:lnTo>
                  <a:lnTo>
                    <a:pt x="6257" y="5858"/>
                  </a:lnTo>
                  <a:lnTo>
                    <a:pt x="6371" y="5978"/>
                  </a:lnTo>
                  <a:lnTo>
                    <a:pt x="6344" y="6213"/>
                  </a:lnTo>
                  <a:lnTo>
                    <a:pt x="6182" y="6153"/>
                  </a:lnTo>
                  <a:lnTo>
                    <a:pt x="6093" y="6180"/>
                  </a:lnTo>
                  <a:lnTo>
                    <a:pt x="6042" y="6228"/>
                  </a:lnTo>
                  <a:lnTo>
                    <a:pt x="6026" y="6323"/>
                  </a:lnTo>
                  <a:lnTo>
                    <a:pt x="6057" y="6428"/>
                  </a:lnTo>
                  <a:lnTo>
                    <a:pt x="6119" y="6498"/>
                  </a:lnTo>
                  <a:lnTo>
                    <a:pt x="6219" y="6533"/>
                  </a:lnTo>
                  <a:lnTo>
                    <a:pt x="6401" y="6383"/>
                  </a:lnTo>
                  <a:lnTo>
                    <a:pt x="6596" y="6398"/>
                  </a:lnTo>
                  <a:lnTo>
                    <a:pt x="6902" y="6368"/>
                  </a:lnTo>
                  <a:lnTo>
                    <a:pt x="7050" y="6459"/>
                  </a:lnTo>
                  <a:lnTo>
                    <a:pt x="7098" y="6392"/>
                  </a:lnTo>
                  <a:lnTo>
                    <a:pt x="7286" y="6383"/>
                  </a:lnTo>
                  <a:lnTo>
                    <a:pt x="7247" y="6468"/>
                  </a:lnTo>
                  <a:lnTo>
                    <a:pt x="7202" y="6533"/>
                  </a:lnTo>
                  <a:lnTo>
                    <a:pt x="7110" y="6557"/>
                  </a:lnTo>
                  <a:lnTo>
                    <a:pt x="7275" y="6665"/>
                  </a:lnTo>
                  <a:lnTo>
                    <a:pt x="7394" y="6609"/>
                  </a:lnTo>
                  <a:lnTo>
                    <a:pt x="7592" y="6677"/>
                  </a:lnTo>
                  <a:lnTo>
                    <a:pt x="7683" y="6681"/>
                  </a:lnTo>
                  <a:lnTo>
                    <a:pt x="7826" y="6668"/>
                  </a:lnTo>
                  <a:lnTo>
                    <a:pt x="7872" y="6729"/>
                  </a:lnTo>
                  <a:lnTo>
                    <a:pt x="7802" y="6860"/>
                  </a:lnTo>
                  <a:lnTo>
                    <a:pt x="7863" y="6917"/>
                  </a:lnTo>
                  <a:lnTo>
                    <a:pt x="7934" y="6831"/>
                  </a:lnTo>
                  <a:lnTo>
                    <a:pt x="7989" y="6842"/>
                  </a:lnTo>
                  <a:lnTo>
                    <a:pt x="8099" y="6771"/>
                  </a:lnTo>
                  <a:lnTo>
                    <a:pt x="8072" y="6696"/>
                  </a:lnTo>
                  <a:lnTo>
                    <a:pt x="8099" y="6560"/>
                  </a:lnTo>
                  <a:lnTo>
                    <a:pt x="8189" y="6528"/>
                  </a:lnTo>
                  <a:lnTo>
                    <a:pt x="8420" y="6678"/>
                  </a:lnTo>
                  <a:lnTo>
                    <a:pt x="8580" y="6843"/>
                  </a:lnTo>
                  <a:lnTo>
                    <a:pt x="8673" y="7023"/>
                  </a:lnTo>
                  <a:lnTo>
                    <a:pt x="8808" y="7175"/>
                  </a:lnTo>
                  <a:lnTo>
                    <a:pt x="8865" y="7358"/>
                  </a:lnTo>
                  <a:lnTo>
                    <a:pt x="8942" y="7307"/>
                  </a:lnTo>
                  <a:lnTo>
                    <a:pt x="9009" y="7178"/>
                  </a:lnTo>
                  <a:lnTo>
                    <a:pt x="8937" y="7082"/>
                  </a:lnTo>
                  <a:lnTo>
                    <a:pt x="8949" y="6953"/>
                  </a:lnTo>
                  <a:lnTo>
                    <a:pt x="8907" y="6888"/>
                  </a:lnTo>
                  <a:lnTo>
                    <a:pt x="8831" y="6917"/>
                  </a:lnTo>
                  <a:lnTo>
                    <a:pt x="8817" y="6782"/>
                  </a:lnTo>
                  <a:lnTo>
                    <a:pt x="8918" y="6729"/>
                  </a:lnTo>
                  <a:lnTo>
                    <a:pt x="9011" y="6530"/>
                  </a:lnTo>
                  <a:lnTo>
                    <a:pt x="8943" y="6443"/>
                  </a:lnTo>
                  <a:lnTo>
                    <a:pt x="8996" y="6308"/>
                  </a:lnTo>
                  <a:lnTo>
                    <a:pt x="9150" y="6263"/>
                  </a:lnTo>
                  <a:lnTo>
                    <a:pt x="9287" y="6110"/>
                  </a:lnTo>
                  <a:lnTo>
                    <a:pt x="9435" y="5858"/>
                  </a:lnTo>
                  <a:lnTo>
                    <a:pt x="9575" y="5904"/>
                  </a:lnTo>
                  <a:lnTo>
                    <a:pt x="9705" y="5928"/>
                  </a:lnTo>
                  <a:lnTo>
                    <a:pt x="9777" y="6062"/>
                  </a:lnTo>
                  <a:lnTo>
                    <a:pt x="9656" y="6365"/>
                  </a:lnTo>
                  <a:lnTo>
                    <a:pt x="9582" y="6411"/>
                  </a:lnTo>
                  <a:lnTo>
                    <a:pt x="9627" y="6591"/>
                  </a:lnTo>
                  <a:lnTo>
                    <a:pt x="9540" y="6876"/>
                  </a:lnTo>
                  <a:lnTo>
                    <a:pt x="9431" y="7194"/>
                  </a:lnTo>
                  <a:lnTo>
                    <a:pt x="9435" y="7323"/>
                  </a:lnTo>
                  <a:lnTo>
                    <a:pt x="9521" y="7412"/>
                  </a:lnTo>
                  <a:lnTo>
                    <a:pt x="9434" y="7578"/>
                  </a:lnTo>
                  <a:lnTo>
                    <a:pt x="9422" y="7685"/>
                  </a:lnTo>
                  <a:lnTo>
                    <a:pt x="9305" y="7733"/>
                  </a:lnTo>
                  <a:lnTo>
                    <a:pt x="9137" y="7889"/>
                  </a:lnTo>
                  <a:lnTo>
                    <a:pt x="9017" y="7989"/>
                  </a:lnTo>
                  <a:lnTo>
                    <a:pt x="8912" y="7923"/>
                  </a:lnTo>
                  <a:lnTo>
                    <a:pt x="8816" y="7892"/>
                  </a:lnTo>
                  <a:lnTo>
                    <a:pt x="8762" y="7940"/>
                  </a:lnTo>
                  <a:lnTo>
                    <a:pt x="8900" y="8037"/>
                  </a:lnTo>
                  <a:lnTo>
                    <a:pt x="9104" y="8108"/>
                  </a:lnTo>
                  <a:lnTo>
                    <a:pt x="9207" y="8103"/>
                  </a:lnTo>
                  <a:lnTo>
                    <a:pt x="9392" y="7982"/>
                  </a:lnTo>
                  <a:lnTo>
                    <a:pt x="9497" y="7832"/>
                  </a:lnTo>
                  <a:lnTo>
                    <a:pt x="9656" y="7688"/>
                  </a:lnTo>
                  <a:lnTo>
                    <a:pt x="9617" y="7518"/>
                  </a:lnTo>
                  <a:lnTo>
                    <a:pt x="9662" y="7398"/>
                  </a:lnTo>
                  <a:lnTo>
                    <a:pt x="9902" y="7353"/>
                  </a:lnTo>
                  <a:lnTo>
                    <a:pt x="9962" y="7515"/>
                  </a:lnTo>
                  <a:lnTo>
                    <a:pt x="9944" y="7689"/>
                  </a:lnTo>
                  <a:lnTo>
                    <a:pt x="9902" y="7794"/>
                  </a:lnTo>
                  <a:lnTo>
                    <a:pt x="9975" y="7883"/>
                  </a:lnTo>
                  <a:lnTo>
                    <a:pt x="10109" y="7928"/>
                  </a:lnTo>
                  <a:lnTo>
                    <a:pt x="10139" y="7845"/>
                  </a:lnTo>
                  <a:lnTo>
                    <a:pt x="10014" y="7832"/>
                  </a:lnTo>
                  <a:lnTo>
                    <a:pt x="9987" y="7748"/>
                  </a:lnTo>
                  <a:lnTo>
                    <a:pt x="10022" y="7674"/>
                  </a:lnTo>
                  <a:lnTo>
                    <a:pt x="10076" y="7643"/>
                  </a:lnTo>
                  <a:lnTo>
                    <a:pt x="10046" y="7455"/>
                  </a:lnTo>
                  <a:lnTo>
                    <a:pt x="9977" y="7323"/>
                  </a:lnTo>
                  <a:lnTo>
                    <a:pt x="9839" y="7269"/>
                  </a:lnTo>
                  <a:lnTo>
                    <a:pt x="9729" y="7281"/>
                  </a:lnTo>
                  <a:lnTo>
                    <a:pt x="9612" y="7238"/>
                  </a:lnTo>
                  <a:lnTo>
                    <a:pt x="9630" y="6986"/>
                  </a:lnTo>
                  <a:lnTo>
                    <a:pt x="9776" y="6753"/>
                  </a:lnTo>
                  <a:lnTo>
                    <a:pt x="9747" y="6600"/>
                  </a:lnTo>
                  <a:lnTo>
                    <a:pt x="9716" y="6470"/>
                  </a:lnTo>
                  <a:lnTo>
                    <a:pt x="9782" y="6321"/>
                  </a:lnTo>
                  <a:lnTo>
                    <a:pt x="9930" y="6276"/>
                  </a:lnTo>
                  <a:lnTo>
                    <a:pt x="10002" y="6123"/>
                  </a:lnTo>
                  <a:lnTo>
                    <a:pt x="10002" y="6036"/>
                  </a:lnTo>
                  <a:lnTo>
                    <a:pt x="10050" y="6048"/>
                  </a:lnTo>
                  <a:lnTo>
                    <a:pt x="10050" y="6248"/>
                  </a:lnTo>
                  <a:lnTo>
                    <a:pt x="9989" y="6353"/>
                  </a:lnTo>
                  <a:lnTo>
                    <a:pt x="9945" y="6525"/>
                  </a:lnTo>
                  <a:lnTo>
                    <a:pt x="10005" y="6575"/>
                  </a:lnTo>
                  <a:lnTo>
                    <a:pt x="10148" y="6653"/>
                  </a:lnTo>
                  <a:lnTo>
                    <a:pt x="10206" y="6699"/>
                  </a:lnTo>
                  <a:lnTo>
                    <a:pt x="10263" y="6755"/>
                  </a:lnTo>
                  <a:lnTo>
                    <a:pt x="10275" y="6623"/>
                  </a:lnTo>
                  <a:lnTo>
                    <a:pt x="10082" y="6482"/>
                  </a:lnTo>
                  <a:lnTo>
                    <a:pt x="10068" y="6351"/>
                  </a:lnTo>
                  <a:lnTo>
                    <a:pt x="10166" y="6333"/>
                  </a:lnTo>
                  <a:lnTo>
                    <a:pt x="10257" y="6396"/>
                  </a:lnTo>
                  <a:lnTo>
                    <a:pt x="10286" y="6345"/>
                  </a:lnTo>
                  <a:lnTo>
                    <a:pt x="10190" y="6243"/>
                  </a:lnTo>
                  <a:lnTo>
                    <a:pt x="10232" y="6173"/>
                  </a:lnTo>
                  <a:lnTo>
                    <a:pt x="10307" y="6168"/>
                  </a:lnTo>
                  <a:lnTo>
                    <a:pt x="10340" y="6252"/>
                  </a:lnTo>
                  <a:lnTo>
                    <a:pt x="10413" y="6261"/>
                  </a:lnTo>
                  <a:lnTo>
                    <a:pt x="10581" y="6386"/>
                  </a:lnTo>
                  <a:lnTo>
                    <a:pt x="10638" y="6518"/>
                  </a:lnTo>
                  <a:lnTo>
                    <a:pt x="10796" y="6563"/>
                  </a:lnTo>
                  <a:lnTo>
                    <a:pt x="10724" y="6708"/>
                  </a:lnTo>
                  <a:lnTo>
                    <a:pt x="10668" y="6905"/>
                  </a:lnTo>
                  <a:lnTo>
                    <a:pt x="10757" y="6834"/>
                  </a:lnTo>
                  <a:lnTo>
                    <a:pt x="10788" y="6891"/>
                  </a:lnTo>
                  <a:lnTo>
                    <a:pt x="10739" y="7028"/>
                  </a:lnTo>
                  <a:lnTo>
                    <a:pt x="10772" y="7098"/>
                  </a:lnTo>
                  <a:lnTo>
                    <a:pt x="10847" y="6983"/>
                  </a:lnTo>
                  <a:lnTo>
                    <a:pt x="10826" y="6714"/>
                  </a:lnTo>
                  <a:lnTo>
                    <a:pt x="10887" y="6603"/>
                  </a:lnTo>
                  <a:lnTo>
                    <a:pt x="10847" y="6518"/>
                  </a:lnTo>
                  <a:lnTo>
                    <a:pt x="10772" y="6455"/>
                  </a:lnTo>
                  <a:lnTo>
                    <a:pt x="10743" y="6362"/>
                  </a:lnTo>
                  <a:lnTo>
                    <a:pt x="10653" y="6308"/>
                  </a:lnTo>
                  <a:lnTo>
                    <a:pt x="10614" y="6225"/>
                  </a:lnTo>
                  <a:lnTo>
                    <a:pt x="10568" y="5954"/>
                  </a:lnTo>
                  <a:lnTo>
                    <a:pt x="10652" y="5882"/>
                  </a:lnTo>
                  <a:lnTo>
                    <a:pt x="10848" y="5901"/>
                  </a:lnTo>
                  <a:lnTo>
                    <a:pt x="11042" y="5880"/>
                  </a:lnTo>
                  <a:lnTo>
                    <a:pt x="11160" y="5856"/>
                  </a:lnTo>
                  <a:lnTo>
                    <a:pt x="11232" y="5859"/>
                  </a:lnTo>
                  <a:lnTo>
                    <a:pt x="11274" y="5942"/>
                  </a:lnTo>
                  <a:lnTo>
                    <a:pt x="11342" y="5883"/>
                  </a:lnTo>
                  <a:lnTo>
                    <a:pt x="11204" y="5693"/>
                  </a:lnTo>
                  <a:lnTo>
                    <a:pt x="11265" y="5642"/>
                  </a:lnTo>
                  <a:lnTo>
                    <a:pt x="11192" y="5537"/>
                  </a:lnTo>
                  <a:lnTo>
                    <a:pt x="11298" y="5537"/>
                  </a:lnTo>
                  <a:lnTo>
                    <a:pt x="11391" y="5382"/>
                  </a:lnTo>
                  <a:lnTo>
                    <a:pt x="11670" y="5205"/>
                  </a:lnTo>
                  <a:lnTo>
                    <a:pt x="11852" y="5123"/>
                  </a:lnTo>
                  <a:lnTo>
                    <a:pt x="11781" y="5088"/>
                  </a:lnTo>
                  <a:lnTo>
                    <a:pt x="11936" y="5043"/>
                  </a:lnTo>
                  <a:lnTo>
                    <a:pt x="12044" y="5057"/>
                  </a:lnTo>
                  <a:lnTo>
                    <a:pt x="12030" y="5108"/>
                  </a:lnTo>
                  <a:lnTo>
                    <a:pt x="12168" y="5075"/>
                  </a:lnTo>
                  <a:lnTo>
                    <a:pt x="12221" y="4982"/>
                  </a:lnTo>
                  <a:lnTo>
                    <a:pt x="12356" y="4995"/>
                  </a:lnTo>
                  <a:lnTo>
                    <a:pt x="12258" y="4896"/>
                  </a:lnTo>
                  <a:lnTo>
                    <a:pt x="12434" y="4838"/>
                  </a:lnTo>
                  <a:lnTo>
                    <a:pt x="12435" y="4727"/>
                  </a:lnTo>
                  <a:lnTo>
                    <a:pt x="12453" y="4568"/>
                  </a:lnTo>
                  <a:lnTo>
                    <a:pt x="12606" y="4373"/>
                  </a:lnTo>
                  <a:lnTo>
                    <a:pt x="12744" y="4431"/>
                  </a:lnTo>
                  <a:lnTo>
                    <a:pt x="12809" y="4448"/>
                  </a:lnTo>
                  <a:lnTo>
                    <a:pt x="12753" y="4577"/>
                  </a:lnTo>
                  <a:lnTo>
                    <a:pt x="12825" y="4595"/>
                  </a:lnTo>
                  <a:lnTo>
                    <a:pt x="12899" y="4554"/>
                  </a:lnTo>
                  <a:lnTo>
                    <a:pt x="12957" y="4608"/>
                  </a:lnTo>
                  <a:lnTo>
                    <a:pt x="12929" y="4769"/>
                  </a:lnTo>
                  <a:lnTo>
                    <a:pt x="13053" y="4734"/>
                  </a:lnTo>
                  <a:lnTo>
                    <a:pt x="13038" y="4673"/>
                  </a:lnTo>
                  <a:lnTo>
                    <a:pt x="13158" y="4604"/>
                  </a:lnTo>
                  <a:lnTo>
                    <a:pt x="13278" y="4581"/>
                  </a:lnTo>
                  <a:lnTo>
                    <a:pt x="13392" y="4598"/>
                  </a:lnTo>
                  <a:lnTo>
                    <a:pt x="13517" y="4727"/>
                  </a:lnTo>
                  <a:lnTo>
                    <a:pt x="13623" y="4802"/>
                  </a:lnTo>
                  <a:lnTo>
                    <a:pt x="13662" y="4971"/>
                  </a:lnTo>
                  <a:lnTo>
                    <a:pt x="13557" y="5183"/>
                  </a:lnTo>
                  <a:lnTo>
                    <a:pt x="13406" y="5418"/>
                  </a:lnTo>
                  <a:lnTo>
                    <a:pt x="13331" y="5598"/>
                  </a:lnTo>
                  <a:lnTo>
                    <a:pt x="13137" y="5840"/>
                  </a:lnTo>
                  <a:lnTo>
                    <a:pt x="13112" y="6006"/>
                  </a:lnTo>
                  <a:lnTo>
                    <a:pt x="13199" y="5900"/>
                  </a:lnTo>
                  <a:lnTo>
                    <a:pt x="13382" y="5793"/>
                  </a:lnTo>
                  <a:lnTo>
                    <a:pt x="13425" y="5717"/>
                  </a:lnTo>
                  <a:lnTo>
                    <a:pt x="13511" y="5646"/>
                  </a:lnTo>
                  <a:lnTo>
                    <a:pt x="13560" y="5553"/>
                  </a:lnTo>
                  <a:lnTo>
                    <a:pt x="13428" y="5571"/>
                  </a:lnTo>
                  <a:lnTo>
                    <a:pt x="13455" y="5493"/>
                  </a:lnTo>
                  <a:lnTo>
                    <a:pt x="13608" y="5523"/>
                  </a:lnTo>
                  <a:lnTo>
                    <a:pt x="13698" y="5510"/>
                  </a:lnTo>
                  <a:lnTo>
                    <a:pt x="13736" y="5423"/>
                  </a:lnTo>
                  <a:lnTo>
                    <a:pt x="13797" y="5495"/>
                  </a:lnTo>
                  <a:lnTo>
                    <a:pt x="13830" y="5603"/>
                  </a:lnTo>
                  <a:lnTo>
                    <a:pt x="13904" y="5598"/>
                  </a:lnTo>
                  <a:lnTo>
                    <a:pt x="13901" y="5507"/>
                  </a:lnTo>
                  <a:lnTo>
                    <a:pt x="13989" y="5436"/>
                  </a:lnTo>
                  <a:lnTo>
                    <a:pt x="14354" y="5315"/>
                  </a:lnTo>
                  <a:lnTo>
                    <a:pt x="14352" y="5402"/>
                  </a:lnTo>
                  <a:lnTo>
                    <a:pt x="14415" y="5466"/>
                  </a:lnTo>
                  <a:lnTo>
                    <a:pt x="14507" y="5408"/>
                  </a:lnTo>
                  <a:lnTo>
                    <a:pt x="14628" y="5421"/>
                  </a:lnTo>
                  <a:lnTo>
                    <a:pt x="14730" y="5378"/>
                  </a:lnTo>
                  <a:lnTo>
                    <a:pt x="14759" y="5327"/>
                  </a:lnTo>
                  <a:lnTo>
                    <a:pt x="14837" y="5313"/>
                  </a:lnTo>
                  <a:lnTo>
                    <a:pt x="14834" y="5229"/>
                  </a:lnTo>
                  <a:lnTo>
                    <a:pt x="14792" y="5163"/>
                  </a:lnTo>
                  <a:lnTo>
                    <a:pt x="14757" y="5087"/>
                  </a:lnTo>
                  <a:lnTo>
                    <a:pt x="14831" y="4994"/>
                  </a:lnTo>
                  <a:lnTo>
                    <a:pt x="15012" y="5025"/>
                  </a:lnTo>
                  <a:lnTo>
                    <a:pt x="15102" y="4940"/>
                  </a:lnTo>
                  <a:lnTo>
                    <a:pt x="15189" y="4922"/>
                  </a:lnTo>
                  <a:lnTo>
                    <a:pt x="15387" y="4949"/>
                  </a:lnTo>
                  <a:lnTo>
                    <a:pt x="15375" y="5045"/>
                  </a:lnTo>
                  <a:lnTo>
                    <a:pt x="15410" y="5031"/>
                  </a:lnTo>
                  <a:lnTo>
                    <a:pt x="15452" y="5102"/>
                  </a:lnTo>
                  <a:lnTo>
                    <a:pt x="15449" y="5148"/>
                  </a:lnTo>
                  <a:lnTo>
                    <a:pt x="15498" y="5151"/>
                  </a:lnTo>
                  <a:lnTo>
                    <a:pt x="15581" y="5256"/>
                  </a:lnTo>
                  <a:lnTo>
                    <a:pt x="15470" y="5298"/>
                  </a:lnTo>
                  <a:lnTo>
                    <a:pt x="15747" y="5490"/>
                  </a:lnTo>
                  <a:lnTo>
                    <a:pt x="16034" y="5528"/>
                  </a:lnTo>
                  <a:lnTo>
                    <a:pt x="15914" y="5106"/>
                  </a:lnTo>
                  <a:lnTo>
                    <a:pt x="16061" y="5132"/>
                  </a:lnTo>
                  <a:lnTo>
                    <a:pt x="16212" y="5108"/>
                  </a:lnTo>
                  <a:lnTo>
                    <a:pt x="16218" y="4971"/>
                  </a:lnTo>
                  <a:lnTo>
                    <a:pt x="16392" y="4923"/>
                  </a:lnTo>
                  <a:lnTo>
                    <a:pt x="16563" y="4997"/>
                  </a:lnTo>
                  <a:lnTo>
                    <a:pt x="16520" y="4877"/>
                  </a:lnTo>
                  <a:lnTo>
                    <a:pt x="16395" y="4860"/>
                  </a:lnTo>
                  <a:lnTo>
                    <a:pt x="16490" y="4761"/>
                  </a:lnTo>
                  <a:lnTo>
                    <a:pt x="16604" y="4772"/>
                  </a:lnTo>
                  <a:lnTo>
                    <a:pt x="16619" y="4701"/>
                  </a:lnTo>
                  <a:lnTo>
                    <a:pt x="16541" y="4610"/>
                  </a:lnTo>
                  <a:lnTo>
                    <a:pt x="16488" y="4521"/>
                  </a:lnTo>
                  <a:lnTo>
                    <a:pt x="16398" y="4548"/>
                  </a:lnTo>
                  <a:lnTo>
                    <a:pt x="16377" y="4463"/>
                  </a:lnTo>
                  <a:lnTo>
                    <a:pt x="16473" y="4352"/>
                  </a:lnTo>
                  <a:lnTo>
                    <a:pt x="16382" y="4265"/>
                  </a:lnTo>
                  <a:lnTo>
                    <a:pt x="16539" y="4193"/>
                  </a:lnTo>
                  <a:lnTo>
                    <a:pt x="16847" y="4010"/>
                  </a:lnTo>
                  <a:lnTo>
                    <a:pt x="16982" y="3974"/>
                  </a:lnTo>
                  <a:lnTo>
                    <a:pt x="17144" y="3785"/>
                  </a:lnTo>
                  <a:lnTo>
                    <a:pt x="17292" y="3767"/>
                  </a:lnTo>
                  <a:lnTo>
                    <a:pt x="17298" y="3863"/>
                  </a:lnTo>
                  <a:lnTo>
                    <a:pt x="17448" y="3861"/>
                  </a:lnTo>
                  <a:lnTo>
                    <a:pt x="17577" y="3780"/>
                  </a:lnTo>
                  <a:lnTo>
                    <a:pt x="17762" y="3816"/>
                  </a:lnTo>
                  <a:lnTo>
                    <a:pt x="17882" y="3569"/>
                  </a:lnTo>
                  <a:lnTo>
                    <a:pt x="18059" y="3290"/>
                  </a:lnTo>
                  <a:lnTo>
                    <a:pt x="18210" y="3155"/>
                  </a:lnTo>
                  <a:lnTo>
                    <a:pt x="18437" y="3156"/>
                  </a:lnTo>
                  <a:lnTo>
                    <a:pt x="18530" y="3290"/>
                  </a:lnTo>
                  <a:lnTo>
                    <a:pt x="18695" y="3215"/>
                  </a:lnTo>
                  <a:lnTo>
                    <a:pt x="18752" y="3198"/>
                  </a:lnTo>
                  <a:lnTo>
                    <a:pt x="18782" y="3078"/>
                  </a:lnTo>
                  <a:lnTo>
                    <a:pt x="18887" y="2829"/>
                  </a:lnTo>
                  <a:lnTo>
                    <a:pt x="18993" y="2724"/>
                  </a:lnTo>
                  <a:lnTo>
                    <a:pt x="19080" y="2586"/>
                  </a:lnTo>
                  <a:lnTo>
                    <a:pt x="19008" y="2370"/>
                  </a:lnTo>
                  <a:lnTo>
                    <a:pt x="19115" y="2282"/>
                  </a:lnTo>
                  <a:lnTo>
                    <a:pt x="19167" y="2346"/>
                  </a:lnTo>
                  <a:lnTo>
                    <a:pt x="19097" y="2415"/>
                  </a:lnTo>
                  <a:lnTo>
                    <a:pt x="19205" y="2463"/>
                  </a:lnTo>
                  <a:lnTo>
                    <a:pt x="19274" y="2451"/>
                  </a:lnTo>
                  <a:lnTo>
                    <a:pt x="19350" y="2391"/>
                  </a:lnTo>
                  <a:lnTo>
                    <a:pt x="19488" y="2393"/>
                  </a:lnTo>
                  <a:lnTo>
                    <a:pt x="19469" y="2228"/>
                  </a:lnTo>
                  <a:lnTo>
                    <a:pt x="19307" y="2180"/>
                  </a:lnTo>
                  <a:lnTo>
                    <a:pt x="19175" y="2193"/>
                  </a:lnTo>
                  <a:lnTo>
                    <a:pt x="19112" y="2108"/>
                  </a:lnTo>
                  <a:lnTo>
                    <a:pt x="19241" y="1892"/>
                  </a:lnTo>
                  <a:lnTo>
                    <a:pt x="19391" y="1668"/>
                  </a:lnTo>
                  <a:lnTo>
                    <a:pt x="19383" y="1520"/>
                  </a:lnTo>
                  <a:lnTo>
                    <a:pt x="19673" y="1242"/>
                  </a:lnTo>
                  <a:lnTo>
                    <a:pt x="20097" y="911"/>
                  </a:lnTo>
                  <a:lnTo>
                    <a:pt x="20487" y="650"/>
                  </a:lnTo>
                  <a:lnTo>
                    <a:pt x="20721" y="674"/>
                  </a:lnTo>
                  <a:lnTo>
                    <a:pt x="20894" y="630"/>
                  </a:lnTo>
                  <a:lnTo>
                    <a:pt x="20877" y="560"/>
                  </a:lnTo>
                  <a:lnTo>
                    <a:pt x="20789" y="587"/>
                  </a:lnTo>
                  <a:lnTo>
                    <a:pt x="20672" y="546"/>
                  </a:lnTo>
                  <a:lnTo>
                    <a:pt x="20669" y="453"/>
                  </a:lnTo>
                  <a:lnTo>
                    <a:pt x="20733" y="380"/>
                  </a:lnTo>
                  <a:lnTo>
                    <a:pt x="20744" y="270"/>
                  </a:lnTo>
                  <a:lnTo>
                    <a:pt x="20988" y="105"/>
                  </a:lnTo>
                  <a:lnTo>
                    <a:pt x="21095" y="0"/>
                  </a:lnTo>
                  <a:lnTo>
                    <a:pt x="21107" y="108"/>
                  </a:lnTo>
                  <a:lnTo>
                    <a:pt x="21224" y="18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516" y="1746"/>
              <a:ext cx="87" cy="97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4302" y="2234"/>
              <a:ext cx="362" cy="411"/>
            </a:xfrm>
            <a:custGeom>
              <a:avLst/>
              <a:gdLst>
                <a:gd name="T0" fmla="*/ 0 w 396"/>
                <a:gd name="T1" fmla="*/ 16 h 447"/>
                <a:gd name="T2" fmla="*/ 27 w 396"/>
                <a:gd name="T3" fmla="*/ 25 h 447"/>
                <a:gd name="T4" fmla="*/ 43 w 396"/>
                <a:gd name="T5" fmla="*/ 45 h 447"/>
                <a:gd name="T6" fmla="*/ 42 w 396"/>
                <a:gd name="T7" fmla="*/ 57 h 447"/>
                <a:gd name="T8" fmla="*/ 30 w 396"/>
                <a:gd name="T9" fmla="*/ 63 h 447"/>
                <a:gd name="T10" fmla="*/ 24 w 396"/>
                <a:gd name="T11" fmla="*/ 76 h 447"/>
                <a:gd name="T12" fmla="*/ 58 w 396"/>
                <a:gd name="T13" fmla="*/ 111 h 447"/>
                <a:gd name="T14" fmla="*/ 81 w 396"/>
                <a:gd name="T15" fmla="*/ 151 h 447"/>
                <a:gd name="T16" fmla="*/ 118 w 396"/>
                <a:gd name="T17" fmla="*/ 169 h 447"/>
                <a:gd name="T18" fmla="*/ 139 w 396"/>
                <a:gd name="T19" fmla="*/ 178 h 447"/>
                <a:gd name="T20" fmla="*/ 162 w 396"/>
                <a:gd name="T21" fmla="*/ 217 h 447"/>
                <a:gd name="T22" fmla="*/ 187 w 396"/>
                <a:gd name="T23" fmla="*/ 234 h 447"/>
                <a:gd name="T24" fmla="*/ 223 w 396"/>
                <a:gd name="T25" fmla="*/ 277 h 447"/>
                <a:gd name="T26" fmla="*/ 237 w 396"/>
                <a:gd name="T27" fmla="*/ 312 h 447"/>
                <a:gd name="T28" fmla="*/ 277 w 396"/>
                <a:gd name="T29" fmla="*/ 331 h 447"/>
                <a:gd name="T30" fmla="*/ 298 w 396"/>
                <a:gd name="T31" fmla="*/ 373 h 447"/>
                <a:gd name="T32" fmla="*/ 319 w 396"/>
                <a:gd name="T33" fmla="*/ 388 h 447"/>
                <a:gd name="T34" fmla="*/ 334 w 396"/>
                <a:gd name="T35" fmla="*/ 412 h 447"/>
                <a:gd name="T36" fmla="*/ 343 w 396"/>
                <a:gd name="T37" fmla="*/ 430 h 447"/>
                <a:gd name="T38" fmla="*/ 366 w 396"/>
                <a:gd name="T39" fmla="*/ 447 h 447"/>
                <a:gd name="T40" fmla="*/ 381 w 396"/>
                <a:gd name="T41" fmla="*/ 439 h 447"/>
                <a:gd name="T42" fmla="*/ 367 w 396"/>
                <a:gd name="T43" fmla="*/ 420 h 447"/>
                <a:gd name="T44" fmla="*/ 357 w 396"/>
                <a:gd name="T45" fmla="*/ 396 h 447"/>
                <a:gd name="T46" fmla="*/ 387 w 396"/>
                <a:gd name="T47" fmla="*/ 379 h 447"/>
                <a:gd name="T48" fmla="*/ 396 w 396"/>
                <a:gd name="T49" fmla="*/ 363 h 447"/>
                <a:gd name="T50" fmla="*/ 370 w 396"/>
                <a:gd name="T51" fmla="*/ 355 h 447"/>
                <a:gd name="T52" fmla="*/ 352 w 396"/>
                <a:gd name="T53" fmla="*/ 348 h 447"/>
                <a:gd name="T54" fmla="*/ 318 w 396"/>
                <a:gd name="T55" fmla="*/ 346 h 447"/>
                <a:gd name="T56" fmla="*/ 297 w 396"/>
                <a:gd name="T57" fmla="*/ 325 h 447"/>
                <a:gd name="T58" fmla="*/ 279 w 396"/>
                <a:gd name="T59" fmla="*/ 292 h 447"/>
                <a:gd name="T60" fmla="*/ 270 w 396"/>
                <a:gd name="T61" fmla="*/ 270 h 447"/>
                <a:gd name="T62" fmla="*/ 258 w 396"/>
                <a:gd name="T63" fmla="*/ 255 h 447"/>
                <a:gd name="T64" fmla="*/ 267 w 396"/>
                <a:gd name="T65" fmla="*/ 231 h 447"/>
                <a:gd name="T66" fmla="*/ 303 w 396"/>
                <a:gd name="T67" fmla="*/ 217 h 447"/>
                <a:gd name="T68" fmla="*/ 208 w 396"/>
                <a:gd name="T69" fmla="*/ 157 h 447"/>
                <a:gd name="T70" fmla="*/ 177 w 396"/>
                <a:gd name="T71" fmla="*/ 133 h 447"/>
                <a:gd name="T72" fmla="*/ 133 w 396"/>
                <a:gd name="T73" fmla="*/ 109 h 447"/>
                <a:gd name="T74" fmla="*/ 82 w 396"/>
                <a:gd name="T75" fmla="*/ 55 h 447"/>
                <a:gd name="T76" fmla="*/ 60 w 396"/>
                <a:gd name="T77" fmla="*/ 39 h 447"/>
                <a:gd name="T78" fmla="*/ 9 w 396"/>
                <a:gd name="T79" fmla="*/ 0 h 447"/>
                <a:gd name="T80" fmla="*/ 0 w 396"/>
                <a:gd name="T81" fmla="*/ 1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6" h="447">
                  <a:moveTo>
                    <a:pt x="0" y="16"/>
                  </a:moveTo>
                  <a:lnTo>
                    <a:pt x="27" y="25"/>
                  </a:lnTo>
                  <a:lnTo>
                    <a:pt x="43" y="45"/>
                  </a:lnTo>
                  <a:lnTo>
                    <a:pt x="42" y="57"/>
                  </a:lnTo>
                  <a:lnTo>
                    <a:pt x="30" y="63"/>
                  </a:lnTo>
                  <a:lnTo>
                    <a:pt x="24" y="76"/>
                  </a:lnTo>
                  <a:lnTo>
                    <a:pt x="58" y="111"/>
                  </a:lnTo>
                  <a:lnTo>
                    <a:pt x="81" y="151"/>
                  </a:lnTo>
                  <a:lnTo>
                    <a:pt x="118" y="169"/>
                  </a:lnTo>
                  <a:lnTo>
                    <a:pt x="139" y="178"/>
                  </a:lnTo>
                  <a:lnTo>
                    <a:pt x="162" y="217"/>
                  </a:lnTo>
                  <a:lnTo>
                    <a:pt x="187" y="234"/>
                  </a:lnTo>
                  <a:lnTo>
                    <a:pt x="223" y="277"/>
                  </a:lnTo>
                  <a:lnTo>
                    <a:pt x="237" y="312"/>
                  </a:lnTo>
                  <a:lnTo>
                    <a:pt x="277" y="331"/>
                  </a:lnTo>
                  <a:lnTo>
                    <a:pt x="298" y="373"/>
                  </a:lnTo>
                  <a:lnTo>
                    <a:pt x="319" y="388"/>
                  </a:lnTo>
                  <a:lnTo>
                    <a:pt x="334" y="412"/>
                  </a:lnTo>
                  <a:lnTo>
                    <a:pt x="343" y="430"/>
                  </a:lnTo>
                  <a:lnTo>
                    <a:pt x="366" y="447"/>
                  </a:lnTo>
                  <a:lnTo>
                    <a:pt x="381" y="439"/>
                  </a:lnTo>
                  <a:lnTo>
                    <a:pt x="367" y="420"/>
                  </a:lnTo>
                  <a:lnTo>
                    <a:pt x="357" y="396"/>
                  </a:lnTo>
                  <a:lnTo>
                    <a:pt x="387" y="379"/>
                  </a:lnTo>
                  <a:lnTo>
                    <a:pt x="396" y="363"/>
                  </a:lnTo>
                  <a:lnTo>
                    <a:pt x="370" y="355"/>
                  </a:lnTo>
                  <a:lnTo>
                    <a:pt x="352" y="348"/>
                  </a:lnTo>
                  <a:lnTo>
                    <a:pt x="318" y="346"/>
                  </a:lnTo>
                  <a:lnTo>
                    <a:pt x="297" y="325"/>
                  </a:lnTo>
                  <a:lnTo>
                    <a:pt x="279" y="292"/>
                  </a:lnTo>
                  <a:lnTo>
                    <a:pt x="270" y="270"/>
                  </a:lnTo>
                  <a:lnTo>
                    <a:pt x="258" y="255"/>
                  </a:lnTo>
                  <a:lnTo>
                    <a:pt x="267" y="231"/>
                  </a:lnTo>
                  <a:lnTo>
                    <a:pt x="303" y="217"/>
                  </a:lnTo>
                  <a:lnTo>
                    <a:pt x="208" y="157"/>
                  </a:lnTo>
                  <a:lnTo>
                    <a:pt x="177" y="133"/>
                  </a:lnTo>
                  <a:lnTo>
                    <a:pt x="133" y="109"/>
                  </a:lnTo>
                  <a:lnTo>
                    <a:pt x="82" y="55"/>
                  </a:lnTo>
                  <a:lnTo>
                    <a:pt x="60" y="39"/>
                  </a:lnTo>
                  <a:lnTo>
                    <a:pt x="9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4519" y="1462"/>
              <a:ext cx="19" cy="43"/>
            </a:xfrm>
            <a:custGeom>
              <a:avLst/>
              <a:gdLst>
                <a:gd name="T0" fmla="*/ 2 w 20"/>
                <a:gd name="T1" fmla="*/ 0 h 47"/>
                <a:gd name="T2" fmla="*/ 0 w 20"/>
                <a:gd name="T3" fmla="*/ 21 h 47"/>
                <a:gd name="T4" fmla="*/ 6 w 20"/>
                <a:gd name="T5" fmla="*/ 38 h 47"/>
                <a:gd name="T6" fmla="*/ 20 w 20"/>
                <a:gd name="T7" fmla="*/ 47 h 47"/>
                <a:gd name="T8" fmla="*/ 17 w 20"/>
                <a:gd name="T9" fmla="*/ 24 h 47"/>
                <a:gd name="T10" fmla="*/ 18 w 20"/>
                <a:gd name="T11" fmla="*/ 5 h 47"/>
                <a:gd name="T12" fmla="*/ 2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" y="0"/>
                  </a:moveTo>
                  <a:lnTo>
                    <a:pt x="0" y="21"/>
                  </a:lnTo>
                  <a:lnTo>
                    <a:pt x="6" y="38"/>
                  </a:lnTo>
                  <a:lnTo>
                    <a:pt x="20" y="47"/>
                  </a:lnTo>
                  <a:lnTo>
                    <a:pt x="17" y="24"/>
                  </a:lnTo>
                  <a:lnTo>
                    <a:pt x="18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4806" y="1997"/>
              <a:ext cx="14" cy="55"/>
            </a:xfrm>
            <a:custGeom>
              <a:avLst/>
              <a:gdLst>
                <a:gd name="T0" fmla="*/ 1 w 16"/>
                <a:gd name="T1" fmla="*/ 0 h 60"/>
                <a:gd name="T2" fmla="*/ 0 w 16"/>
                <a:gd name="T3" fmla="*/ 27 h 60"/>
                <a:gd name="T4" fmla="*/ 0 w 16"/>
                <a:gd name="T5" fmla="*/ 60 h 60"/>
                <a:gd name="T6" fmla="*/ 16 w 16"/>
                <a:gd name="T7" fmla="*/ 60 h 60"/>
                <a:gd name="T8" fmla="*/ 13 w 16"/>
                <a:gd name="T9" fmla="*/ 21 h 60"/>
                <a:gd name="T10" fmla="*/ 1 w 16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0">
                  <a:moveTo>
                    <a:pt x="1" y="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6" y="60"/>
                  </a:lnTo>
                  <a:lnTo>
                    <a:pt x="13" y="2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1869" y="1439"/>
              <a:ext cx="415" cy="309"/>
            </a:xfrm>
            <a:custGeom>
              <a:avLst/>
              <a:gdLst>
                <a:gd name="T0" fmla="*/ 90 w 455"/>
                <a:gd name="T1" fmla="*/ 336 h 336"/>
                <a:gd name="T2" fmla="*/ 50 w 455"/>
                <a:gd name="T3" fmla="*/ 310 h 336"/>
                <a:gd name="T4" fmla="*/ 20 w 455"/>
                <a:gd name="T5" fmla="*/ 277 h 336"/>
                <a:gd name="T6" fmla="*/ 27 w 455"/>
                <a:gd name="T7" fmla="*/ 259 h 336"/>
                <a:gd name="T8" fmla="*/ 26 w 455"/>
                <a:gd name="T9" fmla="*/ 235 h 336"/>
                <a:gd name="T10" fmla="*/ 8 w 455"/>
                <a:gd name="T11" fmla="*/ 214 h 336"/>
                <a:gd name="T12" fmla="*/ 0 w 455"/>
                <a:gd name="T13" fmla="*/ 193 h 336"/>
                <a:gd name="T14" fmla="*/ 23 w 455"/>
                <a:gd name="T15" fmla="*/ 180 h 336"/>
                <a:gd name="T16" fmla="*/ 36 w 455"/>
                <a:gd name="T17" fmla="*/ 181 h 336"/>
                <a:gd name="T18" fmla="*/ 59 w 455"/>
                <a:gd name="T19" fmla="*/ 168 h 336"/>
                <a:gd name="T20" fmla="*/ 56 w 455"/>
                <a:gd name="T21" fmla="*/ 148 h 336"/>
                <a:gd name="T22" fmla="*/ 115 w 455"/>
                <a:gd name="T23" fmla="*/ 122 h 336"/>
                <a:gd name="T24" fmla="*/ 116 w 455"/>
                <a:gd name="T25" fmla="*/ 100 h 336"/>
                <a:gd name="T26" fmla="*/ 150 w 455"/>
                <a:gd name="T27" fmla="*/ 97 h 336"/>
                <a:gd name="T28" fmla="*/ 188 w 455"/>
                <a:gd name="T29" fmla="*/ 60 h 336"/>
                <a:gd name="T30" fmla="*/ 212 w 455"/>
                <a:gd name="T31" fmla="*/ 39 h 336"/>
                <a:gd name="T32" fmla="*/ 263 w 455"/>
                <a:gd name="T33" fmla="*/ 24 h 336"/>
                <a:gd name="T34" fmla="*/ 321 w 455"/>
                <a:gd name="T35" fmla="*/ 15 h 336"/>
                <a:gd name="T36" fmla="*/ 362 w 455"/>
                <a:gd name="T37" fmla="*/ 25 h 336"/>
                <a:gd name="T38" fmla="*/ 405 w 455"/>
                <a:gd name="T39" fmla="*/ 21 h 336"/>
                <a:gd name="T40" fmla="*/ 443 w 455"/>
                <a:gd name="T41" fmla="*/ 0 h 336"/>
                <a:gd name="T42" fmla="*/ 453 w 455"/>
                <a:gd name="T43" fmla="*/ 10 h 336"/>
                <a:gd name="T44" fmla="*/ 455 w 455"/>
                <a:gd name="T45" fmla="*/ 39 h 336"/>
                <a:gd name="T46" fmla="*/ 440 w 455"/>
                <a:gd name="T47" fmla="*/ 49 h 336"/>
                <a:gd name="T48" fmla="*/ 387 w 455"/>
                <a:gd name="T49" fmla="*/ 66 h 336"/>
                <a:gd name="T50" fmla="*/ 321 w 455"/>
                <a:gd name="T51" fmla="*/ 64 h 336"/>
                <a:gd name="T52" fmla="*/ 276 w 455"/>
                <a:gd name="T53" fmla="*/ 79 h 336"/>
                <a:gd name="T54" fmla="*/ 248 w 455"/>
                <a:gd name="T55" fmla="*/ 103 h 336"/>
                <a:gd name="T56" fmla="*/ 227 w 455"/>
                <a:gd name="T57" fmla="*/ 106 h 336"/>
                <a:gd name="T58" fmla="*/ 206 w 455"/>
                <a:gd name="T59" fmla="*/ 122 h 336"/>
                <a:gd name="T60" fmla="*/ 147 w 455"/>
                <a:gd name="T61" fmla="*/ 166 h 336"/>
                <a:gd name="T62" fmla="*/ 90 w 455"/>
                <a:gd name="T63" fmla="*/ 217 h 336"/>
                <a:gd name="T64" fmla="*/ 81 w 455"/>
                <a:gd name="T65" fmla="*/ 267 h 336"/>
                <a:gd name="T66" fmla="*/ 96 w 455"/>
                <a:gd name="T67" fmla="*/ 321 h 336"/>
                <a:gd name="T68" fmla="*/ 90 w 455"/>
                <a:gd name="T6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5" h="336">
                  <a:moveTo>
                    <a:pt x="90" y="336"/>
                  </a:moveTo>
                  <a:lnTo>
                    <a:pt x="50" y="310"/>
                  </a:lnTo>
                  <a:lnTo>
                    <a:pt x="20" y="277"/>
                  </a:lnTo>
                  <a:lnTo>
                    <a:pt x="27" y="259"/>
                  </a:lnTo>
                  <a:lnTo>
                    <a:pt x="26" y="235"/>
                  </a:lnTo>
                  <a:lnTo>
                    <a:pt x="8" y="214"/>
                  </a:lnTo>
                  <a:lnTo>
                    <a:pt x="0" y="193"/>
                  </a:lnTo>
                  <a:lnTo>
                    <a:pt x="23" y="180"/>
                  </a:lnTo>
                  <a:lnTo>
                    <a:pt x="36" y="181"/>
                  </a:lnTo>
                  <a:lnTo>
                    <a:pt x="59" y="168"/>
                  </a:lnTo>
                  <a:lnTo>
                    <a:pt x="56" y="148"/>
                  </a:lnTo>
                  <a:lnTo>
                    <a:pt x="115" y="122"/>
                  </a:lnTo>
                  <a:lnTo>
                    <a:pt x="116" y="100"/>
                  </a:lnTo>
                  <a:lnTo>
                    <a:pt x="150" y="97"/>
                  </a:lnTo>
                  <a:lnTo>
                    <a:pt x="188" y="60"/>
                  </a:lnTo>
                  <a:lnTo>
                    <a:pt x="212" y="39"/>
                  </a:lnTo>
                  <a:lnTo>
                    <a:pt x="263" y="24"/>
                  </a:lnTo>
                  <a:lnTo>
                    <a:pt x="321" y="15"/>
                  </a:lnTo>
                  <a:lnTo>
                    <a:pt x="362" y="25"/>
                  </a:lnTo>
                  <a:lnTo>
                    <a:pt x="405" y="21"/>
                  </a:lnTo>
                  <a:lnTo>
                    <a:pt x="443" y="0"/>
                  </a:lnTo>
                  <a:lnTo>
                    <a:pt x="453" y="10"/>
                  </a:lnTo>
                  <a:lnTo>
                    <a:pt x="455" y="39"/>
                  </a:lnTo>
                  <a:lnTo>
                    <a:pt x="440" y="49"/>
                  </a:lnTo>
                  <a:lnTo>
                    <a:pt x="387" y="66"/>
                  </a:lnTo>
                  <a:lnTo>
                    <a:pt x="321" y="64"/>
                  </a:lnTo>
                  <a:lnTo>
                    <a:pt x="276" y="79"/>
                  </a:lnTo>
                  <a:lnTo>
                    <a:pt x="248" y="103"/>
                  </a:lnTo>
                  <a:lnTo>
                    <a:pt x="227" y="106"/>
                  </a:lnTo>
                  <a:lnTo>
                    <a:pt x="206" y="122"/>
                  </a:lnTo>
                  <a:lnTo>
                    <a:pt x="147" y="166"/>
                  </a:lnTo>
                  <a:lnTo>
                    <a:pt x="90" y="217"/>
                  </a:lnTo>
                  <a:lnTo>
                    <a:pt x="81" y="267"/>
                  </a:lnTo>
                  <a:lnTo>
                    <a:pt x="96" y="321"/>
                  </a:lnTo>
                  <a:lnTo>
                    <a:pt x="90" y="3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3325" y="1224"/>
              <a:ext cx="127" cy="122"/>
            </a:xfrm>
            <a:custGeom>
              <a:avLst/>
              <a:gdLst>
                <a:gd name="T0" fmla="*/ 17 w 139"/>
                <a:gd name="T1" fmla="*/ 129 h 133"/>
                <a:gd name="T2" fmla="*/ 19 w 139"/>
                <a:gd name="T3" fmla="*/ 112 h 133"/>
                <a:gd name="T4" fmla="*/ 0 w 139"/>
                <a:gd name="T5" fmla="*/ 82 h 133"/>
                <a:gd name="T6" fmla="*/ 6 w 139"/>
                <a:gd name="T7" fmla="*/ 52 h 133"/>
                <a:gd name="T8" fmla="*/ 33 w 139"/>
                <a:gd name="T9" fmla="*/ 54 h 133"/>
                <a:gd name="T10" fmla="*/ 48 w 139"/>
                <a:gd name="T11" fmla="*/ 55 h 133"/>
                <a:gd name="T12" fmla="*/ 61 w 139"/>
                <a:gd name="T13" fmla="*/ 63 h 133"/>
                <a:gd name="T14" fmla="*/ 67 w 139"/>
                <a:gd name="T15" fmla="*/ 52 h 133"/>
                <a:gd name="T16" fmla="*/ 45 w 139"/>
                <a:gd name="T17" fmla="*/ 36 h 133"/>
                <a:gd name="T18" fmla="*/ 52 w 139"/>
                <a:gd name="T19" fmla="*/ 24 h 133"/>
                <a:gd name="T20" fmla="*/ 72 w 139"/>
                <a:gd name="T21" fmla="*/ 21 h 133"/>
                <a:gd name="T22" fmla="*/ 94 w 139"/>
                <a:gd name="T23" fmla="*/ 7 h 133"/>
                <a:gd name="T24" fmla="*/ 126 w 139"/>
                <a:gd name="T25" fmla="*/ 0 h 133"/>
                <a:gd name="T26" fmla="*/ 124 w 139"/>
                <a:gd name="T27" fmla="*/ 16 h 133"/>
                <a:gd name="T28" fmla="*/ 139 w 139"/>
                <a:gd name="T29" fmla="*/ 36 h 133"/>
                <a:gd name="T30" fmla="*/ 120 w 139"/>
                <a:gd name="T31" fmla="*/ 51 h 133"/>
                <a:gd name="T32" fmla="*/ 100 w 139"/>
                <a:gd name="T33" fmla="*/ 45 h 133"/>
                <a:gd name="T34" fmla="*/ 90 w 139"/>
                <a:gd name="T35" fmla="*/ 30 h 133"/>
                <a:gd name="T36" fmla="*/ 81 w 139"/>
                <a:gd name="T37" fmla="*/ 33 h 133"/>
                <a:gd name="T38" fmla="*/ 82 w 139"/>
                <a:gd name="T39" fmla="*/ 45 h 133"/>
                <a:gd name="T40" fmla="*/ 97 w 139"/>
                <a:gd name="T41" fmla="*/ 61 h 133"/>
                <a:gd name="T42" fmla="*/ 130 w 139"/>
                <a:gd name="T43" fmla="*/ 61 h 133"/>
                <a:gd name="T44" fmla="*/ 127 w 139"/>
                <a:gd name="T45" fmla="*/ 81 h 133"/>
                <a:gd name="T46" fmla="*/ 108 w 139"/>
                <a:gd name="T47" fmla="*/ 79 h 133"/>
                <a:gd name="T48" fmla="*/ 93 w 139"/>
                <a:gd name="T49" fmla="*/ 100 h 133"/>
                <a:gd name="T50" fmla="*/ 75 w 139"/>
                <a:gd name="T51" fmla="*/ 111 h 133"/>
                <a:gd name="T52" fmla="*/ 82 w 139"/>
                <a:gd name="T53" fmla="*/ 129 h 133"/>
                <a:gd name="T54" fmla="*/ 55 w 139"/>
                <a:gd name="T55" fmla="*/ 133 h 133"/>
                <a:gd name="T56" fmla="*/ 17 w 139"/>
                <a:gd name="T57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" h="133">
                  <a:moveTo>
                    <a:pt x="17" y="129"/>
                  </a:moveTo>
                  <a:lnTo>
                    <a:pt x="19" y="112"/>
                  </a:lnTo>
                  <a:lnTo>
                    <a:pt x="0" y="82"/>
                  </a:lnTo>
                  <a:lnTo>
                    <a:pt x="6" y="52"/>
                  </a:lnTo>
                  <a:lnTo>
                    <a:pt x="33" y="54"/>
                  </a:lnTo>
                  <a:lnTo>
                    <a:pt x="48" y="55"/>
                  </a:lnTo>
                  <a:lnTo>
                    <a:pt x="61" y="63"/>
                  </a:lnTo>
                  <a:lnTo>
                    <a:pt x="67" y="52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72" y="21"/>
                  </a:lnTo>
                  <a:lnTo>
                    <a:pt x="94" y="7"/>
                  </a:lnTo>
                  <a:lnTo>
                    <a:pt x="126" y="0"/>
                  </a:lnTo>
                  <a:lnTo>
                    <a:pt x="124" y="16"/>
                  </a:lnTo>
                  <a:lnTo>
                    <a:pt x="139" y="36"/>
                  </a:lnTo>
                  <a:lnTo>
                    <a:pt x="120" y="51"/>
                  </a:lnTo>
                  <a:lnTo>
                    <a:pt x="100" y="45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82" y="45"/>
                  </a:lnTo>
                  <a:lnTo>
                    <a:pt x="97" y="61"/>
                  </a:lnTo>
                  <a:lnTo>
                    <a:pt x="130" y="61"/>
                  </a:lnTo>
                  <a:lnTo>
                    <a:pt x="127" y="81"/>
                  </a:lnTo>
                  <a:lnTo>
                    <a:pt x="108" y="79"/>
                  </a:lnTo>
                  <a:lnTo>
                    <a:pt x="93" y="100"/>
                  </a:lnTo>
                  <a:lnTo>
                    <a:pt x="75" y="111"/>
                  </a:lnTo>
                  <a:lnTo>
                    <a:pt x="82" y="129"/>
                  </a:lnTo>
                  <a:lnTo>
                    <a:pt x="55" y="133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3453" y="1175"/>
              <a:ext cx="75" cy="61"/>
            </a:xfrm>
            <a:custGeom>
              <a:avLst/>
              <a:gdLst>
                <a:gd name="T0" fmla="*/ 0 w 82"/>
                <a:gd name="T1" fmla="*/ 42 h 66"/>
                <a:gd name="T2" fmla="*/ 13 w 82"/>
                <a:gd name="T3" fmla="*/ 66 h 66"/>
                <a:gd name="T4" fmla="*/ 42 w 82"/>
                <a:gd name="T5" fmla="*/ 62 h 66"/>
                <a:gd name="T6" fmla="*/ 70 w 82"/>
                <a:gd name="T7" fmla="*/ 47 h 66"/>
                <a:gd name="T8" fmla="*/ 82 w 82"/>
                <a:gd name="T9" fmla="*/ 23 h 66"/>
                <a:gd name="T10" fmla="*/ 75 w 82"/>
                <a:gd name="T11" fmla="*/ 0 h 66"/>
                <a:gd name="T12" fmla="*/ 51 w 82"/>
                <a:gd name="T13" fmla="*/ 11 h 66"/>
                <a:gd name="T14" fmla="*/ 46 w 82"/>
                <a:gd name="T15" fmla="*/ 24 h 66"/>
                <a:gd name="T16" fmla="*/ 31 w 82"/>
                <a:gd name="T17" fmla="*/ 23 h 66"/>
                <a:gd name="T18" fmla="*/ 19 w 82"/>
                <a:gd name="T19" fmla="*/ 39 h 66"/>
                <a:gd name="T20" fmla="*/ 0 w 82"/>
                <a:gd name="T2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6">
                  <a:moveTo>
                    <a:pt x="0" y="42"/>
                  </a:moveTo>
                  <a:lnTo>
                    <a:pt x="13" y="66"/>
                  </a:lnTo>
                  <a:lnTo>
                    <a:pt x="42" y="62"/>
                  </a:lnTo>
                  <a:lnTo>
                    <a:pt x="70" y="47"/>
                  </a:lnTo>
                  <a:lnTo>
                    <a:pt x="82" y="23"/>
                  </a:lnTo>
                  <a:lnTo>
                    <a:pt x="75" y="0"/>
                  </a:lnTo>
                  <a:lnTo>
                    <a:pt x="51" y="11"/>
                  </a:lnTo>
                  <a:lnTo>
                    <a:pt x="46" y="24"/>
                  </a:lnTo>
                  <a:lnTo>
                    <a:pt x="31" y="23"/>
                  </a:lnTo>
                  <a:lnTo>
                    <a:pt x="19" y="39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3463" y="1342"/>
              <a:ext cx="56" cy="42"/>
            </a:xfrm>
            <a:custGeom>
              <a:avLst/>
              <a:gdLst>
                <a:gd name="T0" fmla="*/ 2 w 62"/>
                <a:gd name="T1" fmla="*/ 45 h 45"/>
                <a:gd name="T2" fmla="*/ 0 w 62"/>
                <a:gd name="T3" fmla="*/ 15 h 45"/>
                <a:gd name="T4" fmla="*/ 8 w 62"/>
                <a:gd name="T5" fmla="*/ 1 h 45"/>
                <a:gd name="T6" fmla="*/ 47 w 62"/>
                <a:gd name="T7" fmla="*/ 0 h 45"/>
                <a:gd name="T8" fmla="*/ 62 w 62"/>
                <a:gd name="T9" fmla="*/ 16 h 45"/>
                <a:gd name="T10" fmla="*/ 33 w 62"/>
                <a:gd name="T11" fmla="*/ 36 h 45"/>
                <a:gd name="T12" fmla="*/ 2 w 62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5">
                  <a:moveTo>
                    <a:pt x="2" y="45"/>
                  </a:moveTo>
                  <a:lnTo>
                    <a:pt x="0" y="15"/>
                  </a:lnTo>
                  <a:lnTo>
                    <a:pt x="8" y="1"/>
                  </a:lnTo>
                  <a:lnTo>
                    <a:pt x="47" y="0"/>
                  </a:lnTo>
                  <a:lnTo>
                    <a:pt x="62" y="16"/>
                  </a:lnTo>
                  <a:lnTo>
                    <a:pt x="33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2649" y="1296"/>
              <a:ext cx="91" cy="80"/>
            </a:xfrm>
            <a:custGeom>
              <a:avLst/>
              <a:gdLst>
                <a:gd name="T0" fmla="*/ 13 w 99"/>
                <a:gd name="T1" fmla="*/ 52 h 87"/>
                <a:gd name="T2" fmla="*/ 0 w 99"/>
                <a:gd name="T3" fmla="*/ 35 h 87"/>
                <a:gd name="T4" fmla="*/ 19 w 99"/>
                <a:gd name="T5" fmla="*/ 8 h 87"/>
                <a:gd name="T6" fmla="*/ 42 w 99"/>
                <a:gd name="T7" fmla="*/ 2 h 87"/>
                <a:gd name="T8" fmla="*/ 62 w 99"/>
                <a:gd name="T9" fmla="*/ 9 h 87"/>
                <a:gd name="T10" fmla="*/ 80 w 99"/>
                <a:gd name="T11" fmla="*/ 0 h 87"/>
                <a:gd name="T12" fmla="*/ 89 w 99"/>
                <a:gd name="T13" fmla="*/ 24 h 87"/>
                <a:gd name="T14" fmla="*/ 84 w 99"/>
                <a:gd name="T15" fmla="*/ 54 h 87"/>
                <a:gd name="T16" fmla="*/ 99 w 99"/>
                <a:gd name="T17" fmla="*/ 78 h 87"/>
                <a:gd name="T18" fmla="*/ 62 w 99"/>
                <a:gd name="T19" fmla="*/ 87 h 87"/>
                <a:gd name="T20" fmla="*/ 33 w 99"/>
                <a:gd name="T21" fmla="*/ 77 h 87"/>
                <a:gd name="T22" fmla="*/ 13 w 99"/>
                <a:gd name="T23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87">
                  <a:moveTo>
                    <a:pt x="13" y="52"/>
                  </a:moveTo>
                  <a:lnTo>
                    <a:pt x="0" y="35"/>
                  </a:lnTo>
                  <a:lnTo>
                    <a:pt x="19" y="8"/>
                  </a:lnTo>
                  <a:lnTo>
                    <a:pt x="42" y="2"/>
                  </a:lnTo>
                  <a:lnTo>
                    <a:pt x="62" y="9"/>
                  </a:lnTo>
                  <a:lnTo>
                    <a:pt x="80" y="0"/>
                  </a:lnTo>
                  <a:lnTo>
                    <a:pt x="89" y="24"/>
                  </a:lnTo>
                  <a:lnTo>
                    <a:pt x="84" y="54"/>
                  </a:lnTo>
                  <a:lnTo>
                    <a:pt x="99" y="78"/>
                  </a:lnTo>
                  <a:lnTo>
                    <a:pt x="62" y="87"/>
                  </a:lnTo>
                  <a:lnTo>
                    <a:pt x="33" y="77"/>
                  </a:lnTo>
                  <a:lnTo>
                    <a:pt x="13" y="5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2624" y="1218"/>
              <a:ext cx="71" cy="87"/>
            </a:xfrm>
            <a:custGeom>
              <a:avLst/>
              <a:gdLst>
                <a:gd name="T0" fmla="*/ 0 w 78"/>
                <a:gd name="T1" fmla="*/ 73 h 94"/>
                <a:gd name="T2" fmla="*/ 18 w 78"/>
                <a:gd name="T3" fmla="*/ 55 h 94"/>
                <a:gd name="T4" fmla="*/ 12 w 78"/>
                <a:gd name="T5" fmla="*/ 34 h 94"/>
                <a:gd name="T6" fmla="*/ 20 w 78"/>
                <a:gd name="T7" fmla="*/ 20 h 94"/>
                <a:gd name="T8" fmla="*/ 39 w 78"/>
                <a:gd name="T9" fmla="*/ 19 h 94"/>
                <a:gd name="T10" fmla="*/ 40 w 78"/>
                <a:gd name="T11" fmla="*/ 0 h 94"/>
                <a:gd name="T12" fmla="*/ 59 w 78"/>
                <a:gd name="T13" fmla="*/ 19 h 94"/>
                <a:gd name="T14" fmla="*/ 74 w 78"/>
                <a:gd name="T15" fmla="*/ 35 h 94"/>
                <a:gd name="T16" fmla="*/ 66 w 78"/>
                <a:gd name="T17" fmla="*/ 54 h 94"/>
                <a:gd name="T18" fmla="*/ 78 w 78"/>
                <a:gd name="T19" fmla="*/ 73 h 94"/>
                <a:gd name="T20" fmla="*/ 57 w 78"/>
                <a:gd name="T21" fmla="*/ 76 h 94"/>
                <a:gd name="T22" fmla="*/ 27 w 78"/>
                <a:gd name="T23" fmla="*/ 94 h 94"/>
                <a:gd name="T24" fmla="*/ 0 w 78"/>
                <a:gd name="T25" fmla="*/ 7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4">
                  <a:moveTo>
                    <a:pt x="0" y="73"/>
                  </a:moveTo>
                  <a:lnTo>
                    <a:pt x="18" y="55"/>
                  </a:lnTo>
                  <a:lnTo>
                    <a:pt x="12" y="34"/>
                  </a:lnTo>
                  <a:lnTo>
                    <a:pt x="20" y="20"/>
                  </a:lnTo>
                  <a:lnTo>
                    <a:pt x="39" y="19"/>
                  </a:lnTo>
                  <a:lnTo>
                    <a:pt x="40" y="0"/>
                  </a:lnTo>
                  <a:lnTo>
                    <a:pt x="59" y="19"/>
                  </a:lnTo>
                  <a:lnTo>
                    <a:pt x="74" y="35"/>
                  </a:lnTo>
                  <a:lnTo>
                    <a:pt x="66" y="54"/>
                  </a:lnTo>
                  <a:lnTo>
                    <a:pt x="78" y="73"/>
                  </a:lnTo>
                  <a:lnTo>
                    <a:pt x="57" y="76"/>
                  </a:lnTo>
                  <a:lnTo>
                    <a:pt x="27" y="9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2733" y="1332"/>
              <a:ext cx="82" cy="96"/>
            </a:xfrm>
            <a:custGeom>
              <a:avLst/>
              <a:gdLst>
                <a:gd name="T0" fmla="*/ 0 w 90"/>
                <a:gd name="T1" fmla="*/ 98 h 104"/>
                <a:gd name="T2" fmla="*/ 15 w 90"/>
                <a:gd name="T3" fmla="*/ 63 h 104"/>
                <a:gd name="T4" fmla="*/ 18 w 90"/>
                <a:gd name="T5" fmla="*/ 24 h 104"/>
                <a:gd name="T6" fmla="*/ 24 w 90"/>
                <a:gd name="T7" fmla="*/ 6 h 104"/>
                <a:gd name="T8" fmla="*/ 36 w 90"/>
                <a:gd name="T9" fmla="*/ 0 h 104"/>
                <a:gd name="T10" fmla="*/ 39 w 90"/>
                <a:gd name="T11" fmla="*/ 38 h 104"/>
                <a:gd name="T12" fmla="*/ 54 w 90"/>
                <a:gd name="T13" fmla="*/ 17 h 104"/>
                <a:gd name="T14" fmla="*/ 67 w 90"/>
                <a:gd name="T15" fmla="*/ 13 h 104"/>
                <a:gd name="T16" fmla="*/ 82 w 90"/>
                <a:gd name="T17" fmla="*/ 29 h 104"/>
                <a:gd name="T18" fmla="*/ 90 w 90"/>
                <a:gd name="T19" fmla="*/ 48 h 104"/>
                <a:gd name="T20" fmla="*/ 76 w 90"/>
                <a:gd name="T21" fmla="*/ 68 h 104"/>
                <a:gd name="T22" fmla="*/ 40 w 90"/>
                <a:gd name="T23" fmla="*/ 78 h 104"/>
                <a:gd name="T24" fmla="*/ 15 w 90"/>
                <a:gd name="T25" fmla="*/ 104 h 104"/>
                <a:gd name="T26" fmla="*/ 0 w 90"/>
                <a:gd name="T27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4">
                  <a:moveTo>
                    <a:pt x="0" y="98"/>
                  </a:moveTo>
                  <a:lnTo>
                    <a:pt x="15" y="63"/>
                  </a:lnTo>
                  <a:lnTo>
                    <a:pt x="18" y="2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9" y="38"/>
                  </a:lnTo>
                  <a:lnTo>
                    <a:pt x="54" y="17"/>
                  </a:lnTo>
                  <a:lnTo>
                    <a:pt x="67" y="13"/>
                  </a:lnTo>
                  <a:lnTo>
                    <a:pt x="82" y="29"/>
                  </a:lnTo>
                  <a:lnTo>
                    <a:pt x="90" y="48"/>
                  </a:lnTo>
                  <a:lnTo>
                    <a:pt x="76" y="68"/>
                  </a:lnTo>
                  <a:lnTo>
                    <a:pt x="40" y="78"/>
                  </a:lnTo>
                  <a:lnTo>
                    <a:pt x="15" y="104"/>
                  </a:lnTo>
                  <a:lnTo>
                    <a:pt x="0" y="9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1718" y="1710"/>
              <a:ext cx="53" cy="42"/>
            </a:xfrm>
            <a:custGeom>
              <a:avLst/>
              <a:gdLst>
                <a:gd name="T0" fmla="*/ 6 w 58"/>
                <a:gd name="T1" fmla="*/ 46 h 46"/>
                <a:gd name="T2" fmla="*/ 58 w 58"/>
                <a:gd name="T3" fmla="*/ 43 h 46"/>
                <a:gd name="T4" fmla="*/ 58 w 58"/>
                <a:gd name="T5" fmla="*/ 27 h 46"/>
                <a:gd name="T6" fmla="*/ 43 w 58"/>
                <a:gd name="T7" fmla="*/ 6 h 46"/>
                <a:gd name="T8" fmla="*/ 30 w 58"/>
                <a:gd name="T9" fmla="*/ 0 h 46"/>
                <a:gd name="T10" fmla="*/ 0 w 58"/>
                <a:gd name="T11" fmla="*/ 24 h 46"/>
                <a:gd name="T12" fmla="*/ 6 w 58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6">
                  <a:moveTo>
                    <a:pt x="6" y="46"/>
                  </a:moveTo>
                  <a:lnTo>
                    <a:pt x="58" y="43"/>
                  </a:lnTo>
                  <a:lnTo>
                    <a:pt x="58" y="27"/>
                  </a:lnTo>
                  <a:lnTo>
                    <a:pt x="43" y="6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6" y="4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1957" y="1760"/>
              <a:ext cx="30" cy="58"/>
            </a:xfrm>
            <a:custGeom>
              <a:avLst/>
              <a:gdLst>
                <a:gd name="T0" fmla="*/ 19 w 33"/>
                <a:gd name="T1" fmla="*/ 0 h 63"/>
                <a:gd name="T2" fmla="*/ 6 w 33"/>
                <a:gd name="T3" fmla="*/ 18 h 63"/>
                <a:gd name="T4" fmla="*/ 0 w 33"/>
                <a:gd name="T5" fmla="*/ 33 h 63"/>
                <a:gd name="T6" fmla="*/ 26 w 33"/>
                <a:gd name="T7" fmla="*/ 63 h 63"/>
                <a:gd name="T8" fmla="*/ 33 w 33"/>
                <a:gd name="T9" fmla="*/ 53 h 63"/>
                <a:gd name="T10" fmla="*/ 26 w 33"/>
                <a:gd name="T11" fmla="*/ 30 h 63"/>
                <a:gd name="T12" fmla="*/ 19 w 33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3">
                  <a:moveTo>
                    <a:pt x="19" y="0"/>
                  </a:moveTo>
                  <a:lnTo>
                    <a:pt x="6" y="18"/>
                  </a:lnTo>
                  <a:lnTo>
                    <a:pt x="0" y="33"/>
                  </a:lnTo>
                  <a:lnTo>
                    <a:pt x="26" y="63"/>
                  </a:lnTo>
                  <a:lnTo>
                    <a:pt x="33" y="53"/>
                  </a:lnTo>
                  <a:lnTo>
                    <a:pt x="26" y="3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691680" y="1412776"/>
            <a:ext cx="2594917" cy="3028290"/>
            <a:chOff x="1134" y="914"/>
            <a:chExt cx="2948" cy="3002"/>
          </a:xfrm>
          <a:gradFill flip="none" rotWithShape="1">
            <a:gsLst>
              <a:gs pos="50000">
                <a:schemeClr val="bg2"/>
              </a:gs>
              <a:gs pos="13000">
                <a:srgbClr val="00B0F0"/>
              </a:gs>
            </a:gsLst>
            <a:lin ang="0" scaled="0"/>
            <a:tileRect/>
          </a:gradFill>
        </p:grpSpPr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1283" y="914"/>
              <a:ext cx="2208" cy="2352"/>
            </a:xfrm>
            <a:custGeom>
              <a:avLst/>
              <a:gdLst/>
              <a:ahLst/>
              <a:cxnLst>
                <a:cxn ang="0">
                  <a:pos x="598" y="5496"/>
                </a:cxn>
                <a:cxn ang="0">
                  <a:pos x="1323" y="5880"/>
                </a:cxn>
                <a:cxn ang="0">
                  <a:pos x="1654" y="6222"/>
                </a:cxn>
                <a:cxn ang="0">
                  <a:pos x="1021" y="6402"/>
                </a:cxn>
                <a:cxn ang="0">
                  <a:pos x="1471" y="7306"/>
                </a:cxn>
                <a:cxn ang="0">
                  <a:pos x="2319" y="7578"/>
                </a:cxn>
                <a:cxn ang="0">
                  <a:pos x="3483" y="7560"/>
                </a:cxn>
                <a:cxn ang="0">
                  <a:pos x="4144" y="7642"/>
                </a:cxn>
                <a:cxn ang="0">
                  <a:pos x="4776" y="7797"/>
                </a:cxn>
                <a:cxn ang="0">
                  <a:pos x="4650" y="8139"/>
                </a:cxn>
                <a:cxn ang="0">
                  <a:pos x="3840" y="7965"/>
                </a:cxn>
                <a:cxn ang="0">
                  <a:pos x="2268" y="7809"/>
                </a:cxn>
                <a:cxn ang="0">
                  <a:pos x="1912" y="8710"/>
                </a:cxn>
                <a:cxn ang="0">
                  <a:pos x="2431" y="10354"/>
                </a:cxn>
                <a:cxn ang="0">
                  <a:pos x="2971" y="10537"/>
                </a:cxn>
                <a:cxn ang="0">
                  <a:pos x="3735" y="11269"/>
                </a:cxn>
                <a:cxn ang="0">
                  <a:pos x="4072" y="11176"/>
                </a:cxn>
                <a:cxn ang="0">
                  <a:pos x="4788" y="11527"/>
                </a:cxn>
                <a:cxn ang="0">
                  <a:pos x="5107" y="11565"/>
                </a:cxn>
                <a:cxn ang="0">
                  <a:pos x="4821" y="10365"/>
                </a:cxn>
                <a:cxn ang="0">
                  <a:pos x="4648" y="9327"/>
                </a:cxn>
                <a:cxn ang="0">
                  <a:pos x="5328" y="9715"/>
                </a:cxn>
                <a:cxn ang="0">
                  <a:pos x="5374" y="9196"/>
                </a:cxn>
                <a:cxn ang="0">
                  <a:pos x="4933" y="8440"/>
                </a:cxn>
                <a:cxn ang="0">
                  <a:pos x="6073" y="8487"/>
                </a:cxn>
                <a:cxn ang="0">
                  <a:pos x="6684" y="8637"/>
                </a:cxn>
                <a:cxn ang="0">
                  <a:pos x="6511" y="7678"/>
                </a:cxn>
                <a:cxn ang="0">
                  <a:pos x="5047" y="6855"/>
                </a:cxn>
                <a:cxn ang="0">
                  <a:pos x="4335" y="6343"/>
                </a:cxn>
                <a:cxn ang="0">
                  <a:pos x="4875" y="6028"/>
                </a:cxn>
                <a:cxn ang="0">
                  <a:pos x="4624" y="5412"/>
                </a:cxn>
                <a:cxn ang="0">
                  <a:pos x="5151" y="5818"/>
                </a:cxn>
                <a:cxn ang="0">
                  <a:pos x="5419" y="5548"/>
                </a:cxn>
                <a:cxn ang="0">
                  <a:pos x="4221" y="3840"/>
                </a:cxn>
                <a:cxn ang="0">
                  <a:pos x="4356" y="2844"/>
                </a:cxn>
                <a:cxn ang="0">
                  <a:pos x="4800" y="2758"/>
                </a:cxn>
                <a:cxn ang="0">
                  <a:pos x="5416" y="3672"/>
                </a:cxn>
                <a:cxn ang="0">
                  <a:pos x="6021" y="3885"/>
                </a:cxn>
                <a:cxn ang="0">
                  <a:pos x="6036" y="3382"/>
                </a:cxn>
                <a:cxn ang="0">
                  <a:pos x="6558" y="3625"/>
                </a:cxn>
                <a:cxn ang="0">
                  <a:pos x="7275" y="3504"/>
                </a:cxn>
                <a:cxn ang="0">
                  <a:pos x="6393" y="2731"/>
                </a:cxn>
                <a:cxn ang="0">
                  <a:pos x="6757" y="2304"/>
                </a:cxn>
                <a:cxn ang="0">
                  <a:pos x="7950" y="1993"/>
                </a:cxn>
                <a:cxn ang="0">
                  <a:pos x="8481" y="1794"/>
                </a:cxn>
                <a:cxn ang="0">
                  <a:pos x="9960" y="2038"/>
                </a:cxn>
                <a:cxn ang="0">
                  <a:pos x="10644" y="1117"/>
                </a:cxn>
                <a:cxn ang="0">
                  <a:pos x="10431" y="118"/>
                </a:cxn>
                <a:cxn ang="0">
                  <a:pos x="9970" y="919"/>
                </a:cxn>
                <a:cxn ang="0">
                  <a:pos x="8421" y="879"/>
                </a:cxn>
                <a:cxn ang="0">
                  <a:pos x="7251" y="523"/>
                </a:cxn>
                <a:cxn ang="0">
                  <a:pos x="6274" y="691"/>
                </a:cxn>
                <a:cxn ang="0">
                  <a:pos x="5346" y="915"/>
                </a:cxn>
                <a:cxn ang="0">
                  <a:pos x="3816" y="1348"/>
                </a:cxn>
                <a:cxn ang="0">
                  <a:pos x="2572" y="1927"/>
                </a:cxn>
                <a:cxn ang="0">
                  <a:pos x="1536" y="2161"/>
                </a:cxn>
                <a:cxn ang="0">
                  <a:pos x="1149" y="3067"/>
                </a:cxn>
                <a:cxn ang="0">
                  <a:pos x="405" y="3967"/>
                </a:cxn>
              </a:cxnLst>
              <a:rect l="0" t="0" r="r" b="b"/>
              <a:pathLst>
                <a:path w="11040" h="11761">
                  <a:moveTo>
                    <a:pt x="0" y="4672"/>
                  </a:moveTo>
                  <a:lnTo>
                    <a:pt x="123" y="4873"/>
                  </a:lnTo>
                  <a:lnTo>
                    <a:pt x="243" y="4914"/>
                  </a:lnTo>
                  <a:lnTo>
                    <a:pt x="169" y="5112"/>
                  </a:lnTo>
                  <a:lnTo>
                    <a:pt x="289" y="5169"/>
                  </a:lnTo>
                  <a:lnTo>
                    <a:pt x="274" y="5310"/>
                  </a:lnTo>
                  <a:lnTo>
                    <a:pt x="433" y="5364"/>
                  </a:lnTo>
                  <a:lnTo>
                    <a:pt x="555" y="5364"/>
                  </a:lnTo>
                  <a:lnTo>
                    <a:pt x="598" y="5496"/>
                  </a:lnTo>
                  <a:lnTo>
                    <a:pt x="976" y="5910"/>
                  </a:lnTo>
                  <a:lnTo>
                    <a:pt x="997" y="6055"/>
                  </a:lnTo>
                  <a:lnTo>
                    <a:pt x="1126" y="6070"/>
                  </a:lnTo>
                  <a:lnTo>
                    <a:pt x="1101" y="5923"/>
                  </a:lnTo>
                  <a:lnTo>
                    <a:pt x="1099" y="5820"/>
                  </a:lnTo>
                  <a:lnTo>
                    <a:pt x="1149" y="5751"/>
                  </a:lnTo>
                  <a:lnTo>
                    <a:pt x="1201" y="5824"/>
                  </a:lnTo>
                  <a:lnTo>
                    <a:pt x="1246" y="5935"/>
                  </a:lnTo>
                  <a:lnTo>
                    <a:pt x="1323" y="5880"/>
                  </a:lnTo>
                  <a:lnTo>
                    <a:pt x="1453" y="5998"/>
                  </a:lnTo>
                  <a:lnTo>
                    <a:pt x="1521" y="6015"/>
                  </a:lnTo>
                  <a:lnTo>
                    <a:pt x="1573" y="5941"/>
                  </a:lnTo>
                  <a:lnTo>
                    <a:pt x="1683" y="5907"/>
                  </a:lnTo>
                  <a:lnTo>
                    <a:pt x="1716" y="6034"/>
                  </a:lnTo>
                  <a:lnTo>
                    <a:pt x="1732" y="6210"/>
                  </a:lnTo>
                  <a:lnTo>
                    <a:pt x="1789" y="6279"/>
                  </a:lnTo>
                  <a:lnTo>
                    <a:pt x="1761" y="6330"/>
                  </a:lnTo>
                  <a:lnTo>
                    <a:pt x="1654" y="6222"/>
                  </a:lnTo>
                  <a:lnTo>
                    <a:pt x="1552" y="6282"/>
                  </a:lnTo>
                  <a:lnTo>
                    <a:pt x="1545" y="6178"/>
                  </a:lnTo>
                  <a:lnTo>
                    <a:pt x="1443" y="6150"/>
                  </a:lnTo>
                  <a:lnTo>
                    <a:pt x="1291" y="6159"/>
                  </a:lnTo>
                  <a:lnTo>
                    <a:pt x="1231" y="6117"/>
                  </a:lnTo>
                  <a:lnTo>
                    <a:pt x="1144" y="6174"/>
                  </a:lnTo>
                  <a:lnTo>
                    <a:pt x="1053" y="6138"/>
                  </a:lnTo>
                  <a:lnTo>
                    <a:pt x="1108" y="6315"/>
                  </a:lnTo>
                  <a:lnTo>
                    <a:pt x="1021" y="6402"/>
                  </a:lnTo>
                  <a:lnTo>
                    <a:pt x="1080" y="6522"/>
                  </a:lnTo>
                  <a:lnTo>
                    <a:pt x="1188" y="6451"/>
                  </a:lnTo>
                  <a:lnTo>
                    <a:pt x="1266" y="6489"/>
                  </a:lnTo>
                  <a:lnTo>
                    <a:pt x="1266" y="6571"/>
                  </a:lnTo>
                  <a:lnTo>
                    <a:pt x="1401" y="6624"/>
                  </a:lnTo>
                  <a:lnTo>
                    <a:pt x="1458" y="6787"/>
                  </a:lnTo>
                  <a:lnTo>
                    <a:pt x="1503" y="7030"/>
                  </a:lnTo>
                  <a:lnTo>
                    <a:pt x="1635" y="7134"/>
                  </a:lnTo>
                  <a:lnTo>
                    <a:pt x="1471" y="7306"/>
                  </a:lnTo>
                  <a:lnTo>
                    <a:pt x="1651" y="7360"/>
                  </a:lnTo>
                  <a:lnTo>
                    <a:pt x="1620" y="7485"/>
                  </a:lnTo>
                  <a:lnTo>
                    <a:pt x="1710" y="7560"/>
                  </a:lnTo>
                  <a:lnTo>
                    <a:pt x="1875" y="7554"/>
                  </a:lnTo>
                  <a:lnTo>
                    <a:pt x="1875" y="7450"/>
                  </a:lnTo>
                  <a:lnTo>
                    <a:pt x="2085" y="7350"/>
                  </a:lnTo>
                  <a:lnTo>
                    <a:pt x="2253" y="7465"/>
                  </a:lnTo>
                  <a:lnTo>
                    <a:pt x="2241" y="7572"/>
                  </a:lnTo>
                  <a:lnTo>
                    <a:pt x="2319" y="7578"/>
                  </a:lnTo>
                  <a:lnTo>
                    <a:pt x="2511" y="7471"/>
                  </a:lnTo>
                  <a:lnTo>
                    <a:pt x="2655" y="7453"/>
                  </a:lnTo>
                  <a:lnTo>
                    <a:pt x="2745" y="7524"/>
                  </a:lnTo>
                  <a:lnTo>
                    <a:pt x="2863" y="7396"/>
                  </a:lnTo>
                  <a:lnTo>
                    <a:pt x="2947" y="7395"/>
                  </a:lnTo>
                  <a:lnTo>
                    <a:pt x="3090" y="7350"/>
                  </a:lnTo>
                  <a:lnTo>
                    <a:pt x="3151" y="7405"/>
                  </a:lnTo>
                  <a:lnTo>
                    <a:pt x="3351" y="7411"/>
                  </a:lnTo>
                  <a:lnTo>
                    <a:pt x="3483" y="7560"/>
                  </a:lnTo>
                  <a:lnTo>
                    <a:pt x="3525" y="7467"/>
                  </a:lnTo>
                  <a:lnTo>
                    <a:pt x="3649" y="7530"/>
                  </a:lnTo>
                  <a:lnTo>
                    <a:pt x="3778" y="7560"/>
                  </a:lnTo>
                  <a:lnTo>
                    <a:pt x="3828" y="7510"/>
                  </a:lnTo>
                  <a:lnTo>
                    <a:pt x="3831" y="7425"/>
                  </a:lnTo>
                  <a:lnTo>
                    <a:pt x="3858" y="7312"/>
                  </a:lnTo>
                  <a:lnTo>
                    <a:pt x="4020" y="7395"/>
                  </a:lnTo>
                  <a:lnTo>
                    <a:pt x="4063" y="7554"/>
                  </a:lnTo>
                  <a:lnTo>
                    <a:pt x="4144" y="7642"/>
                  </a:lnTo>
                  <a:lnTo>
                    <a:pt x="4155" y="7545"/>
                  </a:lnTo>
                  <a:lnTo>
                    <a:pt x="4233" y="7480"/>
                  </a:lnTo>
                  <a:lnTo>
                    <a:pt x="4320" y="7434"/>
                  </a:lnTo>
                  <a:lnTo>
                    <a:pt x="4354" y="7578"/>
                  </a:lnTo>
                  <a:lnTo>
                    <a:pt x="4519" y="7677"/>
                  </a:lnTo>
                  <a:lnTo>
                    <a:pt x="4473" y="7764"/>
                  </a:lnTo>
                  <a:lnTo>
                    <a:pt x="4591" y="7756"/>
                  </a:lnTo>
                  <a:lnTo>
                    <a:pt x="4761" y="7872"/>
                  </a:lnTo>
                  <a:lnTo>
                    <a:pt x="4776" y="7797"/>
                  </a:lnTo>
                  <a:lnTo>
                    <a:pt x="4909" y="7839"/>
                  </a:lnTo>
                  <a:lnTo>
                    <a:pt x="4972" y="7935"/>
                  </a:lnTo>
                  <a:lnTo>
                    <a:pt x="5040" y="7824"/>
                  </a:lnTo>
                  <a:lnTo>
                    <a:pt x="5133" y="7903"/>
                  </a:lnTo>
                  <a:lnTo>
                    <a:pt x="5284" y="7917"/>
                  </a:lnTo>
                  <a:lnTo>
                    <a:pt x="5100" y="8130"/>
                  </a:lnTo>
                  <a:lnTo>
                    <a:pt x="4953" y="8131"/>
                  </a:lnTo>
                  <a:lnTo>
                    <a:pt x="4800" y="8086"/>
                  </a:lnTo>
                  <a:lnTo>
                    <a:pt x="4650" y="8139"/>
                  </a:lnTo>
                  <a:lnTo>
                    <a:pt x="4567" y="8217"/>
                  </a:lnTo>
                  <a:lnTo>
                    <a:pt x="4660" y="8275"/>
                  </a:lnTo>
                  <a:lnTo>
                    <a:pt x="4842" y="8305"/>
                  </a:lnTo>
                  <a:lnTo>
                    <a:pt x="4720" y="8352"/>
                  </a:lnTo>
                  <a:lnTo>
                    <a:pt x="4536" y="8401"/>
                  </a:lnTo>
                  <a:lnTo>
                    <a:pt x="4441" y="8190"/>
                  </a:lnTo>
                  <a:lnTo>
                    <a:pt x="4216" y="8092"/>
                  </a:lnTo>
                  <a:lnTo>
                    <a:pt x="4014" y="7965"/>
                  </a:lnTo>
                  <a:lnTo>
                    <a:pt x="3840" y="7965"/>
                  </a:lnTo>
                  <a:lnTo>
                    <a:pt x="3588" y="7873"/>
                  </a:lnTo>
                  <a:lnTo>
                    <a:pt x="3378" y="7699"/>
                  </a:lnTo>
                  <a:lnTo>
                    <a:pt x="3049" y="7542"/>
                  </a:lnTo>
                  <a:lnTo>
                    <a:pt x="2961" y="7545"/>
                  </a:lnTo>
                  <a:lnTo>
                    <a:pt x="2898" y="7485"/>
                  </a:lnTo>
                  <a:lnTo>
                    <a:pt x="2752" y="7633"/>
                  </a:lnTo>
                  <a:lnTo>
                    <a:pt x="2631" y="7837"/>
                  </a:lnTo>
                  <a:lnTo>
                    <a:pt x="2451" y="7930"/>
                  </a:lnTo>
                  <a:lnTo>
                    <a:pt x="2268" y="7809"/>
                  </a:lnTo>
                  <a:lnTo>
                    <a:pt x="2074" y="7782"/>
                  </a:lnTo>
                  <a:lnTo>
                    <a:pt x="2061" y="8017"/>
                  </a:lnTo>
                  <a:lnTo>
                    <a:pt x="1980" y="8100"/>
                  </a:lnTo>
                  <a:lnTo>
                    <a:pt x="1969" y="8185"/>
                  </a:lnTo>
                  <a:lnTo>
                    <a:pt x="1747" y="8380"/>
                  </a:lnTo>
                  <a:lnTo>
                    <a:pt x="1626" y="8356"/>
                  </a:lnTo>
                  <a:lnTo>
                    <a:pt x="1611" y="8577"/>
                  </a:lnTo>
                  <a:lnTo>
                    <a:pt x="1768" y="8617"/>
                  </a:lnTo>
                  <a:lnTo>
                    <a:pt x="1912" y="8710"/>
                  </a:lnTo>
                  <a:lnTo>
                    <a:pt x="1948" y="8836"/>
                  </a:lnTo>
                  <a:lnTo>
                    <a:pt x="1951" y="9000"/>
                  </a:lnTo>
                  <a:lnTo>
                    <a:pt x="2104" y="9016"/>
                  </a:lnTo>
                  <a:lnTo>
                    <a:pt x="2296" y="9177"/>
                  </a:lnTo>
                  <a:lnTo>
                    <a:pt x="2467" y="9343"/>
                  </a:lnTo>
                  <a:lnTo>
                    <a:pt x="2557" y="9589"/>
                  </a:lnTo>
                  <a:lnTo>
                    <a:pt x="2610" y="9750"/>
                  </a:lnTo>
                  <a:lnTo>
                    <a:pt x="2353" y="10050"/>
                  </a:lnTo>
                  <a:lnTo>
                    <a:pt x="2431" y="10354"/>
                  </a:lnTo>
                  <a:lnTo>
                    <a:pt x="2557" y="10513"/>
                  </a:lnTo>
                  <a:lnTo>
                    <a:pt x="2569" y="10752"/>
                  </a:lnTo>
                  <a:lnTo>
                    <a:pt x="2610" y="10875"/>
                  </a:lnTo>
                  <a:lnTo>
                    <a:pt x="2749" y="10854"/>
                  </a:lnTo>
                  <a:lnTo>
                    <a:pt x="2880" y="11053"/>
                  </a:lnTo>
                  <a:lnTo>
                    <a:pt x="3003" y="10936"/>
                  </a:lnTo>
                  <a:lnTo>
                    <a:pt x="3001" y="10822"/>
                  </a:lnTo>
                  <a:lnTo>
                    <a:pt x="2988" y="10644"/>
                  </a:lnTo>
                  <a:lnTo>
                    <a:pt x="2971" y="10537"/>
                  </a:lnTo>
                  <a:lnTo>
                    <a:pt x="3000" y="10441"/>
                  </a:lnTo>
                  <a:lnTo>
                    <a:pt x="3115" y="10402"/>
                  </a:lnTo>
                  <a:lnTo>
                    <a:pt x="3285" y="10374"/>
                  </a:lnTo>
                  <a:lnTo>
                    <a:pt x="3375" y="10450"/>
                  </a:lnTo>
                  <a:lnTo>
                    <a:pt x="3366" y="10663"/>
                  </a:lnTo>
                  <a:lnTo>
                    <a:pt x="3525" y="10681"/>
                  </a:lnTo>
                  <a:lnTo>
                    <a:pt x="3679" y="11062"/>
                  </a:lnTo>
                  <a:lnTo>
                    <a:pt x="3771" y="11173"/>
                  </a:lnTo>
                  <a:lnTo>
                    <a:pt x="3735" y="11269"/>
                  </a:lnTo>
                  <a:lnTo>
                    <a:pt x="3786" y="11460"/>
                  </a:lnTo>
                  <a:lnTo>
                    <a:pt x="3705" y="11550"/>
                  </a:lnTo>
                  <a:lnTo>
                    <a:pt x="3901" y="11634"/>
                  </a:lnTo>
                  <a:lnTo>
                    <a:pt x="3931" y="11761"/>
                  </a:lnTo>
                  <a:lnTo>
                    <a:pt x="3996" y="11635"/>
                  </a:lnTo>
                  <a:lnTo>
                    <a:pt x="3951" y="11461"/>
                  </a:lnTo>
                  <a:lnTo>
                    <a:pt x="3949" y="11338"/>
                  </a:lnTo>
                  <a:lnTo>
                    <a:pt x="4018" y="11251"/>
                  </a:lnTo>
                  <a:lnTo>
                    <a:pt x="4072" y="11176"/>
                  </a:lnTo>
                  <a:lnTo>
                    <a:pt x="4020" y="11053"/>
                  </a:lnTo>
                  <a:lnTo>
                    <a:pt x="4096" y="10965"/>
                  </a:lnTo>
                  <a:lnTo>
                    <a:pt x="4246" y="10858"/>
                  </a:lnTo>
                  <a:lnTo>
                    <a:pt x="4348" y="10900"/>
                  </a:lnTo>
                  <a:lnTo>
                    <a:pt x="4470" y="10933"/>
                  </a:lnTo>
                  <a:lnTo>
                    <a:pt x="4521" y="11139"/>
                  </a:lnTo>
                  <a:lnTo>
                    <a:pt x="4626" y="11200"/>
                  </a:lnTo>
                  <a:lnTo>
                    <a:pt x="4650" y="11319"/>
                  </a:lnTo>
                  <a:lnTo>
                    <a:pt x="4788" y="11527"/>
                  </a:lnTo>
                  <a:lnTo>
                    <a:pt x="4719" y="11610"/>
                  </a:lnTo>
                  <a:lnTo>
                    <a:pt x="4816" y="11686"/>
                  </a:lnTo>
                  <a:lnTo>
                    <a:pt x="4861" y="11626"/>
                  </a:lnTo>
                  <a:lnTo>
                    <a:pt x="4789" y="11530"/>
                  </a:lnTo>
                  <a:lnTo>
                    <a:pt x="4911" y="11503"/>
                  </a:lnTo>
                  <a:lnTo>
                    <a:pt x="5013" y="11715"/>
                  </a:lnTo>
                  <a:lnTo>
                    <a:pt x="5148" y="11715"/>
                  </a:lnTo>
                  <a:lnTo>
                    <a:pt x="5203" y="11685"/>
                  </a:lnTo>
                  <a:lnTo>
                    <a:pt x="5107" y="11565"/>
                  </a:lnTo>
                  <a:lnTo>
                    <a:pt x="5131" y="11455"/>
                  </a:lnTo>
                  <a:lnTo>
                    <a:pt x="5011" y="11427"/>
                  </a:lnTo>
                  <a:lnTo>
                    <a:pt x="4911" y="11295"/>
                  </a:lnTo>
                  <a:lnTo>
                    <a:pt x="4878" y="11100"/>
                  </a:lnTo>
                  <a:lnTo>
                    <a:pt x="4911" y="11038"/>
                  </a:lnTo>
                  <a:lnTo>
                    <a:pt x="5055" y="11079"/>
                  </a:lnTo>
                  <a:lnTo>
                    <a:pt x="5056" y="10944"/>
                  </a:lnTo>
                  <a:lnTo>
                    <a:pt x="4938" y="10785"/>
                  </a:lnTo>
                  <a:lnTo>
                    <a:pt x="4821" y="10365"/>
                  </a:lnTo>
                  <a:lnTo>
                    <a:pt x="4791" y="10239"/>
                  </a:lnTo>
                  <a:lnTo>
                    <a:pt x="4668" y="10194"/>
                  </a:lnTo>
                  <a:lnTo>
                    <a:pt x="4696" y="10006"/>
                  </a:lnTo>
                  <a:lnTo>
                    <a:pt x="4561" y="9823"/>
                  </a:lnTo>
                  <a:lnTo>
                    <a:pt x="4356" y="9391"/>
                  </a:lnTo>
                  <a:lnTo>
                    <a:pt x="4378" y="9280"/>
                  </a:lnTo>
                  <a:lnTo>
                    <a:pt x="4473" y="9240"/>
                  </a:lnTo>
                  <a:lnTo>
                    <a:pt x="4548" y="9298"/>
                  </a:lnTo>
                  <a:lnTo>
                    <a:pt x="4648" y="9327"/>
                  </a:lnTo>
                  <a:lnTo>
                    <a:pt x="4759" y="9298"/>
                  </a:lnTo>
                  <a:lnTo>
                    <a:pt x="4912" y="9430"/>
                  </a:lnTo>
                  <a:lnTo>
                    <a:pt x="5088" y="9480"/>
                  </a:lnTo>
                  <a:lnTo>
                    <a:pt x="5089" y="9609"/>
                  </a:lnTo>
                  <a:lnTo>
                    <a:pt x="4969" y="9609"/>
                  </a:lnTo>
                  <a:lnTo>
                    <a:pt x="4996" y="9714"/>
                  </a:lnTo>
                  <a:lnTo>
                    <a:pt x="5145" y="9820"/>
                  </a:lnTo>
                  <a:lnTo>
                    <a:pt x="5206" y="9744"/>
                  </a:lnTo>
                  <a:lnTo>
                    <a:pt x="5328" y="9715"/>
                  </a:lnTo>
                  <a:lnTo>
                    <a:pt x="5281" y="9625"/>
                  </a:lnTo>
                  <a:lnTo>
                    <a:pt x="5404" y="9568"/>
                  </a:lnTo>
                  <a:lnTo>
                    <a:pt x="5715" y="9552"/>
                  </a:lnTo>
                  <a:lnTo>
                    <a:pt x="5731" y="9498"/>
                  </a:lnTo>
                  <a:lnTo>
                    <a:pt x="5541" y="9312"/>
                  </a:lnTo>
                  <a:lnTo>
                    <a:pt x="5566" y="9220"/>
                  </a:lnTo>
                  <a:lnTo>
                    <a:pt x="5572" y="9075"/>
                  </a:lnTo>
                  <a:lnTo>
                    <a:pt x="5445" y="9075"/>
                  </a:lnTo>
                  <a:lnTo>
                    <a:pt x="5374" y="9196"/>
                  </a:lnTo>
                  <a:lnTo>
                    <a:pt x="5254" y="9205"/>
                  </a:lnTo>
                  <a:lnTo>
                    <a:pt x="5160" y="9088"/>
                  </a:lnTo>
                  <a:lnTo>
                    <a:pt x="5163" y="8890"/>
                  </a:lnTo>
                  <a:lnTo>
                    <a:pt x="4996" y="8862"/>
                  </a:lnTo>
                  <a:lnTo>
                    <a:pt x="5148" y="8700"/>
                  </a:lnTo>
                  <a:lnTo>
                    <a:pt x="5209" y="8529"/>
                  </a:lnTo>
                  <a:lnTo>
                    <a:pt x="5001" y="8560"/>
                  </a:lnTo>
                  <a:lnTo>
                    <a:pt x="4831" y="8520"/>
                  </a:lnTo>
                  <a:lnTo>
                    <a:pt x="4933" y="8440"/>
                  </a:lnTo>
                  <a:lnTo>
                    <a:pt x="5076" y="8437"/>
                  </a:lnTo>
                  <a:lnTo>
                    <a:pt x="5179" y="8415"/>
                  </a:lnTo>
                  <a:lnTo>
                    <a:pt x="5271" y="8325"/>
                  </a:lnTo>
                  <a:lnTo>
                    <a:pt x="5550" y="8350"/>
                  </a:lnTo>
                  <a:lnTo>
                    <a:pt x="5611" y="8251"/>
                  </a:lnTo>
                  <a:lnTo>
                    <a:pt x="5760" y="8202"/>
                  </a:lnTo>
                  <a:lnTo>
                    <a:pt x="5880" y="8184"/>
                  </a:lnTo>
                  <a:lnTo>
                    <a:pt x="5853" y="8310"/>
                  </a:lnTo>
                  <a:lnTo>
                    <a:pt x="6073" y="8487"/>
                  </a:lnTo>
                  <a:lnTo>
                    <a:pt x="6199" y="8724"/>
                  </a:lnTo>
                  <a:lnTo>
                    <a:pt x="6306" y="8670"/>
                  </a:lnTo>
                  <a:lnTo>
                    <a:pt x="6411" y="8775"/>
                  </a:lnTo>
                  <a:lnTo>
                    <a:pt x="6469" y="8938"/>
                  </a:lnTo>
                  <a:lnTo>
                    <a:pt x="6466" y="9054"/>
                  </a:lnTo>
                  <a:lnTo>
                    <a:pt x="6682" y="9040"/>
                  </a:lnTo>
                  <a:lnTo>
                    <a:pt x="6691" y="8895"/>
                  </a:lnTo>
                  <a:lnTo>
                    <a:pt x="6750" y="8730"/>
                  </a:lnTo>
                  <a:lnTo>
                    <a:pt x="6684" y="8637"/>
                  </a:lnTo>
                  <a:lnTo>
                    <a:pt x="6618" y="8575"/>
                  </a:lnTo>
                  <a:lnTo>
                    <a:pt x="6675" y="8488"/>
                  </a:lnTo>
                  <a:lnTo>
                    <a:pt x="6607" y="8476"/>
                  </a:lnTo>
                  <a:lnTo>
                    <a:pt x="6559" y="8416"/>
                  </a:lnTo>
                  <a:lnTo>
                    <a:pt x="6601" y="8260"/>
                  </a:lnTo>
                  <a:lnTo>
                    <a:pt x="6571" y="8055"/>
                  </a:lnTo>
                  <a:lnTo>
                    <a:pt x="6721" y="7951"/>
                  </a:lnTo>
                  <a:lnTo>
                    <a:pt x="6636" y="7773"/>
                  </a:lnTo>
                  <a:lnTo>
                    <a:pt x="6511" y="7678"/>
                  </a:lnTo>
                  <a:lnTo>
                    <a:pt x="6232" y="7560"/>
                  </a:lnTo>
                  <a:lnTo>
                    <a:pt x="6024" y="7543"/>
                  </a:lnTo>
                  <a:lnTo>
                    <a:pt x="5935" y="7369"/>
                  </a:lnTo>
                  <a:lnTo>
                    <a:pt x="5857" y="7186"/>
                  </a:lnTo>
                  <a:lnTo>
                    <a:pt x="5460" y="6945"/>
                  </a:lnTo>
                  <a:lnTo>
                    <a:pt x="5313" y="6867"/>
                  </a:lnTo>
                  <a:lnTo>
                    <a:pt x="5209" y="6781"/>
                  </a:lnTo>
                  <a:lnTo>
                    <a:pt x="5161" y="6855"/>
                  </a:lnTo>
                  <a:lnTo>
                    <a:pt x="5047" y="6855"/>
                  </a:lnTo>
                  <a:lnTo>
                    <a:pt x="4966" y="6691"/>
                  </a:lnTo>
                  <a:lnTo>
                    <a:pt x="4867" y="6640"/>
                  </a:lnTo>
                  <a:lnTo>
                    <a:pt x="4686" y="6645"/>
                  </a:lnTo>
                  <a:lnTo>
                    <a:pt x="4563" y="6570"/>
                  </a:lnTo>
                  <a:lnTo>
                    <a:pt x="4410" y="6505"/>
                  </a:lnTo>
                  <a:lnTo>
                    <a:pt x="4161" y="6462"/>
                  </a:lnTo>
                  <a:lnTo>
                    <a:pt x="4113" y="6370"/>
                  </a:lnTo>
                  <a:lnTo>
                    <a:pt x="4189" y="6286"/>
                  </a:lnTo>
                  <a:lnTo>
                    <a:pt x="4335" y="6343"/>
                  </a:lnTo>
                  <a:lnTo>
                    <a:pt x="4516" y="6361"/>
                  </a:lnTo>
                  <a:lnTo>
                    <a:pt x="4605" y="6282"/>
                  </a:lnTo>
                  <a:lnTo>
                    <a:pt x="4734" y="6235"/>
                  </a:lnTo>
                  <a:lnTo>
                    <a:pt x="4768" y="6204"/>
                  </a:lnTo>
                  <a:lnTo>
                    <a:pt x="4866" y="6195"/>
                  </a:lnTo>
                  <a:lnTo>
                    <a:pt x="4909" y="6100"/>
                  </a:lnTo>
                  <a:lnTo>
                    <a:pt x="4995" y="6046"/>
                  </a:lnTo>
                  <a:lnTo>
                    <a:pt x="4941" y="5985"/>
                  </a:lnTo>
                  <a:lnTo>
                    <a:pt x="4875" y="6028"/>
                  </a:lnTo>
                  <a:lnTo>
                    <a:pt x="4875" y="5911"/>
                  </a:lnTo>
                  <a:lnTo>
                    <a:pt x="4831" y="5823"/>
                  </a:lnTo>
                  <a:lnTo>
                    <a:pt x="4729" y="5787"/>
                  </a:lnTo>
                  <a:lnTo>
                    <a:pt x="4699" y="5668"/>
                  </a:lnTo>
                  <a:lnTo>
                    <a:pt x="4665" y="5730"/>
                  </a:lnTo>
                  <a:lnTo>
                    <a:pt x="4591" y="5695"/>
                  </a:lnTo>
                  <a:lnTo>
                    <a:pt x="4605" y="5611"/>
                  </a:lnTo>
                  <a:lnTo>
                    <a:pt x="4561" y="5473"/>
                  </a:lnTo>
                  <a:lnTo>
                    <a:pt x="4624" y="5412"/>
                  </a:lnTo>
                  <a:lnTo>
                    <a:pt x="4741" y="5443"/>
                  </a:lnTo>
                  <a:lnTo>
                    <a:pt x="4836" y="5323"/>
                  </a:lnTo>
                  <a:lnTo>
                    <a:pt x="4987" y="5410"/>
                  </a:lnTo>
                  <a:lnTo>
                    <a:pt x="5071" y="5392"/>
                  </a:lnTo>
                  <a:lnTo>
                    <a:pt x="5167" y="5515"/>
                  </a:lnTo>
                  <a:lnTo>
                    <a:pt x="5211" y="5616"/>
                  </a:lnTo>
                  <a:lnTo>
                    <a:pt x="5281" y="5715"/>
                  </a:lnTo>
                  <a:lnTo>
                    <a:pt x="5211" y="5743"/>
                  </a:lnTo>
                  <a:lnTo>
                    <a:pt x="5151" y="5818"/>
                  </a:lnTo>
                  <a:lnTo>
                    <a:pt x="5062" y="5829"/>
                  </a:lnTo>
                  <a:lnTo>
                    <a:pt x="5092" y="5760"/>
                  </a:lnTo>
                  <a:lnTo>
                    <a:pt x="5040" y="5686"/>
                  </a:lnTo>
                  <a:lnTo>
                    <a:pt x="4966" y="5787"/>
                  </a:lnTo>
                  <a:lnTo>
                    <a:pt x="4981" y="5896"/>
                  </a:lnTo>
                  <a:lnTo>
                    <a:pt x="5086" y="5923"/>
                  </a:lnTo>
                  <a:lnTo>
                    <a:pt x="5298" y="5805"/>
                  </a:lnTo>
                  <a:lnTo>
                    <a:pt x="5511" y="5731"/>
                  </a:lnTo>
                  <a:lnTo>
                    <a:pt x="5419" y="5548"/>
                  </a:lnTo>
                  <a:lnTo>
                    <a:pt x="5313" y="5317"/>
                  </a:lnTo>
                  <a:lnTo>
                    <a:pt x="5164" y="5151"/>
                  </a:lnTo>
                  <a:lnTo>
                    <a:pt x="4966" y="4897"/>
                  </a:lnTo>
                  <a:lnTo>
                    <a:pt x="4758" y="4780"/>
                  </a:lnTo>
                  <a:lnTo>
                    <a:pt x="4687" y="4546"/>
                  </a:lnTo>
                  <a:lnTo>
                    <a:pt x="4681" y="4335"/>
                  </a:lnTo>
                  <a:lnTo>
                    <a:pt x="4447" y="4141"/>
                  </a:lnTo>
                  <a:lnTo>
                    <a:pt x="4399" y="3984"/>
                  </a:lnTo>
                  <a:lnTo>
                    <a:pt x="4221" y="3840"/>
                  </a:lnTo>
                  <a:lnTo>
                    <a:pt x="4174" y="3657"/>
                  </a:lnTo>
                  <a:lnTo>
                    <a:pt x="4147" y="3475"/>
                  </a:lnTo>
                  <a:lnTo>
                    <a:pt x="4263" y="3213"/>
                  </a:lnTo>
                  <a:lnTo>
                    <a:pt x="4413" y="3084"/>
                  </a:lnTo>
                  <a:lnTo>
                    <a:pt x="4356" y="3009"/>
                  </a:lnTo>
                  <a:lnTo>
                    <a:pt x="4266" y="2994"/>
                  </a:lnTo>
                  <a:lnTo>
                    <a:pt x="4233" y="2865"/>
                  </a:lnTo>
                  <a:lnTo>
                    <a:pt x="4251" y="2821"/>
                  </a:lnTo>
                  <a:lnTo>
                    <a:pt x="4356" y="2844"/>
                  </a:lnTo>
                  <a:lnTo>
                    <a:pt x="4320" y="2760"/>
                  </a:lnTo>
                  <a:lnTo>
                    <a:pt x="4386" y="2667"/>
                  </a:lnTo>
                  <a:lnTo>
                    <a:pt x="4455" y="2770"/>
                  </a:lnTo>
                  <a:lnTo>
                    <a:pt x="4504" y="2638"/>
                  </a:lnTo>
                  <a:lnTo>
                    <a:pt x="4597" y="2604"/>
                  </a:lnTo>
                  <a:lnTo>
                    <a:pt x="4729" y="2515"/>
                  </a:lnTo>
                  <a:lnTo>
                    <a:pt x="4852" y="2559"/>
                  </a:lnTo>
                  <a:lnTo>
                    <a:pt x="4894" y="2650"/>
                  </a:lnTo>
                  <a:lnTo>
                    <a:pt x="4800" y="2758"/>
                  </a:lnTo>
                  <a:lnTo>
                    <a:pt x="4641" y="2773"/>
                  </a:lnTo>
                  <a:lnTo>
                    <a:pt x="4701" y="2910"/>
                  </a:lnTo>
                  <a:lnTo>
                    <a:pt x="4771" y="3043"/>
                  </a:lnTo>
                  <a:lnTo>
                    <a:pt x="4890" y="3061"/>
                  </a:lnTo>
                  <a:lnTo>
                    <a:pt x="4981" y="3126"/>
                  </a:lnTo>
                  <a:lnTo>
                    <a:pt x="5092" y="3240"/>
                  </a:lnTo>
                  <a:lnTo>
                    <a:pt x="5211" y="3280"/>
                  </a:lnTo>
                  <a:lnTo>
                    <a:pt x="5476" y="3408"/>
                  </a:lnTo>
                  <a:lnTo>
                    <a:pt x="5416" y="3672"/>
                  </a:lnTo>
                  <a:lnTo>
                    <a:pt x="5541" y="3847"/>
                  </a:lnTo>
                  <a:lnTo>
                    <a:pt x="5538" y="3999"/>
                  </a:lnTo>
                  <a:lnTo>
                    <a:pt x="5695" y="3954"/>
                  </a:lnTo>
                  <a:lnTo>
                    <a:pt x="5839" y="4020"/>
                  </a:lnTo>
                  <a:lnTo>
                    <a:pt x="5928" y="4090"/>
                  </a:lnTo>
                  <a:lnTo>
                    <a:pt x="6153" y="4090"/>
                  </a:lnTo>
                  <a:lnTo>
                    <a:pt x="6141" y="4015"/>
                  </a:lnTo>
                  <a:lnTo>
                    <a:pt x="6073" y="3997"/>
                  </a:lnTo>
                  <a:lnTo>
                    <a:pt x="6021" y="3885"/>
                  </a:lnTo>
                  <a:lnTo>
                    <a:pt x="5763" y="3834"/>
                  </a:lnTo>
                  <a:lnTo>
                    <a:pt x="5647" y="3699"/>
                  </a:lnTo>
                  <a:lnTo>
                    <a:pt x="5542" y="3558"/>
                  </a:lnTo>
                  <a:lnTo>
                    <a:pt x="5481" y="3402"/>
                  </a:lnTo>
                  <a:lnTo>
                    <a:pt x="5514" y="3322"/>
                  </a:lnTo>
                  <a:lnTo>
                    <a:pt x="5596" y="3240"/>
                  </a:lnTo>
                  <a:lnTo>
                    <a:pt x="5806" y="3343"/>
                  </a:lnTo>
                  <a:lnTo>
                    <a:pt x="5926" y="3354"/>
                  </a:lnTo>
                  <a:lnTo>
                    <a:pt x="6036" y="3382"/>
                  </a:lnTo>
                  <a:lnTo>
                    <a:pt x="6157" y="3595"/>
                  </a:lnTo>
                  <a:lnTo>
                    <a:pt x="6240" y="3637"/>
                  </a:lnTo>
                  <a:lnTo>
                    <a:pt x="6232" y="3805"/>
                  </a:lnTo>
                  <a:lnTo>
                    <a:pt x="6399" y="3895"/>
                  </a:lnTo>
                  <a:lnTo>
                    <a:pt x="6483" y="4029"/>
                  </a:lnTo>
                  <a:lnTo>
                    <a:pt x="6607" y="3952"/>
                  </a:lnTo>
                  <a:lnTo>
                    <a:pt x="6651" y="3880"/>
                  </a:lnTo>
                  <a:lnTo>
                    <a:pt x="6571" y="3789"/>
                  </a:lnTo>
                  <a:lnTo>
                    <a:pt x="6558" y="3625"/>
                  </a:lnTo>
                  <a:lnTo>
                    <a:pt x="6442" y="3505"/>
                  </a:lnTo>
                  <a:lnTo>
                    <a:pt x="6240" y="3444"/>
                  </a:lnTo>
                  <a:lnTo>
                    <a:pt x="6096" y="3265"/>
                  </a:lnTo>
                  <a:lnTo>
                    <a:pt x="6094" y="3135"/>
                  </a:lnTo>
                  <a:lnTo>
                    <a:pt x="6171" y="3039"/>
                  </a:lnTo>
                  <a:lnTo>
                    <a:pt x="6850" y="3268"/>
                  </a:lnTo>
                  <a:lnTo>
                    <a:pt x="6951" y="3477"/>
                  </a:lnTo>
                  <a:lnTo>
                    <a:pt x="7185" y="3643"/>
                  </a:lnTo>
                  <a:lnTo>
                    <a:pt x="7275" y="3504"/>
                  </a:lnTo>
                  <a:lnTo>
                    <a:pt x="7113" y="3361"/>
                  </a:lnTo>
                  <a:lnTo>
                    <a:pt x="7008" y="3196"/>
                  </a:lnTo>
                  <a:lnTo>
                    <a:pt x="6727" y="3030"/>
                  </a:lnTo>
                  <a:lnTo>
                    <a:pt x="6637" y="2955"/>
                  </a:lnTo>
                  <a:lnTo>
                    <a:pt x="6532" y="3013"/>
                  </a:lnTo>
                  <a:lnTo>
                    <a:pt x="6394" y="2965"/>
                  </a:lnTo>
                  <a:lnTo>
                    <a:pt x="6316" y="2874"/>
                  </a:lnTo>
                  <a:lnTo>
                    <a:pt x="6285" y="2758"/>
                  </a:lnTo>
                  <a:lnTo>
                    <a:pt x="6393" y="2731"/>
                  </a:lnTo>
                  <a:lnTo>
                    <a:pt x="6471" y="2680"/>
                  </a:lnTo>
                  <a:lnTo>
                    <a:pt x="6354" y="2641"/>
                  </a:lnTo>
                  <a:lnTo>
                    <a:pt x="6181" y="2499"/>
                  </a:lnTo>
                  <a:lnTo>
                    <a:pt x="6060" y="2443"/>
                  </a:lnTo>
                  <a:lnTo>
                    <a:pt x="6019" y="2338"/>
                  </a:lnTo>
                  <a:lnTo>
                    <a:pt x="6100" y="2274"/>
                  </a:lnTo>
                  <a:lnTo>
                    <a:pt x="6397" y="2134"/>
                  </a:lnTo>
                  <a:lnTo>
                    <a:pt x="6573" y="2317"/>
                  </a:lnTo>
                  <a:lnTo>
                    <a:pt x="6757" y="2304"/>
                  </a:lnTo>
                  <a:lnTo>
                    <a:pt x="6997" y="2169"/>
                  </a:lnTo>
                  <a:lnTo>
                    <a:pt x="7134" y="1945"/>
                  </a:lnTo>
                  <a:lnTo>
                    <a:pt x="7233" y="1812"/>
                  </a:lnTo>
                  <a:lnTo>
                    <a:pt x="7432" y="1785"/>
                  </a:lnTo>
                  <a:lnTo>
                    <a:pt x="7533" y="1825"/>
                  </a:lnTo>
                  <a:lnTo>
                    <a:pt x="7608" y="1935"/>
                  </a:lnTo>
                  <a:lnTo>
                    <a:pt x="7761" y="1965"/>
                  </a:lnTo>
                  <a:lnTo>
                    <a:pt x="7824" y="2019"/>
                  </a:lnTo>
                  <a:lnTo>
                    <a:pt x="7950" y="1993"/>
                  </a:lnTo>
                  <a:lnTo>
                    <a:pt x="8074" y="1872"/>
                  </a:lnTo>
                  <a:lnTo>
                    <a:pt x="8236" y="1816"/>
                  </a:lnTo>
                  <a:lnTo>
                    <a:pt x="8311" y="1690"/>
                  </a:lnTo>
                  <a:lnTo>
                    <a:pt x="8451" y="1615"/>
                  </a:lnTo>
                  <a:lnTo>
                    <a:pt x="8359" y="1498"/>
                  </a:lnTo>
                  <a:lnTo>
                    <a:pt x="8418" y="1456"/>
                  </a:lnTo>
                  <a:lnTo>
                    <a:pt x="8527" y="1558"/>
                  </a:lnTo>
                  <a:lnTo>
                    <a:pt x="8520" y="1644"/>
                  </a:lnTo>
                  <a:lnTo>
                    <a:pt x="8481" y="1794"/>
                  </a:lnTo>
                  <a:lnTo>
                    <a:pt x="8704" y="1845"/>
                  </a:lnTo>
                  <a:lnTo>
                    <a:pt x="8805" y="1800"/>
                  </a:lnTo>
                  <a:lnTo>
                    <a:pt x="8898" y="1869"/>
                  </a:lnTo>
                  <a:lnTo>
                    <a:pt x="9066" y="1885"/>
                  </a:lnTo>
                  <a:lnTo>
                    <a:pt x="9198" y="1935"/>
                  </a:lnTo>
                  <a:lnTo>
                    <a:pt x="9346" y="1944"/>
                  </a:lnTo>
                  <a:lnTo>
                    <a:pt x="9499" y="2038"/>
                  </a:lnTo>
                  <a:lnTo>
                    <a:pt x="9666" y="1975"/>
                  </a:lnTo>
                  <a:lnTo>
                    <a:pt x="9960" y="2038"/>
                  </a:lnTo>
                  <a:lnTo>
                    <a:pt x="10024" y="2133"/>
                  </a:lnTo>
                  <a:lnTo>
                    <a:pt x="9978" y="2145"/>
                  </a:lnTo>
                  <a:lnTo>
                    <a:pt x="10066" y="2295"/>
                  </a:lnTo>
                  <a:lnTo>
                    <a:pt x="10381" y="1950"/>
                  </a:lnTo>
                  <a:lnTo>
                    <a:pt x="10470" y="1749"/>
                  </a:lnTo>
                  <a:lnTo>
                    <a:pt x="10611" y="1620"/>
                  </a:lnTo>
                  <a:lnTo>
                    <a:pt x="10509" y="1527"/>
                  </a:lnTo>
                  <a:lnTo>
                    <a:pt x="10477" y="1089"/>
                  </a:lnTo>
                  <a:lnTo>
                    <a:pt x="10644" y="1117"/>
                  </a:lnTo>
                  <a:lnTo>
                    <a:pt x="10803" y="879"/>
                  </a:lnTo>
                  <a:lnTo>
                    <a:pt x="10936" y="999"/>
                  </a:lnTo>
                  <a:lnTo>
                    <a:pt x="11040" y="895"/>
                  </a:lnTo>
                  <a:lnTo>
                    <a:pt x="10971" y="592"/>
                  </a:lnTo>
                  <a:lnTo>
                    <a:pt x="10957" y="340"/>
                  </a:lnTo>
                  <a:lnTo>
                    <a:pt x="10807" y="280"/>
                  </a:lnTo>
                  <a:lnTo>
                    <a:pt x="10728" y="130"/>
                  </a:lnTo>
                  <a:lnTo>
                    <a:pt x="10546" y="75"/>
                  </a:lnTo>
                  <a:lnTo>
                    <a:pt x="10431" y="118"/>
                  </a:lnTo>
                  <a:lnTo>
                    <a:pt x="10312" y="13"/>
                  </a:lnTo>
                  <a:lnTo>
                    <a:pt x="10155" y="0"/>
                  </a:lnTo>
                  <a:lnTo>
                    <a:pt x="10051" y="100"/>
                  </a:lnTo>
                  <a:lnTo>
                    <a:pt x="10035" y="195"/>
                  </a:lnTo>
                  <a:lnTo>
                    <a:pt x="10171" y="310"/>
                  </a:lnTo>
                  <a:lnTo>
                    <a:pt x="10188" y="445"/>
                  </a:lnTo>
                  <a:lnTo>
                    <a:pt x="10221" y="600"/>
                  </a:lnTo>
                  <a:lnTo>
                    <a:pt x="10183" y="867"/>
                  </a:lnTo>
                  <a:lnTo>
                    <a:pt x="9970" y="919"/>
                  </a:lnTo>
                  <a:lnTo>
                    <a:pt x="9786" y="1005"/>
                  </a:lnTo>
                  <a:lnTo>
                    <a:pt x="9681" y="910"/>
                  </a:lnTo>
                  <a:lnTo>
                    <a:pt x="9406" y="984"/>
                  </a:lnTo>
                  <a:lnTo>
                    <a:pt x="9202" y="931"/>
                  </a:lnTo>
                  <a:lnTo>
                    <a:pt x="9082" y="1035"/>
                  </a:lnTo>
                  <a:lnTo>
                    <a:pt x="8772" y="1123"/>
                  </a:lnTo>
                  <a:lnTo>
                    <a:pt x="8631" y="1120"/>
                  </a:lnTo>
                  <a:lnTo>
                    <a:pt x="8599" y="1014"/>
                  </a:lnTo>
                  <a:lnTo>
                    <a:pt x="8421" y="879"/>
                  </a:lnTo>
                  <a:lnTo>
                    <a:pt x="8161" y="805"/>
                  </a:lnTo>
                  <a:lnTo>
                    <a:pt x="7999" y="795"/>
                  </a:lnTo>
                  <a:lnTo>
                    <a:pt x="7863" y="850"/>
                  </a:lnTo>
                  <a:lnTo>
                    <a:pt x="7807" y="744"/>
                  </a:lnTo>
                  <a:lnTo>
                    <a:pt x="7638" y="723"/>
                  </a:lnTo>
                  <a:lnTo>
                    <a:pt x="7515" y="436"/>
                  </a:lnTo>
                  <a:lnTo>
                    <a:pt x="7386" y="430"/>
                  </a:lnTo>
                  <a:lnTo>
                    <a:pt x="7381" y="534"/>
                  </a:lnTo>
                  <a:lnTo>
                    <a:pt x="7251" y="523"/>
                  </a:lnTo>
                  <a:lnTo>
                    <a:pt x="7128" y="549"/>
                  </a:lnTo>
                  <a:lnTo>
                    <a:pt x="7141" y="447"/>
                  </a:lnTo>
                  <a:lnTo>
                    <a:pt x="7023" y="405"/>
                  </a:lnTo>
                  <a:lnTo>
                    <a:pt x="6900" y="508"/>
                  </a:lnTo>
                  <a:lnTo>
                    <a:pt x="6721" y="477"/>
                  </a:lnTo>
                  <a:lnTo>
                    <a:pt x="6708" y="622"/>
                  </a:lnTo>
                  <a:lnTo>
                    <a:pt x="6576" y="697"/>
                  </a:lnTo>
                  <a:lnTo>
                    <a:pt x="6457" y="625"/>
                  </a:lnTo>
                  <a:lnTo>
                    <a:pt x="6274" y="691"/>
                  </a:lnTo>
                  <a:lnTo>
                    <a:pt x="6186" y="787"/>
                  </a:lnTo>
                  <a:lnTo>
                    <a:pt x="6076" y="751"/>
                  </a:lnTo>
                  <a:lnTo>
                    <a:pt x="5961" y="852"/>
                  </a:lnTo>
                  <a:lnTo>
                    <a:pt x="5821" y="772"/>
                  </a:lnTo>
                  <a:lnTo>
                    <a:pt x="5670" y="805"/>
                  </a:lnTo>
                  <a:lnTo>
                    <a:pt x="5497" y="865"/>
                  </a:lnTo>
                  <a:lnTo>
                    <a:pt x="5464" y="772"/>
                  </a:lnTo>
                  <a:lnTo>
                    <a:pt x="5361" y="810"/>
                  </a:lnTo>
                  <a:lnTo>
                    <a:pt x="5346" y="915"/>
                  </a:lnTo>
                  <a:lnTo>
                    <a:pt x="5214" y="988"/>
                  </a:lnTo>
                  <a:lnTo>
                    <a:pt x="4881" y="922"/>
                  </a:lnTo>
                  <a:lnTo>
                    <a:pt x="4593" y="883"/>
                  </a:lnTo>
                  <a:lnTo>
                    <a:pt x="4534" y="988"/>
                  </a:lnTo>
                  <a:lnTo>
                    <a:pt x="4524" y="1299"/>
                  </a:lnTo>
                  <a:lnTo>
                    <a:pt x="4342" y="1216"/>
                  </a:lnTo>
                  <a:lnTo>
                    <a:pt x="4236" y="1386"/>
                  </a:lnTo>
                  <a:lnTo>
                    <a:pt x="4027" y="1410"/>
                  </a:lnTo>
                  <a:lnTo>
                    <a:pt x="3816" y="1348"/>
                  </a:lnTo>
                  <a:lnTo>
                    <a:pt x="3667" y="1228"/>
                  </a:lnTo>
                  <a:lnTo>
                    <a:pt x="3495" y="1330"/>
                  </a:lnTo>
                  <a:lnTo>
                    <a:pt x="3381" y="1305"/>
                  </a:lnTo>
                  <a:lnTo>
                    <a:pt x="3180" y="1402"/>
                  </a:lnTo>
                  <a:lnTo>
                    <a:pt x="3081" y="1543"/>
                  </a:lnTo>
                  <a:lnTo>
                    <a:pt x="2962" y="1651"/>
                  </a:lnTo>
                  <a:lnTo>
                    <a:pt x="2917" y="1798"/>
                  </a:lnTo>
                  <a:lnTo>
                    <a:pt x="2734" y="1795"/>
                  </a:lnTo>
                  <a:lnTo>
                    <a:pt x="2572" y="1927"/>
                  </a:lnTo>
                  <a:lnTo>
                    <a:pt x="2458" y="1813"/>
                  </a:lnTo>
                  <a:lnTo>
                    <a:pt x="2253" y="1815"/>
                  </a:lnTo>
                  <a:lnTo>
                    <a:pt x="2146" y="1912"/>
                  </a:lnTo>
                  <a:lnTo>
                    <a:pt x="1939" y="1869"/>
                  </a:lnTo>
                  <a:lnTo>
                    <a:pt x="1806" y="1917"/>
                  </a:lnTo>
                  <a:lnTo>
                    <a:pt x="1635" y="1911"/>
                  </a:lnTo>
                  <a:lnTo>
                    <a:pt x="1458" y="1944"/>
                  </a:lnTo>
                  <a:lnTo>
                    <a:pt x="1461" y="2142"/>
                  </a:lnTo>
                  <a:lnTo>
                    <a:pt x="1536" y="2161"/>
                  </a:lnTo>
                  <a:lnTo>
                    <a:pt x="1656" y="2290"/>
                  </a:lnTo>
                  <a:lnTo>
                    <a:pt x="1656" y="2425"/>
                  </a:lnTo>
                  <a:lnTo>
                    <a:pt x="1621" y="2590"/>
                  </a:lnTo>
                  <a:lnTo>
                    <a:pt x="1504" y="2662"/>
                  </a:lnTo>
                  <a:lnTo>
                    <a:pt x="1521" y="2758"/>
                  </a:lnTo>
                  <a:lnTo>
                    <a:pt x="1422" y="2785"/>
                  </a:lnTo>
                  <a:lnTo>
                    <a:pt x="1318" y="2770"/>
                  </a:lnTo>
                  <a:lnTo>
                    <a:pt x="1216" y="2833"/>
                  </a:lnTo>
                  <a:lnTo>
                    <a:pt x="1149" y="3067"/>
                  </a:lnTo>
                  <a:lnTo>
                    <a:pt x="1048" y="3217"/>
                  </a:lnTo>
                  <a:lnTo>
                    <a:pt x="991" y="3406"/>
                  </a:lnTo>
                  <a:lnTo>
                    <a:pt x="1020" y="3547"/>
                  </a:lnTo>
                  <a:lnTo>
                    <a:pt x="892" y="3640"/>
                  </a:lnTo>
                  <a:lnTo>
                    <a:pt x="586" y="3658"/>
                  </a:lnTo>
                  <a:lnTo>
                    <a:pt x="496" y="3778"/>
                  </a:lnTo>
                  <a:lnTo>
                    <a:pt x="396" y="3781"/>
                  </a:lnTo>
                  <a:lnTo>
                    <a:pt x="366" y="3835"/>
                  </a:lnTo>
                  <a:lnTo>
                    <a:pt x="405" y="3967"/>
                  </a:lnTo>
                  <a:lnTo>
                    <a:pt x="495" y="4078"/>
                  </a:lnTo>
                  <a:lnTo>
                    <a:pt x="553" y="4222"/>
                  </a:lnTo>
                  <a:lnTo>
                    <a:pt x="484" y="4255"/>
                  </a:lnTo>
                  <a:lnTo>
                    <a:pt x="423" y="4198"/>
                  </a:lnTo>
                  <a:lnTo>
                    <a:pt x="346" y="4198"/>
                  </a:lnTo>
                  <a:lnTo>
                    <a:pt x="379" y="4380"/>
                  </a:lnTo>
                  <a:lnTo>
                    <a:pt x="0" y="467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134" y="1746"/>
              <a:ext cx="150" cy="214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117" y="187"/>
                </a:cxn>
                <a:cxn ang="0">
                  <a:pos x="98" y="177"/>
                </a:cxn>
                <a:cxn ang="0">
                  <a:pos x="80" y="166"/>
                </a:cxn>
                <a:cxn ang="0">
                  <a:pos x="63" y="147"/>
                </a:cxn>
                <a:cxn ang="0">
                  <a:pos x="57" y="105"/>
                </a:cxn>
                <a:cxn ang="0">
                  <a:pos x="35" y="99"/>
                </a:cxn>
                <a:cxn ang="0">
                  <a:pos x="21" y="73"/>
                </a:cxn>
                <a:cxn ang="0">
                  <a:pos x="15" y="51"/>
                </a:cxn>
                <a:cxn ang="0">
                  <a:pos x="0" y="45"/>
                </a:cxn>
                <a:cxn ang="0">
                  <a:pos x="0" y="7"/>
                </a:cxn>
                <a:cxn ang="0">
                  <a:pos x="44" y="9"/>
                </a:cxn>
                <a:cxn ang="0">
                  <a:pos x="71" y="0"/>
                </a:cxn>
                <a:cxn ang="0">
                  <a:pos x="95" y="15"/>
                </a:cxn>
                <a:cxn ang="0">
                  <a:pos x="102" y="45"/>
                </a:cxn>
                <a:cxn ang="0">
                  <a:pos x="66" y="57"/>
                </a:cxn>
                <a:cxn ang="0">
                  <a:pos x="68" y="93"/>
                </a:cxn>
                <a:cxn ang="0">
                  <a:pos x="92" y="145"/>
                </a:cxn>
                <a:cxn ang="0">
                  <a:pos x="108" y="159"/>
                </a:cxn>
                <a:cxn ang="0">
                  <a:pos x="125" y="169"/>
                </a:cxn>
                <a:cxn ang="0">
                  <a:pos x="137" y="163"/>
                </a:cxn>
                <a:cxn ang="0">
                  <a:pos x="150" y="183"/>
                </a:cxn>
                <a:cxn ang="0">
                  <a:pos x="144" y="214"/>
                </a:cxn>
              </a:cxnLst>
              <a:rect l="0" t="0" r="r" b="b"/>
              <a:pathLst>
                <a:path w="150" h="214">
                  <a:moveTo>
                    <a:pt x="144" y="214"/>
                  </a:moveTo>
                  <a:lnTo>
                    <a:pt x="117" y="187"/>
                  </a:lnTo>
                  <a:lnTo>
                    <a:pt x="98" y="177"/>
                  </a:lnTo>
                  <a:lnTo>
                    <a:pt x="80" y="166"/>
                  </a:lnTo>
                  <a:lnTo>
                    <a:pt x="63" y="147"/>
                  </a:lnTo>
                  <a:lnTo>
                    <a:pt x="57" y="105"/>
                  </a:lnTo>
                  <a:lnTo>
                    <a:pt x="35" y="99"/>
                  </a:lnTo>
                  <a:lnTo>
                    <a:pt x="21" y="73"/>
                  </a:lnTo>
                  <a:lnTo>
                    <a:pt x="15" y="51"/>
                  </a:lnTo>
                  <a:lnTo>
                    <a:pt x="0" y="45"/>
                  </a:lnTo>
                  <a:lnTo>
                    <a:pt x="0" y="7"/>
                  </a:lnTo>
                  <a:lnTo>
                    <a:pt x="44" y="9"/>
                  </a:lnTo>
                  <a:lnTo>
                    <a:pt x="71" y="0"/>
                  </a:lnTo>
                  <a:lnTo>
                    <a:pt x="95" y="15"/>
                  </a:lnTo>
                  <a:lnTo>
                    <a:pt x="102" y="45"/>
                  </a:lnTo>
                  <a:lnTo>
                    <a:pt x="66" y="57"/>
                  </a:lnTo>
                  <a:lnTo>
                    <a:pt x="68" y="93"/>
                  </a:lnTo>
                  <a:lnTo>
                    <a:pt x="92" y="145"/>
                  </a:lnTo>
                  <a:lnTo>
                    <a:pt x="108" y="159"/>
                  </a:lnTo>
                  <a:lnTo>
                    <a:pt x="125" y="169"/>
                  </a:lnTo>
                  <a:lnTo>
                    <a:pt x="137" y="163"/>
                  </a:lnTo>
                  <a:lnTo>
                    <a:pt x="150" y="183"/>
                  </a:lnTo>
                  <a:lnTo>
                    <a:pt x="144" y="21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1338" y="2338"/>
              <a:ext cx="164" cy="191"/>
            </a:xfrm>
            <a:custGeom>
              <a:avLst/>
              <a:gdLst/>
              <a:ahLst/>
              <a:cxnLst>
                <a:cxn ang="0">
                  <a:pos x="138" y="189"/>
                </a:cxn>
                <a:cxn ang="0">
                  <a:pos x="159" y="191"/>
                </a:cxn>
                <a:cxn ang="0">
                  <a:pos x="164" y="162"/>
                </a:cxn>
                <a:cxn ang="0">
                  <a:pos x="135" y="117"/>
                </a:cxn>
                <a:cxn ang="0">
                  <a:pos x="136" y="91"/>
                </a:cxn>
                <a:cxn ang="0">
                  <a:pos x="128" y="95"/>
                </a:cxn>
                <a:cxn ang="0">
                  <a:pos x="108" y="105"/>
                </a:cxn>
                <a:cxn ang="0">
                  <a:pos x="98" y="78"/>
                </a:cxn>
                <a:cxn ang="0">
                  <a:pos x="102" y="33"/>
                </a:cxn>
                <a:cxn ang="0">
                  <a:pos x="92" y="18"/>
                </a:cxn>
                <a:cxn ang="0">
                  <a:pos x="91" y="0"/>
                </a:cxn>
                <a:cxn ang="0">
                  <a:pos x="80" y="6"/>
                </a:cxn>
                <a:cxn ang="0">
                  <a:pos x="71" y="21"/>
                </a:cxn>
                <a:cxn ang="0">
                  <a:pos x="78" y="39"/>
                </a:cxn>
                <a:cxn ang="0">
                  <a:pos x="53" y="75"/>
                </a:cxn>
                <a:cxn ang="0">
                  <a:pos x="44" y="36"/>
                </a:cxn>
                <a:cxn ang="0">
                  <a:pos x="14" y="44"/>
                </a:cxn>
                <a:cxn ang="0">
                  <a:pos x="17" y="81"/>
                </a:cxn>
                <a:cxn ang="0">
                  <a:pos x="11" y="99"/>
                </a:cxn>
                <a:cxn ang="0">
                  <a:pos x="11" y="116"/>
                </a:cxn>
                <a:cxn ang="0">
                  <a:pos x="0" y="136"/>
                </a:cxn>
                <a:cxn ang="0">
                  <a:pos x="21" y="152"/>
                </a:cxn>
                <a:cxn ang="0">
                  <a:pos x="45" y="136"/>
                </a:cxn>
                <a:cxn ang="0">
                  <a:pos x="39" y="113"/>
                </a:cxn>
                <a:cxn ang="0">
                  <a:pos x="33" y="95"/>
                </a:cxn>
                <a:cxn ang="0">
                  <a:pos x="51" y="101"/>
                </a:cxn>
                <a:cxn ang="0">
                  <a:pos x="60" y="165"/>
                </a:cxn>
                <a:cxn ang="0">
                  <a:pos x="80" y="173"/>
                </a:cxn>
                <a:cxn ang="0">
                  <a:pos x="93" y="164"/>
                </a:cxn>
                <a:cxn ang="0">
                  <a:pos x="116" y="167"/>
                </a:cxn>
                <a:cxn ang="0">
                  <a:pos x="138" y="189"/>
                </a:cxn>
              </a:cxnLst>
              <a:rect l="0" t="0" r="r" b="b"/>
              <a:pathLst>
                <a:path w="164" h="191">
                  <a:moveTo>
                    <a:pt x="138" y="189"/>
                  </a:moveTo>
                  <a:lnTo>
                    <a:pt x="159" y="191"/>
                  </a:lnTo>
                  <a:lnTo>
                    <a:pt x="164" y="162"/>
                  </a:lnTo>
                  <a:lnTo>
                    <a:pt x="135" y="117"/>
                  </a:lnTo>
                  <a:lnTo>
                    <a:pt x="136" y="91"/>
                  </a:lnTo>
                  <a:lnTo>
                    <a:pt x="128" y="95"/>
                  </a:lnTo>
                  <a:lnTo>
                    <a:pt x="108" y="105"/>
                  </a:lnTo>
                  <a:lnTo>
                    <a:pt x="98" y="78"/>
                  </a:lnTo>
                  <a:lnTo>
                    <a:pt x="102" y="33"/>
                  </a:lnTo>
                  <a:lnTo>
                    <a:pt x="92" y="18"/>
                  </a:lnTo>
                  <a:lnTo>
                    <a:pt x="91" y="0"/>
                  </a:lnTo>
                  <a:lnTo>
                    <a:pt x="80" y="6"/>
                  </a:lnTo>
                  <a:lnTo>
                    <a:pt x="71" y="21"/>
                  </a:lnTo>
                  <a:lnTo>
                    <a:pt x="78" y="39"/>
                  </a:lnTo>
                  <a:lnTo>
                    <a:pt x="53" y="75"/>
                  </a:lnTo>
                  <a:lnTo>
                    <a:pt x="44" y="36"/>
                  </a:lnTo>
                  <a:lnTo>
                    <a:pt x="14" y="44"/>
                  </a:lnTo>
                  <a:lnTo>
                    <a:pt x="17" y="81"/>
                  </a:lnTo>
                  <a:lnTo>
                    <a:pt x="11" y="99"/>
                  </a:lnTo>
                  <a:lnTo>
                    <a:pt x="11" y="116"/>
                  </a:lnTo>
                  <a:lnTo>
                    <a:pt x="0" y="136"/>
                  </a:lnTo>
                  <a:lnTo>
                    <a:pt x="21" y="152"/>
                  </a:lnTo>
                  <a:lnTo>
                    <a:pt x="45" y="136"/>
                  </a:lnTo>
                  <a:lnTo>
                    <a:pt x="39" y="113"/>
                  </a:lnTo>
                  <a:lnTo>
                    <a:pt x="33" y="95"/>
                  </a:lnTo>
                  <a:cubicBezTo>
                    <a:pt x="35" y="96"/>
                    <a:pt x="47" y="89"/>
                    <a:pt x="51" y="101"/>
                  </a:cubicBezTo>
                  <a:cubicBezTo>
                    <a:pt x="55" y="113"/>
                    <a:pt x="55" y="153"/>
                    <a:pt x="60" y="165"/>
                  </a:cubicBezTo>
                  <a:lnTo>
                    <a:pt x="80" y="173"/>
                  </a:lnTo>
                  <a:lnTo>
                    <a:pt x="93" y="164"/>
                  </a:lnTo>
                  <a:lnTo>
                    <a:pt x="116" y="167"/>
                  </a:lnTo>
                  <a:lnTo>
                    <a:pt x="138" y="18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1424" y="2179"/>
              <a:ext cx="63" cy="9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39" y="0"/>
                </a:cxn>
                <a:cxn ang="0">
                  <a:pos x="12" y="20"/>
                </a:cxn>
                <a:cxn ang="0">
                  <a:pos x="5" y="68"/>
                </a:cxn>
                <a:cxn ang="0">
                  <a:pos x="0" y="98"/>
                </a:cxn>
                <a:cxn ang="0">
                  <a:pos x="43" y="98"/>
                </a:cxn>
                <a:cxn ang="0">
                  <a:pos x="48" y="62"/>
                </a:cxn>
                <a:cxn ang="0">
                  <a:pos x="61" y="47"/>
                </a:cxn>
                <a:cxn ang="0">
                  <a:pos x="63" y="12"/>
                </a:cxn>
              </a:cxnLst>
              <a:rect l="0" t="0" r="r" b="b"/>
              <a:pathLst>
                <a:path w="63" h="98">
                  <a:moveTo>
                    <a:pt x="63" y="12"/>
                  </a:moveTo>
                  <a:lnTo>
                    <a:pt x="39" y="0"/>
                  </a:lnTo>
                  <a:lnTo>
                    <a:pt x="12" y="20"/>
                  </a:lnTo>
                  <a:lnTo>
                    <a:pt x="5" y="68"/>
                  </a:lnTo>
                  <a:lnTo>
                    <a:pt x="0" y="98"/>
                  </a:lnTo>
                  <a:lnTo>
                    <a:pt x="43" y="98"/>
                  </a:lnTo>
                  <a:lnTo>
                    <a:pt x="48" y="62"/>
                  </a:lnTo>
                  <a:lnTo>
                    <a:pt x="61" y="47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1437" y="2584"/>
              <a:ext cx="129" cy="131"/>
            </a:xfrm>
            <a:custGeom>
              <a:avLst/>
              <a:gdLst/>
              <a:ahLst/>
              <a:cxnLst>
                <a:cxn ang="0">
                  <a:pos x="72" y="131"/>
                </a:cxn>
                <a:cxn ang="0">
                  <a:pos x="54" y="113"/>
                </a:cxn>
                <a:cxn ang="0">
                  <a:pos x="30" y="86"/>
                </a:cxn>
                <a:cxn ang="0">
                  <a:pos x="15" y="68"/>
                </a:cxn>
                <a:cxn ang="0">
                  <a:pos x="11" y="48"/>
                </a:cxn>
                <a:cxn ang="0">
                  <a:pos x="0" y="17"/>
                </a:cxn>
                <a:cxn ang="0">
                  <a:pos x="21" y="0"/>
                </a:cxn>
                <a:cxn ang="0">
                  <a:pos x="39" y="26"/>
                </a:cxn>
                <a:cxn ang="0">
                  <a:pos x="57" y="41"/>
                </a:cxn>
                <a:cxn ang="0">
                  <a:pos x="77" y="38"/>
                </a:cxn>
                <a:cxn ang="0">
                  <a:pos x="98" y="54"/>
                </a:cxn>
                <a:cxn ang="0">
                  <a:pos x="120" y="56"/>
                </a:cxn>
                <a:cxn ang="0">
                  <a:pos x="120" y="75"/>
                </a:cxn>
                <a:cxn ang="0">
                  <a:pos x="129" y="104"/>
                </a:cxn>
                <a:cxn ang="0">
                  <a:pos x="86" y="89"/>
                </a:cxn>
                <a:cxn ang="0">
                  <a:pos x="71" y="105"/>
                </a:cxn>
                <a:cxn ang="0">
                  <a:pos x="81" y="117"/>
                </a:cxn>
                <a:cxn ang="0">
                  <a:pos x="72" y="131"/>
                </a:cxn>
              </a:cxnLst>
              <a:rect l="0" t="0" r="r" b="b"/>
              <a:pathLst>
                <a:path w="129" h="131">
                  <a:moveTo>
                    <a:pt x="72" y="131"/>
                  </a:moveTo>
                  <a:lnTo>
                    <a:pt x="54" y="113"/>
                  </a:lnTo>
                  <a:lnTo>
                    <a:pt x="30" y="86"/>
                  </a:lnTo>
                  <a:lnTo>
                    <a:pt x="15" y="68"/>
                  </a:lnTo>
                  <a:lnTo>
                    <a:pt x="11" y="48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39" y="26"/>
                  </a:lnTo>
                  <a:lnTo>
                    <a:pt x="57" y="41"/>
                  </a:lnTo>
                  <a:lnTo>
                    <a:pt x="77" y="38"/>
                  </a:lnTo>
                  <a:lnTo>
                    <a:pt x="98" y="54"/>
                  </a:lnTo>
                  <a:lnTo>
                    <a:pt x="120" y="56"/>
                  </a:lnTo>
                  <a:lnTo>
                    <a:pt x="120" y="75"/>
                  </a:lnTo>
                  <a:lnTo>
                    <a:pt x="129" y="104"/>
                  </a:lnTo>
                  <a:lnTo>
                    <a:pt x="86" y="89"/>
                  </a:lnTo>
                  <a:lnTo>
                    <a:pt x="71" y="105"/>
                  </a:lnTo>
                  <a:lnTo>
                    <a:pt x="81" y="117"/>
                  </a:lnTo>
                  <a:lnTo>
                    <a:pt x="72" y="1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2426" y="3583"/>
              <a:ext cx="981" cy="333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76" y="268"/>
                </a:cxn>
                <a:cxn ang="0">
                  <a:pos x="217" y="345"/>
                </a:cxn>
                <a:cxn ang="0">
                  <a:pos x="376" y="390"/>
                </a:cxn>
                <a:cxn ang="0">
                  <a:pos x="349" y="25"/>
                </a:cxn>
                <a:cxn ang="0">
                  <a:pos x="481" y="267"/>
                </a:cxn>
                <a:cxn ang="0">
                  <a:pos x="822" y="360"/>
                </a:cxn>
                <a:cxn ang="0">
                  <a:pos x="1011" y="226"/>
                </a:cxn>
                <a:cxn ang="0">
                  <a:pos x="1230" y="297"/>
                </a:cxn>
                <a:cxn ang="0">
                  <a:pos x="1008" y="400"/>
                </a:cxn>
                <a:cxn ang="0">
                  <a:pos x="1281" y="466"/>
                </a:cxn>
                <a:cxn ang="0">
                  <a:pos x="1321" y="658"/>
                </a:cxn>
                <a:cxn ang="0">
                  <a:pos x="1464" y="699"/>
                </a:cxn>
                <a:cxn ang="0">
                  <a:pos x="1894" y="631"/>
                </a:cxn>
                <a:cxn ang="0">
                  <a:pos x="2305" y="600"/>
                </a:cxn>
                <a:cxn ang="0">
                  <a:pos x="2691" y="610"/>
                </a:cxn>
                <a:cxn ang="0">
                  <a:pos x="2914" y="753"/>
                </a:cxn>
                <a:cxn ang="0">
                  <a:pos x="3382" y="840"/>
                </a:cxn>
                <a:cxn ang="0">
                  <a:pos x="3706" y="790"/>
                </a:cxn>
                <a:cxn ang="0">
                  <a:pos x="3907" y="717"/>
                </a:cxn>
                <a:cxn ang="0">
                  <a:pos x="3931" y="1021"/>
                </a:cxn>
                <a:cxn ang="0">
                  <a:pos x="3978" y="1195"/>
                </a:cxn>
                <a:cxn ang="0">
                  <a:pos x="4188" y="1113"/>
                </a:cxn>
                <a:cxn ang="0">
                  <a:pos x="4321" y="873"/>
                </a:cxn>
                <a:cxn ang="0">
                  <a:pos x="4876" y="822"/>
                </a:cxn>
                <a:cxn ang="0">
                  <a:pos x="4807" y="1392"/>
                </a:cxn>
                <a:cxn ang="0">
                  <a:pos x="3631" y="1488"/>
                </a:cxn>
                <a:cxn ang="0">
                  <a:pos x="3178" y="1533"/>
                </a:cxn>
                <a:cxn ang="0">
                  <a:pos x="2811" y="1636"/>
                </a:cxn>
                <a:cxn ang="0">
                  <a:pos x="2359" y="1588"/>
                </a:cxn>
                <a:cxn ang="0">
                  <a:pos x="2182" y="1609"/>
                </a:cxn>
                <a:cxn ang="0">
                  <a:pos x="2113" y="1263"/>
                </a:cxn>
                <a:cxn ang="0">
                  <a:pos x="1773" y="1171"/>
                </a:cxn>
                <a:cxn ang="0">
                  <a:pos x="1351" y="1047"/>
                </a:cxn>
                <a:cxn ang="0">
                  <a:pos x="979" y="1051"/>
                </a:cxn>
                <a:cxn ang="0">
                  <a:pos x="637" y="975"/>
                </a:cxn>
                <a:cxn ang="0">
                  <a:pos x="141" y="987"/>
                </a:cxn>
              </a:cxnLst>
              <a:rect l="0" t="0" r="r" b="b"/>
              <a:pathLst>
                <a:path w="4905" h="1666">
                  <a:moveTo>
                    <a:pt x="141" y="987"/>
                  </a:moveTo>
                  <a:lnTo>
                    <a:pt x="0" y="802"/>
                  </a:lnTo>
                  <a:lnTo>
                    <a:pt x="75" y="504"/>
                  </a:lnTo>
                  <a:lnTo>
                    <a:pt x="76" y="268"/>
                  </a:lnTo>
                  <a:lnTo>
                    <a:pt x="151" y="147"/>
                  </a:lnTo>
                  <a:lnTo>
                    <a:pt x="217" y="345"/>
                  </a:lnTo>
                  <a:lnTo>
                    <a:pt x="276" y="400"/>
                  </a:lnTo>
                  <a:lnTo>
                    <a:pt x="376" y="390"/>
                  </a:lnTo>
                  <a:lnTo>
                    <a:pt x="322" y="195"/>
                  </a:lnTo>
                  <a:lnTo>
                    <a:pt x="349" y="25"/>
                  </a:lnTo>
                  <a:lnTo>
                    <a:pt x="465" y="0"/>
                  </a:lnTo>
                  <a:lnTo>
                    <a:pt x="481" y="267"/>
                  </a:lnTo>
                  <a:lnTo>
                    <a:pt x="558" y="346"/>
                  </a:lnTo>
                  <a:lnTo>
                    <a:pt x="822" y="360"/>
                  </a:lnTo>
                  <a:lnTo>
                    <a:pt x="967" y="315"/>
                  </a:lnTo>
                  <a:lnTo>
                    <a:pt x="1011" y="226"/>
                  </a:lnTo>
                  <a:lnTo>
                    <a:pt x="1174" y="205"/>
                  </a:lnTo>
                  <a:lnTo>
                    <a:pt x="1230" y="297"/>
                  </a:lnTo>
                  <a:lnTo>
                    <a:pt x="1173" y="387"/>
                  </a:lnTo>
                  <a:lnTo>
                    <a:pt x="1008" y="400"/>
                  </a:lnTo>
                  <a:lnTo>
                    <a:pt x="1191" y="511"/>
                  </a:lnTo>
                  <a:lnTo>
                    <a:pt x="1281" y="466"/>
                  </a:lnTo>
                  <a:lnTo>
                    <a:pt x="1311" y="492"/>
                  </a:lnTo>
                  <a:lnTo>
                    <a:pt x="1321" y="658"/>
                  </a:lnTo>
                  <a:lnTo>
                    <a:pt x="1395" y="721"/>
                  </a:lnTo>
                  <a:lnTo>
                    <a:pt x="1464" y="699"/>
                  </a:lnTo>
                  <a:lnTo>
                    <a:pt x="1741" y="687"/>
                  </a:lnTo>
                  <a:lnTo>
                    <a:pt x="1894" y="631"/>
                  </a:lnTo>
                  <a:lnTo>
                    <a:pt x="2191" y="580"/>
                  </a:lnTo>
                  <a:lnTo>
                    <a:pt x="2305" y="600"/>
                  </a:lnTo>
                  <a:lnTo>
                    <a:pt x="2491" y="601"/>
                  </a:lnTo>
                  <a:lnTo>
                    <a:pt x="2691" y="610"/>
                  </a:lnTo>
                  <a:lnTo>
                    <a:pt x="2737" y="721"/>
                  </a:lnTo>
                  <a:lnTo>
                    <a:pt x="2914" y="753"/>
                  </a:lnTo>
                  <a:lnTo>
                    <a:pt x="3291" y="736"/>
                  </a:lnTo>
                  <a:lnTo>
                    <a:pt x="3382" y="840"/>
                  </a:lnTo>
                  <a:lnTo>
                    <a:pt x="3547" y="826"/>
                  </a:lnTo>
                  <a:lnTo>
                    <a:pt x="3706" y="790"/>
                  </a:lnTo>
                  <a:lnTo>
                    <a:pt x="3786" y="702"/>
                  </a:lnTo>
                  <a:lnTo>
                    <a:pt x="3907" y="717"/>
                  </a:lnTo>
                  <a:lnTo>
                    <a:pt x="3907" y="871"/>
                  </a:lnTo>
                  <a:lnTo>
                    <a:pt x="3931" y="1021"/>
                  </a:lnTo>
                  <a:lnTo>
                    <a:pt x="3901" y="1170"/>
                  </a:lnTo>
                  <a:lnTo>
                    <a:pt x="3978" y="1195"/>
                  </a:lnTo>
                  <a:lnTo>
                    <a:pt x="4059" y="1210"/>
                  </a:lnTo>
                  <a:lnTo>
                    <a:pt x="4188" y="1113"/>
                  </a:lnTo>
                  <a:lnTo>
                    <a:pt x="4311" y="1032"/>
                  </a:lnTo>
                  <a:lnTo>
                    <a:pt x="4321" y="873"/>
                  </a:lnTo>
                  <a:lnTo>
                    <a:pt x="4540" y="1032"/>
                  </a:lnTo>
                  <a:lnTo>
                    <a:pt x="4876" y="822"/>
                  </a:lnTo>
                  <a:lnTo>
                    <a:pt x="4905" y="1200"/>
                  </a:lnTo>
                  <a:lnTo>
                    <a:pt x="4807" y="1392"/>
                  </a:lnTo>
                  <a:lnTo>
                    <a:pt x="3951" y="1464"/>
                  </a:lnTo>
                  <a:lnTo>
                    <a:pt x="3631" y="1488"/>
                  </a:lnTo>
                  <a:lnTo>
                    <a:pt x="3319" y="1495"/>
                  </a:lnTo>
                  <a:lnTo>
                    <a:pt x="3178" y="1533"/>
                  </a:lnTo>
                  <a:lnTo>
                    <a:pt x="2926" y="1572"/>
                  </a:lnTo>
                  <a:lnTo>
                    <a:pt x="2811" y="1636"/>
                  </a:lnTo>
                  <a:lnTo>
                    <a:pt x="2466" y="1650"/>
                  </a:lnTo>
                  <a:lnTo>
                    <a:pt x="2359" y="1588"/>
                  </a:lnTo>
                  <a:lnTo>
                    <a:pt x="2271" y="1666"/>
                  </a:lnTo>
                  <a:lnTo>
                    <a:pt x="2182" y="1609"/>
                  </a:lnTo>
                  <a:lnTo>
                    <a:pt x="2191" y="1420"/>
                  </a:lnTo>
                  <a:lnTo>
                    <a:pt x="2113" y="1263"/>
                  </a:lnTo>
                  <a:lnTo>
                    <a:pt x="1881" y="1291"/>
                  </a:lnTo>
                  <a:lnTo>
                    <a:pt x="1773" y="1171"/>
                  </a:lnTo>
                  <a:lnTo>
                    <a:pt x="1579" y="1138"/>
                  </a:lnTo>
                  <a:lnTo>
                    <a:pt x="1351" y="1047"/>
                  </a:lnTo>
                  <a:lnTo>
                    <a:pt x="1141" y="1030"/>
                  </a:lnTo>
                  <a:lnTo>
                    <a:pt x="979" y="1051"/>
                  </a:lnTo>
                  <a:lnTo>
                    <a:pt x="850" y="1017"/>
                  </a:lnTo>
                  <a:lnTo>
                    <a:pt x="637" y="975"/>
                  </a:lnTo>
                  <a:lnTo>
                    <a:pt x="457" y="960"/>
                  </a:lnTo>
                  <a:lnTo>
                    <a:pt x="141" y="9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2204" y="3270"/>
              <a:ext cx="88" cy="111"/>
            </a:xfrm>
            <a:custGeom>
              <a:avLst/>
              <a:gdLst/>
              <a:ahLst/>
              <a:cxnLst>
                <a:cxn ang="0">
                  <a:pos x="41" y="111"/>
                </a:cxn>
                <a:cxn ang="0">
                  <a:pos x="13" y="82"/>
                </a:cxn>
                <a:cxn ang="0">
                  <a:pos x="16" y="52"/>
                </a:cxn>
                <a:cxn ang="0">
                  <a:pos x="0" y="27"/>
                </a:cxn>
                <a:cxn ang="0">
                  <a:pos x="19" y="0"/>
                </a:cxn>
                <a:cxn ang="0">
                  <a:pos x="34" y="18"/>
                </a:cxn>
                <a:cxn ang="0">
                  <a:pos x="51" y="43"/>
                </a:cxn>
                <a:cxn ang="0">
                  <a:pos x="78" y="60"/>
                </a:cxn>
                <a:cxn ang="0">
                  <a:pos x="88" y="75"/>
                </a:cxn>
                <a:cxn ang="0">
                  <a:pos x="58" y="78"/>
                </a:cxn>
                <a:cxn ang="0">
                  <a:pos x="67" y="111"/>
                </a:cxn>
                <a:cxn ang="0">
                  <a:pos x="41" y="111"/>
                </a:cxn>
              </a:cxnLst>
              <a:rect l="0" t="0" r="r" b="b"/>
              <a:pathLst>
                <a:path w="88" h="111">
                  <a:moveTo>
                    <a:pt x="41" y="111"/>
                  </a:moveTo>
                  <a:lnTo>
                    <a:pt x="13" y="82"/>
                  </a:lnTo>
                  <a:lnTo>
                    <a:pt x="16" y="52"/>
                  </a:lnTo>
                  <a:lnTo>
                    <a:pt x="0" y="27"/>
                  </a:lnTo>
                  <a:lnTo>
                    <a:pt x="19" y="0"/>
                  </a:lnTo>
                  <a:lnTo>
                    <a:pt x="34" y="18"/>
                  </a:lnTo>
                  <a:lnTo>
                    <a:pt x="51" y="43"/>
                  </a:lnTo>
                  <a:lnTo>
                    <a:pt x="78" y="60"/>
                  </a:lnTo>
                  <a:lnTo>
                    <a:pt x="88" y="75"/>
                  </a:lnTo>
                  <a:lnTo>
                    <a:pt x="58" y="78"/>
                  </a:lnTo>
                  <a:lnTo>
                    <a:pt x="67" y="111"/>
                  </a:lnTo>
                  <a:lnTo>
                    <a:pt x="41" y="11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3480" y="2644"/>
              <a:ext cx="168" cy="87"/>
            </a:xfrm>
            <a:custGeom>
              <a:avLst/>
              <a:gdLst/>
              <a:ahLst/>
              <a:cxnLst>
                <a:cxn ang="0">
                  <a:pos x="98" y="87"/>
                </a:cxn>
                <a:cxn ang="0">
                  <a:pos x="57" y="48"/>
                </a:cxn>
                <a:cxn ang="0">
                  <a:pos x="35" y="51"/>
                </a:cxn>
                <a:cxn ang="0">
                  <a:pos x="9" y="65"/>
                </a:cxn>
                <a:cxn ang="0">
                  <a:pos x="0" y="38"/>
                </a:cxn>
                <a:cxn ang="0">
                  <a:pos x="39" y="3"/>
                </a:cxn>
                <a:cxn ang="0">
                  <a:pos x="74" y="0"/>
                </a:cxn>
                <a:cxn ang="0">
                  <a:pos x="80" y="11"/>
                </a:cxn>
                <a:cxn ang="0">
                  <a:pos x="101" y="3"/>
                </a:cxn>
                <a:cxn ang="0">
                  <a:pos x="131" y="21"/>
                </a:cxn>
                <a:cxn ang="0">
                  <a:pos x="168" y="24"/>
                </a:cxn>
                <a:cxn ang="0">
                  <a:pos x="144" y="50"/>
                </a:cxn>
                <a:cxn ang="0">
                  <a:pos x="98" y="87"/>
                </a:cxn>
              </a:cxnLst>
              <a:rect l="0" t="0" r="r" b="b"/>
              <a:pathLst>
                <a:path w="168" h="87">
                  <a:moveTo>
                    <a:pt x="98" y="87"/>
                  </a:moveTo>
                  <a:lnTo>
                    <a:pt x="57" y="48"/>
                  </a:lnTo>
                  <a:lnTo>
                    <a:pt x="35" y="51"/>
                  </a:lnTo>
                  <a:lnTo>
                    <a:pt x="9" y="65"/>
                  </a:lnTo>
                  <a:lnTo>
                    <a:pt x="0" y="38"/>
                  </a:lnTo>
                  <a:lnTo>
                    <a:pt x="39" y="3"/>
                  </a:lnTo>
                  <a:lnTo>
                    <a:pt x="74" y="0"/>
                  </a:lnTo>
                  <a:lnTo>
                    <a:pt x="80" y="11"/>
                  </a:lnTo>
                  <a:lnTo>
                    <a:pt x="101" y="3"/>
                  </a:lnTo>
                  <a:lnTo>
                    <a:pt x="131" y="21"/>
                  </a:lnTo>
                  <a:lnTo>
                    <a:pt x="168" y="24"/>
                  </a:lnTo>
                  <a:lnTo>
                    <a:pt x="144" y="50"/>
                  </a:lnTo>
                  <a:lnTo>
                    <a:pt x="98" y="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3278" y="2707"/>
              <a:ext cx="133" cy="84"/>
            </a:xfrm>
            <a:custGeom>
              <a:avLst/>
              <a:gdLst/>
              <a:ahLst/>
              <a:cxnLst>
                <a:cxn ang="0">
                  <a:pos x="10" y="84"/>
                </a:cxn>
                <a:cxn ang="0">
                  <a:pos x="0" y="63"/>
                </a:cxn>
                <a:cxn ang="0">
                  <a:pos x="34" y="21"/>
                </a:cxn>
                <a:cxn ang="0">
                  <a:pos x="81" y="21"/>
                </a:cxn>
                <a:cxn ang="0">
                  <a:pos x="106" y="0"/>
                </a:cxn>
                <a:cxn ang="0">
                  <a:pos x="133" y="0"/>
                </a:cxn>
                <a:cxn ang="0">
                  <a:pos x="112" y="26"/>
                </a:cxn>
                <a:cxn ang="0">
                  <a:pos x="101" y="39"/>
                </a:cxn>
                <a:cxn ang="0">
                  <a:pos x="75" y="57"/>
                </a:cxn>
                <a:cxn ang="0">
                  <a:pos x="49" y="56"/>
                </a:cxn>
                <a:cxn ang="0">
                  <a:pos x="10" y="84"/>
                </a:cxn>
              </a:cxnLst>
              <a:rect l="0" t="0" r="r" b="b"/>
              <a:pathLst>
                <a:path w="133" h="84">
                  <a:moveTo>
                    <a:pt x="10" y="84"/>
                  </a:moveTo>
                  <a:lnTo>
                    <a:pt x="0" y="63"/>
                  </a:lnTo>
                  <a:lnTo>
                    <a:pt x="34" y="21"/>
                  </a:lnTo>
                  <a:lnTo>
                    <a:pt x="81" y="21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12" y="26"/>
                  </a:lnTo>
                  <a:lnTo>
                    <a:pt x="101" y="39"/>
                  </a:lnTo>
                  <a:lnTo>
                    <a:pt x="75" y="57"/>
                  </a:lnTo>
                  <a:lnTo>
                    <a:pt x="49" y="56"/>
                  </a:lnTo>
                  <a:lnTo>
                    <a:pt x="10" y="8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3888" y="3234"/>
              <a:ext cx="194" cy="238"/>
            </a:xfrm>
            <a:custGeom>
              <a:avLst/>
              <a:gdLst/>
              <a:ahLst/>
              <a:cxnLst>
                <a:cxn ang="0">
                  <a:pos x="9" y="234"/>
                </a:cxn>
                <a:cxn ang="0">
                  <a:pos x="44" y="238"/>
                </a:cxn>
                <a:cxn ang="0">
                  <a:pos x="78" y="199"/>
                </a:cxn>
                <a:cxn ang="0">
                  <a:pos x="87" y="180"/>
                </a:cxn>
                <a:cxn ang="0">
                  <a:pos x="120" y="166"/>
                </a:cxn>
                <a:cxn ang="0">
                  <a:pos x="143" y="169"/>
                </a:cxn>
                <a:cxn ang="0">
                  <a:pos x="138" y="144"/>
                </a:cxn>
                <a:cxn ang="0">
                  <a:pos x="138" y="124"/>
                </a:cxn>
                <a:cxn ang="0">
                  <a:pos x="158" y="108"/>
                </a:cxn>
                <a:cxn ang="0">
                  <a:pos x="194" y="0"/>
                </a:cxn>
                <a:cxn ang="0">
                  <a:pos x="162" y="3"/>
                </a:cxn>
                <a:cxn ang="0">
                  <a:pos x="116" y="22"/>
                </a:cxn>
                <a:cxn ang="0">
                  <a:pos x="36" y="79"/>
                </a:cxn>
                <a:cxn ang="0">
                  <a:pos x="26" y="109"/>
                </a:cxn>
                <a:cxn ang="0">
                  <a:pos x="0" y="126"/>
                </a:cxn>
                <a:cxn ang="0">
                  <a:pos x="21" y="162"/>
                </a:cxn>
                <a:cxn ang="0">
                  <a:pos x="23" y="192"/>
                </a:cxn>
                <a:cxn ang="0">
                  <a:pos x="9" y="234"/>
                </a:cxn>
              </a:cxnLst>
              <a:rect l="0" t="0" r="r" b="b"/>
              <a:pathLst>
                <a:path w="194" h="238">
                  <a:moveTo>
                    <a:pt x="9" y="234"/>
                  </a:moveTo>
                  <a:lnTo>
                    <a:pt x="44" y="238"/>
                  </a:lnTo>
                  <a:lnTo>
                    <a:pt x="78" y="199"/>
                  </a:lnTo>
                  <a:lnTo>
                    <a:pt x="87" y="180"/>
                  </a:lnTo>
                  <a:lnTo>
                    <a:pt x="120" y="166"/>
                  </a:lnTo>
                  <a:lnTo>
                    <a:pt x="143" y="169"/>
                  </a:lnTo>
                  <a:lnTo>
                    <a:pt x="138" y="144"/>
                  </a:lnTo>
                  <a:lnTo>
                    <a:pt x="138" y="124"/>
                  </a:lnTo>
                  <a:lnTo>
                    <a:pt x="158" y="108"/>
                  </a:lnTo>
                  <a:lnTo>
                    <a:pt x="194" y="0"/>
                  </a:lnTo>
                  <a:lnTo>
                    <a:pt x="162" y="3"/>
                  </a:lnTo>
                  <a:lnTo>
                    <a:pt x="116" y="22"/>
                  </a:lnTo>
                  <a:lnTo>
                    <a:pt x="36" y="79"/>
                  </a:lnTo>
                  <a:lnTo>
                    <a:pt x="26" y="109"/>
                  </a:lnTo>
                  <a:lnTo>
                    <a:pt x="0" y="126"/>
                  </a:lnTo>
                  <a:lnTo>
                    <a:pt x="21" y="162"/>
                  </a:lnTo>
                  <a:lnTo>
                    <a:pt x="23" y="192"/>
                  </a:lnTo>
                  <a:lnTo>
                    <a:pt x="9" y="23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3674" y="3516"/>
              <a:ext cx="72" cy="180"/>
            </a:xfrm>
            <a:custGeom>
              <a:avLst/>
              <a:gdLst/>
              <a:ahLst/>
              <a:cxnLst>
                <a:cxn ang="0">
                  <a:pos x="24" y="180"/>
                </a:cxn>
                <a:cxn ang="0">
                  <a:pos x="6" y="165"/>
                </a:cxn>
                <a:cxn ang="0">
                  <a:pos x="16" y="145"/>
                </a:cxn>
                <a:cxn ang="0">
                  <a:pos x="12" y="117"/>
                </a:cxn>
                <a:cxn ang="0">
                  <a:pos x="0" y="99"/>
                </a:cxn>
                <a:cxn ang="0">
                  <a:pos x="6" y="87"/>
                </a:cxn>
                <a:cxn ang="0">
                  <a:pos x="22" y="78"/>
                </a:cxn>
                <a:cxn ang="0">
                  <a:pos x="18" y="60"/>
                </a:cxn>
                <a:cxn ang="0">
                  <a:pos x="31" y="37"/>
                </a:cxn>
                <a:cxn ang="0">
                  <a:pos x="28" y="4"/>
                </a:cxn>
                <a:cxn ang="0">
                  <a:pos x="55" y="0"/>
                </a:cxn>
                <a:cxn ang="0">
                  <a:pos x="51" y="21"/>
                </a:cxn>
                <a:cxn ang="0">
                  <a:pos x="52" y="37"/>
                </a:cxn>
                <a:cxn ang="0">
                  <a:pos x="33" y="78"/>
                </a:cxn>
                <a:cxn ang="0">
                  <a:pos x="61" y="117"/>
                </a:cxn>
                <a:cxn ang="0">
                  <a:pos x="46" y="127"/>
                </a:cxn>
                <a:cxn ang="0">
                  <a:pos x="66" y="133"/>
                </a:cxn>
                <a:cxn ang="0">
                  <a:pos x="72" y="148"/>
                </a:cxn>
                <a:cxn ang="0">
                  <a:pos x="48" y="150"/>
                </a:cxn>
                <a:cxn ang="0">
                  <a:pos x="40" y="172"/>
                </a:cxn>
                <a:cxn ang="0">
                  <a:pos x="24" y="180"/>
                </a:cxn>
              </a:cxnLst>
              <a:rect l="0" t="0" r="r" b="b"/>
              <a:pathLst>
                <a:path w="72" h="180">
                  <a:moveTo>
                    <a:pt x="24" y="180"/>
                  </a:moveTo>
                  <a:lnTo>
                    <a:pt x="6" y="165"/>
                  </a:lnTo>
                  <a:lnTo>
                    <a:pt x="16" y="145"/>
                  </a:lnTo>
                  <a:lnTo>
                    <a:pt x="12" y="117"/>
                  </a:lnTo>
                  <a:lnTo>
                    <a:pt x="0" y="99"/>
                  </a:lnTo>
                  <a:lnTo>
                    <a:pt x="6" y="87"/>
                  </a:lnTo>
                  <a:lnTo>
                    <a:pt x="22" y="78"/>
                  </a:lnTo>
                  <a:lnTo>
                    <a:pt x="18" y="60"/>
                  </a:lnTo>
                  <a:lnTo>
                    <a:pt x="31" y="37"/>
                  </a:lnTo>
                  <a:lnTo>
                    <a:pt x="28" y="4"/>
                  </a:lnTo>
                  <a:lnTo>
                    <a:pt x="55" y="0"/>
                  </a:lnTo>
                  <a:lnTo>
                    <a:pt x="51" y="21"/>
                  </a:lnTo>
                  <a:lnTo>
                    <a:pt x="52" y="37"/>
                  </a:lnTo>
                  <a:lnTo>
                    <a:pt x="33" y="78"/>
                  </a:lnTo>
                  <a:lnTo>
                    <a:pt x="61" y="117"/>
                  </a:lnTo>
                  <a:lnTo>
                    <a:pt x="46" y="127"/>
                  </a:lnTo>
                  <a:lnTo>
                    <a:pt x="66" y="133"/>
                  </a:lnTo>
                  <a:lnTo>
                    <a:pt x="72" y="148"/>
                  </a:lnTo>
                  <a:lnTo>
                    <a:pt x="48" y="150"/>
                  </a:lnTo>
                  <a:lnTo>
                    <a:pt x="40" y="172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3615" y="3040"/>
              <a:ext cx="153" cy="105"/>
            </a:xfrm>
            <a:custGeom>
              <a:avLst/>
              <a:gdLst/>
              <a:ahLst/>
              <a:cxnLst>
                <a:cxn ang="0">
                  <a:pos x="153" y="23"/>
                </a:cxn>
                <a:cxn ang="0">
                  <a:pos x="120" y="0"/>
                </a:cxn>
                <a:cxn ang="0">
                  <a:pos x="87" y="12"/>
                </a:cxn>
                <a:cxn ang="0">
                  <a:pos x="41" y="36"/>
                </a:cxn>
                <a:cxn ang="0">
                  <a:pos x="26" y="54"/>
                </a:cxn>
                <a:cxn ang="0">
                  <a:pos x="6" y="62"/>
                </a:cxn>
                <a:cxn ang="0">
                  <a:pos x="0" y="72"/>
                </a:cxn>
                <a:cxn ang="0">
                  <a:pos x="0" y="96"/>
                </a:cxn>
                <a:cxn ang="0">
                  <a:pos x="15" y="105"/>
                </a:cxn>
                <a:cxn ang="0">
                  <a:pos x="18" y="84"/>
                </a:cxn>
                <a:cxn ang="0">
                  <a:pos x="42" y="62"/>
                </a:cxn>
                <a:cxn ang="0">
                  <a:pos x="71" y="72"/>
                </a:cxn>
                <a:cxn ang="0">
                  <a:pos x="77" y="57"/>
                </a:cxn>
                <a:cxn ang="0">
                  <a:pos x="104" y="39"/>
                </a:cxn>
                <a:cxn ang="0">
                  <a:pos x="153" y="23"/>
                </a:cxn>
              </a:cxnLst>
              <a:rect l="0" t="0" r="r" b="b"/>
              <a:pathLst>
                <a:path w="153" h="105">
                  <a:moveTo>
                    <a:pt x="153" y="23"/>
                  </a:moveTo>
                  <a:lnTo>
                    <a:pt x="120" y="0"/>
                  </a:lnTo>
                  <a:lnTo>
                    <a:pt x="87" y="12"/>
                  </a:lnTo>
                  <a:lnTo>
                    <a:pt x="41" y="36"/>
                  </a:lnTo>
                  <a:lnTo>
                    <a:pt x="26" y="54"/>
                  </a:lnTo>
                  <a:lnTo>
                    <a:pt x="6" y="62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15" y="105"/>
                  </a:lnTo>
                  <a:lnTo>
                    <a:pt x="18" y="84"/>
                  </a:lnTo>
                  <a:lnTo>
                    <a:pt x="42" y="62"/>
                  </a:lnTo>
                  <a:lnTo>
                    <a:pt x="71" y="72"/>
                  </a:lnTo>
                  <a:lnTo>
                    <a:pt x="77" y="57"/>
                  </a:lnTo>
                  <a:lnTo>
                    <a:pt x="104" y="39"/>
                  </a:lnTo>
                  <a:lnTo>
                    <a:pt x="153" y="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3683" y="3163"/>
              <a:ext cx="42" cy="38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0" y="14"/>
                </a:cxn>
                <a:cxn ang="0">
                  <a:pos x="16" y="0"/>
                </a:cxn>
                <a:cxn ang="0">
                  <a:pos x="34" y="6"/>
                </a:cxn>
                <a:cxn ang="0">
                  <a:pos x="42" y="29"/>
                </a:cxn>
                <a:cxn ang="0">
                  <a:pos x="33" y="38"/>
                </a:cxn>
                <a:cxn ang="0">
                  <a:pos x="13" y="37"/>
                </a:cxn>
              </a:cxnLst>
              <a:rect l="0" t="0" r="r" b="b"/>
              <a:pathLst>
                <a:path w="42" h="38">
                  <a:moveTo>
                    <a:pt x="13" y="37"/>
                  </a:moveTo>
                  <a:lnTo>
                    <a:pt x="0" y="14"/>
                  </a:lnTo>
                  <a:lnTo>
                    <a:pt x="16" y="0"/>
                  </a:lnTo>
                  <a:lnTo>
                    <a:pt x="34" y="6"/>
                  </a:lnTo>
                  <a:lnTo>
                    <a:pt x="42" y="29"/>
                  </a:lnTo>
                  <a:lnTo>
                    <a:pt x="33" y="38"/>
                  </a:lnTo>
                  <a:lnTo>
                    <a:pt x="13" y="3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3600" y="2968"/>
              <a:ext cx="62" cy="69"/>
            </a:xfrm>
            <a:custGeom>
              <a:avLst/>
              <a:gdLst/>
              <a:ahLst/>
              <a:cxnLst>
                <a:cxn ang="0">
                  <a:pos x="19" y="68"/>
                </a:cxn>
                <a:cxn ang="0">
                  <a:pos x="6" y="45"/>
                </a:cxn>
                <a:cxn ang="0">
                  <a:pos x="20" y="26"/>
                </a:cxn>
                <a:cxn ang="0">
                  <a:pos x="0" y="0"/>
                </a:cxn>
                <a:cxn ang="0">
                  <a:pos x="26" y="5"/>
                </a:cxn>
                <a:cxn ang="0">
                  <a:pos x="41" y="24"/>
                </a:cxn>
                <a:cxn ang="0">
                  <a:pos x="59" y="32"/>
                </a:cxn>
                <a:cxn ang="0">
                  <a:pos x="62" y="48"/>
                </a:cxn>
                <a:cxn ang="0">
                  <a:pos x="48" y="60"/>
                </a:cxn>
                <a:cxn ang="0">
                  <a:pos x="39" y="69"/>
                </a:cxn>
                <a:cxn ang="0">
                  <a:pos x="19" y="68"/>
                </a:cxn>
              </a:cxnLst>
              <a:rect l="0" t="0" r="r" b="b"/>
              <a:pathLst>
                <a:path w="62" h="69">
                  <a:moveTo>
                    <a:pt x="19" y="68"/>
                  </a:moveTo>
                  <a:lnTo>
                    <a:pt x="6" y="45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26" y="5"/>
                  </a:lnTo>
                  <a:lnTo>
                    <a:pt x="41" y="24"/>
                  </a:lnTo>
                  <a:lnTo>
                    <a:pt x="59" y="32"/>
                  </a:lnTo>
                  <a:lnTo>
                    <a:pt x="62" y="48"/>
                  </a:lnTo>
                  <a:lnTo>
                    <a:pt x="48" y="60"/>
                  </a:lnTo>
                  <a:lnTo>
                    <a:pt x="39" y="69"/>
                  </a:lnTo>
                  <a:lnTo>
                    <a:pt x="19" y="6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3381" y="3157"/>
              <a:ext cx="83" cy="61"/>
            </a:xfrm>
            <a:custGeom>
              <a:avLst/>
              <a:gdLst/>
              <a:ahLst/>
              <a:cxnLst>
                <a:cxn ang="0">
                  <a:pos x="13" y="60"/>
                </a:cxn>
                <a:cxn ang="0">
                  <a:pos x="0" y="37"/>
                </a:cxn>
                <a:cxn ang="0">
                  <a:pos x="16" y="23"/>
                </a:cxn>
                <a:cxn ang="0">
                  <a:pos x="36" y="32"/>
                </a:cxn>
                <a:cxn ang="0">
                  <a:pos x="44" y="24"/>
                </a:cxn>
                <a:cxn ang="0">
                  <a:pos x="44" y="3"/>
                </a:cxn>
                <a:cxn ang="0">
                  <a:pos x="62" y="0"/>
                </a:cxn>
                <a:cxn ang="0">
                  <a:pos x="83" y="32"/>
                </a:cxn>
                <a:cxn ang="0">
                  <a:pos x="63" y="39"/>
                </a:cxn>
                <a:cxn ang="0">
                  <a:pos x="38" y="33"/>
                </a:cxn>
                <a:cxn ang="0">
                  <a:pos x="33" y="61"/>
                </a:cxn>
                <a:cxn ang="0">
                  <a:pos x="13" y="60"/>
                </a:cxn>
              </a:cxnLst>
              <a:rect l="0" t="0" r="r" b="b"/>
              <a:pathLst>
                <a:path w="83" h="61">
                  <a:moveTo>
                    <a:pt x="13" y="60"/>
                  </a:moveTo>
                  <a:lnTo>
                    <a:pt x="0" y="37"/>
                  </a:lnTo>
                  <a:lnTo>
                    <a:pt x="16" y="23"/>
                  </a:lnTo>
                  <a:lnTo>
                    <a:pt x="36" y="32"/>
                  </a:lnTo>
                  <a:lnTo>
                    <a:pt x="44" y="24"/>
                  </a:lnTo>
                  <a:lnTo>
                    <a:pt x="44" y="3"/>
                  </a:lnTo>
                  <a:lnTo>
                    <a:pt x="62" y="0"/>
                  </a:lnTo>
                  <a:lnTo>
                    <a:pt x="83" y="32"/>
                  </a:lnTo>
                  <a:lnTo>
                    <a:pt x="63" y="39"/>
                  </a:lnTo>
                  <a:lnTo>
                    <a:pt x="38" y="33"/>
                  </a:lnTo>
                  <a:lnTo>
                    <a:pt x="33" y="61"/>
                  </a:lnTo>
                  <a:lnTo>
                    <a:pt x="13" y="6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3913" y="3154"/>
              <a:ext cx="42" cy="54"/>
            </a:xfrm>
            <a:custGeom>
              <a:avLst/>
              <a:gdLst/>
              <a:ahLst/>
              <a:cxnLst>
                <a:cxn ang="0">
                  <a:pos x="13" y="40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5" y="14"/>
                </a:cxn>
                <a:cxn ang="0">
                  <a:pos x="37" y="9"/>
                </a:cxn>
                <a:cxn ang="0">
                  <a:pos x="42" y="32"/>
                </a:cxn>
                <a:cxn ang="0">
                  <a:pos x="31" y="54"/>
                </a:cxn>
                <a:cxn ang="0">
                  <a:pos x="13" y="40"/>
                </a:cxn>
              </a:cxnLst>
              <a:rect l="0" t="0" r="r" b="b"/>
              <a:pathLst>
                <a:path w="42" h="54">
                  <a:moveTo>
                    <a:pt x="13" y="40"/>
                  </a:moveTo>
                  <a:lnTo>
                    <a:pt x="0" y="17"/>
                  </a:lnTo>
                  <a:lnTo>
                    <a:pt x="19" y="0"/>
                  </a:lnTo>
                  <a:lnTo>
                    <a:pt x="25" y="14"/>
                  </a:lnTo>
                  <a:lnTo>
                    <a:pt x="37" y="9"/>
                  </a:lnTo>
                  <a:lnTo>
                    <a:pt x="42" y="32"/>
                  </a:lnTo>
                  <a:lnTo>
                    <a:pt x="31" y="54"/>
                  </a:lnTo>
                  <a:lnTo>
                    <a:pt x="13" y="4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3557" y="2917"/>
              <a:ext cx="43" cy="42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14" y="24"/>
                </a:cxn>
              </a:cxnLst>
              <a:rect l="0" t="0" r="r" b="b"/>
              <a:pathLst>
                <a:path w="43" h="42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3744" y="3231"/>
              <a:ext cx="62" cy="42"/>
            </a:xfrm>
            <a:custGeom>
              <a:avLst/>
              <a:gdLst/>
              <a:ahLst/>
              <a:cxnLst>
                <a:cxn ang="0">
                  <a:pos x="23" y="21"/>
                </a:cxn>
                <a:cxn ang="0">
                  <a:pos x="0" y="16"/>
                </a:cxn>
                <a:cxn ang="0">
                  <a:pos x="9" y="1"/>
                </a:cxn>
                <a:cxn ang="0">
                  <a:pos x="27" y="0"/>
                </a:cxn>
                <a:cxn ang="0">
                  <a:pos x="45" y="18"/>
                </a:cxn>
                <a:cxn ang="0">
                  <a:pos x="62" y="30"/>
                </a:cxn>
                <a:cxn ang="0">
                  <a:pos x="44" y="42"/>
                </a:cxn>
                <a:cxn ang="0">
                  <a:pos x="27" y="36"/>
                </a:cxn>
                <a:cxn ang="0">
                  <a:pos x="23" y="21"/>
                </a:cxn>
              </a:cxnLst>
              <a:rect l="0" t="0" r="r" b="b"/>
              <a:pathLst>
                <a:path w="62" h="42">
                  <a:moveTo>
                    <a:pt x="23" y="21"/>
                  </a:moveTo>
                  <a:lnTo>
                    <a:pt x="0" y="16"/>
                  </a:lnTo>
                  <a:lnTo>
                    <a:pt x="9" y="1"/>
                  </a:lnTo>
                  <a:lnTo>
                    <a:pt x="27" y="0"/>
                  </a:lnTo>
                  <a:lnTo>
                    <a:pt x="45" y="18"/>
                  </a:lnTo>
                  <a:lnTo>
                    <a:pt x="62" y="30"/>
                  </a:lnTo>
                  <a:lnTo>
                    <a:pt x="44" y="42"/>
                  </a:lnTo>
                  <a:lnTo>
                    <a:pt x="27" y="36"/>
                  </a:lnTo>
                  <a:lnTo>
                    <a:pt x="23" y="2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3600" y="3682"/>
              <a:ext cx="65" cy="42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0" y="29"/>
                </a:cxn>
                <a:cxn ang="0">
                  <a:pos x="9" y="14"/>
                </a:cxn>
                <a:cxn ang="0">
                  <a:pos x="27" y="13"/>
                </a:cxn>
                <a:cxn ang="0">
                  <a:pos x="51" y="0"/>
                </a:cxn>
                <a:cxn ang="0">
                  <a:pos x="62" y="6"/>
                </a:cxn>
                <a:cxn ang="0">
                  <a:pos x="65" y="21"/>
                </a:cxn>
                <a:cxn ang="0">
                  <a:pos x="38" y="23"/>
                </a:cxn>
                <a:cxn ang="0">
                  <a:pos x="18" y="42"/>
                </a:cxn>
              </a:cxnLst>
              <a:rect l="0" t="0" r="r" b="b"/>
              <a:pathLst>
                <a:path w="65" h="42">
                  <a:moveTo>
                    <a:pt x="18" y="42"/>
                  </a:moveTo>
                  <a:lnTo>
                    <a:pt x="0" y="29"/>
                  </a:lnTo>
                  <a:lnTo>
                    <a:pt x="9" y="14"/>
                  </a:lnTo>
                  <a:lnTo>
                    <a:pt x="27" y="13"/>
                  </a:lnTo>
                  <a:lnTo>
                    <a:pt x="51" y="0"/>
                  </a:lnTo>
                  <a:lnTo>
                    <a:pt x="62" y="6"/>
                  </a:lnTo>
                  <a:lnTo>
                    <a:pt x="65" y="21"/>
                  </a:lnTo>
                  <a:lnTo>
                    <a:pt x="38" y="23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3061" y="2917"/>
              <a:ext cx="92" cy="13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4" y="24"/>
                </a:cxn>
                <a:cxn ang="0">
                  <a:pos x="61" y="11"/>
                </a:cxn>
                <a:cxn ang="0">
                  <a:pos x="80" y="0"/>
                </a:cxn>
                <a:cxn ang="0">
                  <a:pos x="91" y="17"/>
                </a:cxn>
                <a:cxn ang="0">
                  <a:pos x="92" y="74"/>
                </a:cxn>
                <a:cxn ang="0">
                  <a:pos x="85" y="83"/>
                </a:cxn>
                <a:cxn ang="0">
                  <a:pos x="79" y="110"/>
                </a:cxn>
                <a:cxn ang="0">
                  <a:pos x="34" y="134"/>
                </a:cxn>
                <a:cxn ang="0">
                  <a:pos x="31" y="111"/>
                </a:cxn>
                <a:cxn ang="0">
                  <a:pos x="0" y="62"/>
                </a:cxn>
              </a:cxnLst>
              <a:rect l="0" t="0" r="r" b="b"/>
              <a:pathLst>
                <a:path w="92" h="134">
                  <a:moveTo>
                    <a:pt x="0" y="62"/>
                  </a:moveTo>
                  <a:lnTo>
                    <a:pt x="44" y="24"/>
                  </a:lnTo>
                  <a:lnTo>
                    <a:pt x="61" y="11"/>
                  </a:lnTo>
                  <a:lnTo>
                    <a:pt x="80" y="0"/>
                  </a:lnTo>
                  <a:lnTo>
                    <a:pt x="91" y="17"/>
                  </a:lnTo>
                  <a:lnTo>
                    <a:pt x="92" y="74"/>
                  </a:lnTo>
                  <a:lnTo>
                    <a:pt x="85" y="83"/>
                  </a:lnTo>
                  <a:lnTo>
                    <a:pt x="79" y="110"/>
                  </a:lnTo>
                  <a:lnTo>
                    <a:pt x="34" y="134"/>
                  </a:lnTo>
                  <a:lnTo>
                    <a:pt x="31" y="111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2929" y="2707"/>
              <a:ext cx="104" cy="75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9" y="17"/>
                </a:cxn>
                <a:cxn ang="0">
                  <a:pos x="104" y="29"/>
                </a:cxn>
                <a:cxn ang="0">
                  <a:pos x="98" y="75"/>
                </a:cxn>
                <a:cxn ang="0">
                  <a:pos x="71" y="72"/>
                </a:cxn>
                <a:cxn ang="0">
                  <a:pos x="34" y="42"/>
                </a:cxn>
                <a:cxn ang="0">
                  <a:pos x="14" y="24"/>
                </a:cxn>
              </a:cxnLst>
              <a:rect l="0" t="0" r="r" b="b"/>
              <a:pathLst>
                <a:path w="104" h="75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9" y="17"/>
                  </a:lnTo>
                  <a:lnTo>
                    <a:pt x="104" y="29"/>
                  </a:lnTo>
                  <a:lnTo>
                    <a:pt x="98" y="75"/>
                  </a:lnTo>
                  <a:lnTo>
                    <a:pt x="71" y="72"/>
                  </a:lnTo>
                  <a:lnTo>
                    <a:pt x="34" y="42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>
              <a:off x="2841" y="2569"/>
              <a:ext cx="99" cy="134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4" y="59"/>
                </a:cxn>
                <a:cxn ang="0">
                  <a:pos x="2" y="50"/>
                </a:cxn>
                <a:cxn ang="0">
                  <a:pos x="0" y="9"/>
                </a:cxn>
                <a:cxn ang="0">
                  <a:pos x="21" y="0"/>
                </a:cxn>
                <a:cxn ang="0">
                  <a:pos x="45" y="18"/>
                </a:cxn>
                <a:cxn ang="0">
                  <a:pos x="53" y="41"/>
                </a:cxn>
                <a:cxn ang="0">
                  <a:pos x="84" y="51"/>
                </a:cxn>
                <a:cxn ang="0">
                  <a:pos x="90" y="71"/>
                </a:cxn>
                <a:cxn ang="0">
                  <a:pos x="99" y="84"/>
                </a:cxn>
                <a:cxn ang="0">
                  <a:pos x="93" y="101"/>
                </a:cxn>
                <a:cxn ang="0">
                  <a:pos x="96" y="122"/>
                </a:cxn>
                <a:cxn ang="0">
                  <a:pos x="78" y="134"/>
                </a:cxn>
                <a:cxn ang="0">
                  <a:pos x="72" y="111"/>
                </a:cxn>
                <a:cxn ang="0">
                  <a:pos x="53" y="102"/>
                </a:cxn>
                <a:cxn ang="0">
                  <a:pos x="27" y="76"/>
                </a:cxn>
              </a:cxnLst>
              <a:rect l="0" t="0" r="r" b="b"/>
              <a:pathLst>
                <a:path w="99" h="134">
                  <a:moveTo>
                    <a:pt x="27" y="76"/>
                  </a:moveTo>
                  <a:lnTo>
                    <a:pt x="24" y="59"/>
                  </a:lnTo>
                  <a:lnTo>
                    <a:pt x="2" y="50"/>
                  </a:lnTo>
                  <a:lnTo>
                    <a:pt x="0" y="9"/>
                  </a:lnTo>
                  <a:lnTo>
                    <a:pt x="21" y="0"/>
                  </a:lnTo>
                  <a:lnTo>
                    <a:pt x="45" y="18"/>
                  </a:lnTo>
                  <a:lnTo>
                    <a:pt x="53" y="41"/>
                  </a:lnTo>
                  <a:lnTo>
                    <a:pt x="84" y="51"/>
                  </a:lnTo>
                  <a:lnTo>
                    <a:pt x="90" y="71"/>
                  </a:lnTo>
                  <a:lnTo>
                    <a:pt x="99" y="84"/>
                  </a:lnTo>
                  <a:lnTo>
                    <a:pt x="93" y="101"/>
                  </a:lnTo>
                  <a:lnTo>
                    <a:pt x="96" y="122"/>
                  </a:lnTo>
                  <a:lnTo>
                    <a:pt x="78" y="134"/>
                  </a:lnTo>
                  <a:lnTo>
                    <a:pt x="72" y="111"/>
                  </a:lnTo>
                  <a:lnTo>
                    <a:pt x="53" y="102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2823" y="2989"/>
              <a:ext cx="41" cy="63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0" y="14"/>
                </a:cxn>
                <a:cxn ang="0">
                  <a:pos x="1" y="0"/>
                </a:cxn>
                <a:cxn ang="0">
                  <a:pos x="23" y="9"/>
                </a:cxn>
                <a:cxn ang="0">
                  <a:pos x="36" y="27"/>
                </a:cxn>
                <a:cxn ang="0">
                  <a:pos x="41" y="51"/>
                </a:cxn>
                <a:cxn ang="0">
                  <a:pos x="18" y="63"/>
                </a:cxn>
                <a:cxn ang="0">
                  <a:pos x="6" y="36"/>
                </a:cxn>
              </a:cxnLst>
              <a:rect l="0" t="0" r="r" b="b"/>
              <a:pathLst>
                <a:path w="41" h="63">
                  <a:moveTo>
                    <a:pt x="6" y="36"/>
                  </a:moveTo>
                  <a:lnTo>
                    <a:pt x="0" y="14"/>
                  </a:lnTo>
                  <a:lnTo>
                    <a:pt x="1" y="0"/>
                  </a:lnTo>
                  <a:lnTo>
                    <a:pt x="23" y="9"/>
                  </a:lnTo>
                  <a:lnTo>
                    <a:pt x="36" y="27"/>
                  </a:lnTo>
                  <a:lnTo>
                    <a:pt x="41" y="51"/>
                  </a:lnTo>
                  <a:lnTo>
                    <a:pt x="18" y="63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2691" y="2702"/>
              <a:ext cx="46" cy="62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29" y="7"/>
                </a:cxn>
                <a:cxn ang="0">
                  <a:pos x="41" y="0"/>
                </a:cxn>
                <a:cxn ang="0">
                  <a:pos x="46" y="23"/>
                </a:cxn>
                <a:cxn ang="0">
                  <a:pos x="39" y="44"/>
                </a:cxn>
                <a:cxn ang="0">
                  <a:pos x="23" y="62"/>
                </a:cxn>
                <a:cxn ang="0">
                  <a:pos x="0" y="50"/>
                </a:cxn>
                <a:cxn ang="0">
                  <a:pos x="8" y="20"/>
                </a:cxn>
              </a:cxnLst>
              <a:rect l="0" t="0" r="r" b="b"/>
              <a:pathLst>
                <a:path w="46" h="62">
                  <a:moveTo>
                    <a:pt x="8" y="20"/>
                  </a:moveTo>
                  <a:lnTo>
                    <a:pt x="29" y="7"/>
                  </a:lnTo>
                  <a:lnTo>
                    <a:pt x="41" y="0"/>
                  </a:lnTo>
                  <a:lnTo>
                    <a:pt x="46" y="23"/>
                  </a:lnTo>
                  <a:lnTo>
                    <a:pt x="39" y="44"/>
                  </a:lnTo>
                  <a:lnTo>
                    <a:pt x="23" y="62"/>
                  </a:lnTo>
                  <a:lnTo>
                    <a:pt x="0" y="50"/>
                  </a:lnTo>
                  <a:lnTo>
                    <a:pt x="8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2939" y="2941"/>
              <a:ext cx="105" cy="96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71" y="7"/>
                </a:cxn>
                <a:cxn ang="0">
                  <a:pos x="83" y="0"/>
                </a:cxn>
                <a:cxn ang="0">
                  <a:pos x="93" y="12"/>
                </a:cxn>
                <a:cxn ang="0">
                  <a:pos x="103" y="0"/>
                </a:cxn>
                <a:cxn ang="0">
                  <a:pos x="100" y="30"/>
                </a:cxn>
                <a:cxn ang="0">
                  <a:pos x="105" y="53"/>
                </a:cxn>
                <a:cxn ang="0">
                  <a:pos x="88" y="68"/>
                </a:cxn>
                <a:cxn ang="0">
                  <a:pos x="66" y="77"/>
                </a:cxn>
                <a:cxn ang="0">
                  <a:pos x="40" y="56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83"/>
                </a:cxn>
                <a:cxn ang="0">
                  <a:pos x="21" y="57"/>
                </a:cxn>
                <a:cxn ang="0">
                  <a:pos x="43" y="57"/>
                </a:cxn>
                <a:cxn ang="0">
                  <a:pos x="55" y="29"/>
                </a:cxn>
              </a:cxnLst>
              <a:rect l="0" t="0" r="r" b="b"/>
              <a:pathLst>
                <a:path w="105" h="96">
                  <a:moveTo>
                    <a:pt x="55" y="29"/>
                  </a:moveTo>
                  <a:lnTo>
                    <a:pt x="71" y="7"/>
                  </a:lnTo>
                  <a:lnTo>
                    <a:pt x="83" y="0"/>
                  </a:lnTo>
                  <a:lnTo>
                    <a:pt x="93" y="12"/>
                  </a:lnTo>
                  <a:lnTo>
                    <a:pt x="103" y="0"/>
                  </a:lnTo>
                  <a:lnTo>
                    <a:pt x="100" y="30"/>
                  </a:lnTo>
                  <a:lnTo>
                    <a:pt x="105" y="53"/>
                  </a:lnTo>
                  <a:lnTo>
                    <a:pt x="88" y="68"/>
                  </a:lnTo>
                  <a:lnTo>
                    <a:pt x="66" y="77"/>
                  </a:lnTo>
                  <a:lnTo>
                    <a:pt x="40" y="56"/>
                  </a:lnTo>
                  <a:lnTo>
                    <a:pt x="37" y="96"/>
                  </a:lnTo>
                  <a:lnTo>
                    <a:pt x="19" y="80"/>
                  </a:lnTo>
                  <a:lnTo>
                    <a:pt x="0" y="83"/>
                  </a:lnTo>
                  <a:lnTo>
                    <a:pt x="21" y="57"/>
                  </a:lnTo>
                  <a:lnTo>
                    <a:pt x="43" y="57"/>
                  </a:lnTo>
                  <a:lnTo>
                    <a:pt x="55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2744" y="2917"/>
              <a:ext cx="43" cy="42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0" y="15"/>
                </a:cxn>
                <a:cxn ang="0">
                  <a:pos x="10" y="2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1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3" y="36"/>
                </a:cxn>
              </a:cxnLst>
              <a:rect l="0" t="0" r="r" b="b"/>
              <a:pathLst>
                <a:path w="43" h="42">
                  <a:moveTo>
                    <a:pt x="3" y="36"/>
                  </a:moveTo>
                  <a:lnTo>
                    <a:pt x="0" y="15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1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3051" y="2788"/>
              <a:ext cx="63" cy="4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9" y="11"/>
                </a:cxn>
                <a:cxn ang="0">
                  <a:pos x="44" y="8"/>
                </a:cxn>
                <a:cxn ang="0">
                  <a:pos x="63" y="21"/>
                </a:cxn>
                <a:cxn ang="0">
                  <a:pos x="47" y="27"/>
                </a:cxn>
                <a:cxn ang="0">
                  <a:pos x="28" y="41"/>
                </a:cxn>
                <a:cxn ang="0">
                  <a:pos x="0" y="39"/>
                </a:cxn>
              </a:cxnLst>
              <a:rect l="0" t="0" r="r" b="b"/>
              <a:pathLst>
                <a:path w="63" h="41">
                  <a:moveTo>
                    <a:pt x="0" y="39"/>
                  </a:moveTo>
                  <a:lnTo>
                    <a:pt x="11" y="21"/>
                  </a:lnTo>
                  <a:lnTo>
                    <a:pt x="3" y="0"/>
                  </a:lnTo>
                  <a:lnTo>
                    <a:pt x="29" y="11"/>
                  </a:lnTo>
                  <a:lnTo>
                    <a:pt x="44" y="8"/>
                  </a:lnTo>
                  <a:lnTo>
                    <a:pt x="63" y="21"/>
                  </a:lnTo>
                  <a:lnTo>
                    <a:pt x="47" y="27"/>
                  </a:lnTo>
                  <a:lnTo>
                    <a:pt x="28" y="41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64"/>
            <p:cNvSpPr>
              <a:spLocks/>
            </p:cNvSpPr>
            <p:nvPr/>
          </p:nvSpPr>
          <p:spPr bwMode="auto">
            <a:xfrm>
              <a:off x="3036" y="3103"/>
              <a:ext cx="53" cy="62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6" y="15"/>
                </a:cxn>
                <a:cxn ang="0">
                  <a:pos x="53" y="29"/>
                </a:cxn>
                <a:cxn ang="0">
                  <a:pos x="47" y="51"/>
                </a:cxn>
                <a:cxn ang="0">
                  <a:pos x="36" y="62"/>
                </a:cxn>
                <a:cxn ang="0">
                  <a:pos x="18" y="38"/>
                </a:cxn>
                <a:cxn ang="0">
                  <a:pos x="2" y="30"/>
                </a:cxn>
              </a:cxnLst>
              <a:rect l="0" t="0" r="r" b="b"/>
              <a:pathLst>
                <a:path w="53" h="62">
                  <a:moveTo>
                    <a:pt x="2" y="3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6" y="15"/>
                  </a:lnTo>
                  <a:lnTo>
                    <a:pt x="53" y="29"/>
                  </a:lnTo>
                  <a:lnTo>
                    <a:pt x="47" y="51"/>
                  </a:lnTo>
                  <a:lnTo>
                    <a:pt x="36" y="62"/>
                  </a:lnTo>
                  <a:lnTo>
                    <a:pt x="18" y="38"/>
                  </a:lnTo>
                  <a:lnTo>
                    <a:pt x="2" y="3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65"/>
            <p:cNvSpPr>
              <a:spLocks/>
            </p:cNvSpPr>
            <p:nvPr/>
          </p:nvSpPr>
          <p:spPr bwMode="auto">
            <a:xfrm>
              <a:off x="2722" y="2802"/>
              <a:ext cx="43" cy="72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0" y="26"/>
                </a:cxn>
                <a:cxn ang="0">
                  <a:pos x="1" y="12"/>
                </a:cxn>
                <a:cxn ang="0">
                  <a:pos x="22" y="0"/>
                </a:cxn>
                <a:cxn ang="0">
                  <a:pos x="29" y="16"/>
                </a:cxn>
                <a:cxn ang="0">
                  <a:pos x="43" y="40"/>
                </a:cxn>
                <a:cxn ang="0">
                  <a:pos x="31" y="51"/>
                </a:cxn>
                <a:cxn ang="0">
                  <a:pos x="14" y="72"/>
                </a:cxn>
                <a:cxn ang="0">
                  <a:pos x="2" y="61"/>
                </a:cxn>
                <a:cxn ang="0">
                  <a:pos x="14" y="35"/>
                </a:cxn>
              </a:cxnLst>
              <a:rect l="0" t="0" r="r" b="b"/>
              <a:pathLst>
                <a:path w="43" h="72">
                  <a:moveTo>
                    <a:pt x="14" y="35"/>
                  </a:moveTo>
                  <a:lnTo>
                    <a:pt x="0" y="26"/>
                  </a:lnTo>
                  <a:lnTo>
                    <a:pt x="1" y="12"/>
                  </a:lnTo>
                  <a:lnTo>
                    <a:pt x="22" y="0"/>
                  </a:lnTo>
                  <a:lnTo>
                    <a:pt x="29" y="16"/>
                  </a:lnTo>
                  <a:lnTo>
                    <a:pt x="43" y="40"/>
                  </a:lnTo>
                  <a:lnTo>
                    <a:pt x="31" y="51"/>
                  </a:lnTo>
                  <a:lnTo>
                    <a:pt x="14" y="72"/>
                  </a:lnTo>
                  <a:lnTo>
                    <a:pt x="2" y="6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66"/>
            <p:cNvSpPr>
              <a:spLocks/>
            </p:cNvSpPr>
            <p:nvPr/>
          </p:nvSpPr>
          <p:spPr bwMode="auto">
            <a:xfrm>
              <a:off x="2706" y="3106"/>
              <a:ext cx="87" cy="57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34"/>
                </a:cxn>
                <a:cxn ang="0">
                  <a:pos x="10" y="21"/>
                </a:cxn>
                <a:cxn ang="0">
                  <a:pos x="19" y="19"/>
                </a:cxn>
                <a:cxn ang="0">
                  <a:pos x="34" y="24"/>
                </a:cxn>
                <a:cxn ang="0">
                  <a:pos x="48" y="42"/>
                </a:cxn>
                <a:cxn ang="0">
                  <a:pos x="54" y="32"/>
                </a:cxn>
                <a:cxn ang="0">
                  <a:pos x="35" y="11"/>
                </a:cxn>
                <a:cxn ang="0">
                  <a:pos x="41" y="2"/>
                </a:cxn>
                <a:cxn ang="0">
                  <a:pos x="63" y="17"/>
                </a:cxn>
                <a:cxn ang="0">
                  <a:pos x="77" y="0"/>
                </a:cxn>
                <a:cxn ang="0">
                  <a:pos x="87" y="39"/>
                </a:cxn>
                <a:cxn ang="0">
                  <a:pos x="68" y="48"/>
                </a:cxn>
                <a:cxn ang="0">
                  <a:pos x="47" y="45"/>
                </a:cxn>
                <a:cxn ang="0">
                  <a:pos x="18" y="57"/>
                </a:cxn>
                <a:cxn ang="0">
                  <a:pos x="3" y="55"/>
                </a:cxn>
              </a:cxnLst>
              <a:rect l="0" t="0" r="r" b="b"/>
              <a:pathLst>
                <a:path w="87" h="57">
                  <a:moveTo>
                    <a:pt x="3" y="55"/>
                  </a:moveTo>
                  <a:lnTo>
                    <a:pt x="0" y="34"/>
                  </a:lnTo>
                  <a:lnTo>
                    <a:pt x="10" y="21"/>
                  </a:lnTo>
                  <a:lnTo>
                    <a:pt x="19" y="19"/>
                  </a:lnTo>
                  <a:lnTo>
                    <a:pt x="34" y="24"/>
                  </a:lnTo>
                  <a:lnTo>
                    <a:pt x="48" y="42"/>
                  </a:lnTo>
                  <a:lnTo>
                    <a:pt x="54" y="32"/>
                  </a:lnTo>
                  <a:lnTo>
                    <a:pt x="35" y="11"/>
                  </a:lnTo>
                  <a:lnTo>
                    <a:pt x="41" y="2"/>
                  </a:lnTo>
                  <a:lnTo>
                    <a:pt x="63" y="17"/>
                  </a:lnTo>
                  <a:lnTo>
                    <a:pt x="77" y="0"/>
                  </a:lnTo>
                  <a:lnTo>
                    <a:pt x="87" y="39"/>
                  </a:lnTo>
                  <a:lnTo>
                    <a:pt x="68" y="48"/>
                  </a:lnTo>
                  <a:lnTo>
                    <a:pt x="47" y="45"/>
                  </a:lnTo>
                  <a:lnTo>
                    <a:pt x="18" y="57"/>
                  </a:lnTo>
                  <a:lnTo>
                    <a:pt x="3" y="5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67"/>
            <p:cNvSpPr>
              <a:spLocks/>
            </p:cNvSpPr>
            <p:nvPr/>
          </p:nvSpPr>
          <p:spPr bwMode="auto">
            <a:xfrm>
              <a:off x="2897" y="2788"/>
              <a:ext cx="39" cy="63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3" y="15"/>
                </a:cxn>
                <a:cxn ang="0">
                  <a:pos x="4" y="6"/>
                </a:cxn>
                <a:cxn ang="0">
                  <a:pos x="24" y="0"/>
                </a:cxn>
                <a:cxn ang="0">
                  <a:pos x="33" y="14"/>
                </a:cxn>
                <a:cxn ang="0">
                  <a:pos x="39" y="30"/>
                </a:cxn>
                <a:cxn ang="0">
                  <a:pos x="39" y="47"/>
                </a:cxn>
                <a:cxn ang="0">
                  <a:pos x="9" y="63"/>
                </a:cxn>
                <a:cxn ang="0">
                  <a:pos x="0" y="44"/>
                </a:cxn>
                <a:cxn ang="0">
                  <a:pos x="17" y="29"/>
                </a:cxn>
              </a:cxnLst>
              <a:rect l="0" t="0" r="r" b="b"/>
              <a:pathLst>
                <a:path w="39" h="63">
                  <a:moveTo>
                    <a:pt x="17" y="29"/>
                  </a:moveTo>
                  <a:lnTo>
                    <a:pt x="13" y="15"/>
                  </a:lnTo>
                  <a:lnTo>
                    <a:pt x="4" y="6"/>
                  </a:lnTo>
                  <a:lnTo>
                    <a:pt x="24" y="0"/>
                  </a:lnTo>
                  <a:lnTo>
                    <a:pt x="33" y="14"/>
                  </a:lnTo>
                  <a:lnTo>
                    <a:pt x="39" y="30"/>
                  </a:lnTo>
                  <a:lnTo>
                    <a:pt x="39" y="47"/>
                  </a:lnTo>
                  <a:lnTo>
                    <a:pt x="9" y="63"/>
                  </a:lnTo>
                  <a:lnTo>
                    <a:pt x="0" y="44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68"/>
            <p:cNvSpPr>
              <a:spLocks/>
            </p:cNvSpPr>
            <p:nvPr/>
          </p:nvSpPr>
          <p:spPr bwMode="auto">
            <a:xfrm>
              <a:off x="3068" y="3233"/>
              <a:ext cx="52" cy="70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10" y="14"/>
                </a:cxn>
                <a:cxn ang="0">
                  <a:pos x="0" y="1"/>
                </a:cxn>
                <a:cxn ang="0">
                  <a:pos x="18" y="0"/>
                </a:cxn>
                <a:cxn ang="0">
                  <a:pos x="33" y="5"/>
                </a:cxn>
                <a:cxn ang="0">
                  <a:pos x="52" y="29"/>
                </a:cxn>
                <a:cxn ang="0">
                  <a:pos x="49" y="58"/>
                </a:cxn>
                <a:cxn ang="0">
                  <a:pos x="37" y="70"/>
                </a:cxn>
                <a:cxn ang="0">
                  <a:pos x="10" y="59"/>
                </a:cxn>
                <a:cxn ang="0">
                  <a:pos x="27" y="49"/>
                </a:cxn>
                <a:cxn ang="0">
                  <a:pos x="28" y="17"/>
                </a:cxn>
              </a:cxnLst>
              <a:rect l="0" t="0" r="r" b="b"/>
              <a:pathLst>
                <a:path w="52" h="70">
                  <a:moveTo>
                    <a:pt x="28" y="17"/>
                  </a:moveTo>
                  <a:lnTo>
                    <a:pt x="10" y="14"/>
                  </a:lnTo>
                  <a:lnTo>
                    <a:pt x="0" y="1"/>
                  </a:lnTo>
                  <a:lnTo>
                    <a:pt x="18" y="0"/>
                  </a:lnTo>
                  <a:lnTo>
                    <a:pt x="33" y="5"/>
                  </a:lnTo>
                  <a:lnTo>
                    <a:pt x="52" y="29"/>
                  </a:lnTo>
                  <a:lnTo>
                    <a:pt x="49" y="58"/>
                  </a:lnTo>
                  <a:lnTo>
                    <a:pt x="37" y="70"/>
                  </a:lnTo>
                  <a:lnTo>
                    <a:pt x="10" y="59"/>
                  </a:lnTo>
                  <a:lnTo>
                    <a:pt x="27" y="49"/>
                  </a:lnTo>
                  <a:lnTo>
                    <a:pt x="28" y="1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9"/>
            <p:cNvSpPr>
              <a:spLocks/>
            </p:cNvSpPr>
            <p:nvPr/>
          </p:nvSpPr>
          <p:spPr bwMode="auto">
            <a:xfrm>
              <a:off x="2892" y="3158"/>
              <a:ext cx="43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43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70"/>
            <p:cNvSpPr>
              <a:spLocks/>
            </p:cNvSpPr>
            <p:nvPr/>
          </p:nvSpPr>
          <p:spPr bwMode="auto">
            <a:xfrm>
              <a:off x="3194" y="3036"/>
              <a:ext cx="130" cy="78"/>
            </a:xfrm>
            <a:custGeom>
              <a:avLst/>
              <a:gdLst/>
              <a:ahLst/>
              <a:cxnLst>
                <a:cxn ang="0">
                  <a:pos x="81" y="39"/>
                </a:cxn>
                <a:cxn ang="0">
                  <a:pos x="46" y="70"/>
                </a:cxn>
                <a:cxn ang="0">
                  <a:pos x="25" y="78"/>
                </a:cxn>
                <a:cxn ang="0">
                  <a:pos x="0" y="62"/>
                </a:cxn>
                <a:cxn ang="0">
                  <a:pos x="22" y="55"/>
                </a:cxn>
                <a:cxn ang="0">
                  <a:pos x="43" y="51"/>
                </a:cxn>
                <a:cxn ang="0">
                  <a:pos x="45" y="31"/>
                </a:cxn>
                <a:cxn ang="0">
                  <a:pos x="63" y="31"/>
                </a:cxn>
                <a:cxn ang="0">
                  <a:pos x="88" y="16"/>
                </a:cxn>
                <a:cxn ang="0">
                  <a:pos x="88" y="0"/>
                </a:cxn>
                <a:cxn ang="0">
                  <a:pos x="111" y="1"/>
                </a:cxn>
                <a:cxn ang="0">
                  <a:pos x="130" y="16"/>
                </a:cxn>
                <a:cxn ang="0">
                  <a:pos x="106" y="24"/>
                </a:cxn>
                <a:cxn ang="0">
                  <a:pos x="81" y="39"/>
                </a:cxn>
              </a:cxnLst>
              <a:rect l="0" t="0" r="r" b="b"/>
              <a:pathLst>
                <a:path w="130" h="78">
                  <a:moveTo>
                    <a:pt x="81" y="39"/>
                  </a:moveTo>
                  <a:lnTo>
                    <a:pt x="46" y="70"/>
                  </a:lnTo>
                  <a:lnTo>
                    <a:pt x="25" y="78"/>
                  </a:lnTo>
                  <a:lnTo>
                    <a:pt x="0" y="62"/>
                  </a:lnTo>
                  <a:lnTo>
                    <a:pt x="22" y="55"/>
                  </a:lnTo>
                  <a:lnTo>
                    <a:pt x="43" y="51"/>
                  </a:lnTo>
                  <a:lnTo>
                    <a:pt x="45" y="31"/>
                  </a:lnTo>
                  <a:lnTo>
                    <a:pt x="63" y="31"/>
                  </a:lnTo>
                  <a:lnTo>
                    <a:pt x="88" y="16"/>
                  </a:lnTo>
                  <a:lnTo>
                    <a:pt x="88" y="0"/>
                  </a:lnTo>
                  <a:lnTo>
                    <a:pt x="111" y="1"/>
                  </a:lnTo>
                  <a:lnTo>
                    <a:pt x="130" y="16"/>
                  </a:lnTo>
                  <a:lnTo>
                    <a:pt x="106" y="24"/>
                  </a:lnTo>
                  <a:lnTo>
                    <a:pt x="81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2969" y="3129"/>
              <a:ext cx="45" cy="42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2" y="42"/>
                </a:cxn>
                <a:cxn ang="0">
                  <a:pos x="0" y="31"/>
                </a:cxn>
                <a:cxn ang="0">
                  <a:pos x="7" y="18"/>
                </a:cxn>
                <a:cxn ang="0">
                  <a:pos x="22" y="12"/>
                </a:cxn>
                <a:cxn ang="0">
                  <a:pos x="34" y="0"/>
                </a:cxn>
                <a:cxn ang="0">
                  <a:pos x="45" y="7"/>
                </a:cxn>
                <a:cxn ang="0">
                  <a:pos x="36" y="25"/>
                </a:cxn>
                <a:cxn ang="0">
                  <a:pos x="17" y="36"/>
                </a:cxn>
              </a:cxnLst>
              <a:rect l="0" t="0" r="r" b="b"/>
              <a:pathLst>
                <a:path w="45" h="42">
                  <a:moveTo>
                    <a:pt x="17" y="36"/>
                  </a:moveTo>
                  <a:lnTo>
                    <a:pt x="2" y="42"/>
                  </a:lnTo>
                  <a:lnTo>
                    <a:pt x="0" y="31"/>
                  </a:lnTo>
                  <a:lnTo>
                    <a:pt x="7" y="18"/>
                  </a:lnTo>
                  <a:lnTo>
                    <a:pt x="22" y="12"/>
                  </a:lnTo>
                  <a:lnTo>
                    <a:pt x="34" y="0"/>
                  </a:lnTo>
                  <a:lnTo>
                    <a:pt x="45" y="7"/>
                  </a:lnTo>
                  <a:lnTo>
                    <a:pt x="36" y="25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3198" y="3270"/>
              <a:ext cx="51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51" y="19"/>
                </a:cxn>
                <a:cxn ang="0">
                  <a:pos x="39" y="24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51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51" y="19"/>
                  </a:lnTo>
                  <a:lnTo>
                    <a:pt x="39" y="24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73"/>
            <p:cNvSpPr>
              <a:spLocks/>
            </p:cNvSpPr>
            <p:nvPr/>
          </p:nvSpPr>
          <p:spPr bwMode="auto">
            <a:xfrm>
              <a:off x="2768" y="1341"/>
              <a:ext cx="99" cy="97"/>
            </a:xfrm>
            <a:custGeom>
              <a:avLst/>
              <a:gdLst/>
              <a:ahLst/>
              <a:cxnLst>
                <a:cxn ang="0">
                  <a:pos x="69" y="93"/>
                </a:cxn>
                <a:cxn ang="0">
                  <a:pos x="46" y="97"/>
                </a:cxn>
                <a:cxn ang="0">
                  <a:pos x="31" y="76"/>
                </a:cxn>
                <a:cxn ang="0">
                  <a:pos x="16" y="76"/>
                </a:cxn>
                <a:cxn ang="0">
                  <a:pos x="0" y="63"/>
                </a:cxn>
                <a:cxn ang="0">
                  <a:pos x="18" y="24"/>
                </a:cxn>
                <a:cxn ang="0">
                  <a:pos x="51" y="0"/>
                </a:cxn>
                <a:cxn ang="0">
                  <a:pos x="79" y="4"/>
                </a:cxn>
                <a:cxn ang="0">
                  <a:pos x="87" y="31"/>
                </a:cxn>
                <a:cxn ang="0">
                  <a:pos x="99" y="45"/>
                </a:cxn>
                <a:cxn ang="0">
                  <a:pos x="93" y="61"/>
                </a:cxn>
                <a:cxn ang="0">
                  <a:pos x="97" y="76"/>
                </a:cxn>
                <a:cxn ang="0">
                  <a:pos x="69" y="93"/>
                </a:cxn>
              </a:cxnLst>
              <a:rect l="0" t="0" r="r" b="b"/>
              <a:pathLst>
                <a:path w="99" h="97">
                  <a:moveTo>
                    <a:pt x="69" y="93"/>
                  </a:moveTo>
                  <a:lnTo>
                    <a:pt x="46" y="97"/>
                  </a:lnTo>
                  <a:lnTo>
                    <a:pt x="31" y="76"/>
                  </a:lnTo>
                  <a:lnTo>
                    <a:pt x="16" y="76"/>
                  </a:lnTo>
                  <a:lnTo>
                    <a:pt x="0" y="63"/>
                  </a:lnTo>
                  <a:lnTo>
                    <a:pt x="18" y="24"/>
                  </a:lnTo>
                  <a:lnTo>
                    <a:pt x="51" y="0"/>
                  </a:lnTo>
                  <a:lnTo>
                    <a:pt x="79" y="4"/>
                  </a:lnTo>
                  <a:lnTo>
                    <a:pt x="87" y="31"/>
                  </a:lnTo>
                  <a:lnTo>
                    <a:pt x="99" y="45"/>
                  </a:lnTo>
                  <a:lnTo>
                    <a:pt x="93" y="61"/>
                  </a:lnTo>
                  <a:lnTo>
                    <a:pt x="97" y="76"/>
                  </a:lnTo>
                  <a:lnTo>
                    <a:pt x="69" y="9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74"/>
            <p:cNvSpPr>
              <a:spLocks/>
            </p:cNvSpPr>
            <p:nvPr/>
          </p:nvSpPr>
          <p:spPr bwMode="auto">
            <a:xfrm>
              <a:off x="3092" y="1465"/>
              <a:ext cx="81" cy="56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12" y="35"/>
                </a:cxn>
                <a:cxn ang="0">
                  <a:pos x="0" y="11"/>
                </a:cxn>
                <a:cxn ang="0">
                  <a:pos x="33" y="0"/>
                </a:cxn>
                <a:cxn ang="0">
                  <a:pos x="57" y="0"/>
                </a:cxn>
                <a:cxn ang="0">
                  <a:pos x="78" y="14"/>
                </a:cxn>
                <a:cxn ang="0">
                  <a:pos x="81" y="24"/>
                </a:cxn>
                <a:cxn ang="0">
                  <a:pos x="75" y="41"/>
                </a:cxn>
                <a:cxn ang="0">
                  <a:pos x="40" y="56"/>
                </a:cxn>
              </a:cxnLst>
              <a:rect l="0" t="0" r="r" b="b"/>
              <a:pathLst>
                <a:path w="81" h="56">
                  <a:moveTo>
                    <a:pt x="40" y="56"/>
                  </a:moveTo>
                  <a:lnTo>
                    <a:pt x="12" y="35"/>
                  </a:lnTo>
                  <a:lnTo>
                    <a:pt x="0" y="11"/>
                  </a:lnTo>
                  <a:lnTo>
                    <a:pt x="33" y="0"/>
                  </a:lnTo>
                  <a:lnTo>
                    <a:pt x="57" y="0"/>
                  </a:lnTo>
                  <a:lnTo>
                    <a:pt x="78" y="14"/>
                  </a:lnTo>
                  <a:lnTo>
                    <a:pt x="81" y="24"/>
                  </a:lnTo>
                  <a:lnTo>
                    <a:pt x="75" y="41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75"/>
            <p:cNvSpPr>
              <a:spLocks/>
            </p:cNvSpPr>
            <p:nvPr/>
          </p:nvSpPr>
          <p:spPr bwMode="auto">
            <a:xfrm>
              <a:off x="3227" y="1960"/>
              <a:ext cx="270" cy="188"/>
            </a:xfrm>
            <a:custGeom>
              <a:avLst/>
              <a:gdLst/>
              <a:ahLst/>
              <a:cxnLst>
                <a:cxn ang="0">
                  <a:pos x="37" y="123"/>
                </a:cxn>
                <a:cxn ang="0">
                  <a:pos x="13" y="107"/>
                </a:cxn>
                <a:cxn ang="0">
                  <a:pos x="0" y="86"/>
                </a:cxn>
                <a:cxn ang="0">
                  <a:pos x="7" y="60"/>
                </a:cxn>
                <a:cxn ang="0">
                  <a:pos x="19" y="45"/>
                </a:cxn>
                <a:cxn ang="0">
                  <a:pos x="45" y="51"/>
                </a:cxn>
                <a:cxn ang="0">
                  <a:pos x="117" y="27"/>
                </a:cxn>
                <a:cxn ang="0">
                  <a:pos x="111" y="5"/>
                </a:cxn>
                <a:cxn ang="0">
                  <a:pos x="141" y="0"/>
                </a:cxn>
                <a:cxn ang="0">
                  <a:pos x="193" y="26"/>
                </a:cxn>
                <a:cxn ang="0">
                  <a:pos x="184" y="45"/>
                </a:cxn>
                <a:cxn ang="0">
                  <a:pos x="202" y="62"/>
                </a:cxn>
                <a:cxn ang="0">
                  <a:pos x="225" y="78"/>
                </a:cxn>
                <a:cxn ang="0">
                  <a:pos x="244" y="113"/>
                </a:cxn>
                <a:cxn ang="0">
                  <a:pos x="265" y="128"/>
                </a:cxn>
                <a:cxn ang="0">
                  <a:pos x="270" y="158"/>
                </a:cxn>
                <a:cxn ang="0">
                  <a:pos x="252" y="165"/>
                </a:cxn>
                <a:cxn ang="0">
                  <a:pos x="238" y="141"/>
                </a:cxn>
                <a:cxn ang="0">
                  <a:pos x="216" y="113"/>
                </a:cxn>
                <a:cxn ang="0">
                  <a:pos x="207" y="125"/>
                </a:cxn>
                <a:cxn ang="0">
                  <a:pos x="237" y="167"/>
                </a:cxn>
                <a:cxn ang="0">
                  <a:pos x="232" y="183"/>
                </a:cxn>
                <a:cxn ang="0">
                  <a:pos x="201" y="188"/>
                </a:cxn>
                <a:cxn ang="0">
                  <a:pos x="157" y="168"/>
                </a:cxn>
                <a:cxn ang="0">
                  <a:pos x="114" y="161"/>
                </a:cxn>
                <a:cxn ang="0">
                  <a:pos x="94" y="140"/>
                </a:cxn>
                <a:cxn ang="0">
                  <a:pos x="120" y="119"/>
                </a:cxn>
                <a:cxn ang="0">
                  <a:pos x="147" y="107"/>
                </a:cxn>
                <a:cxn ang="0">
                  <a:pos x="130" y="86"/>
                </a:cxn>
                <a:cxn ang="0">
                  <a:pos x="109" y="89"/>
                </a:cxn>
                <a:cxn ang="0">
                  <a:pos x="84" y="120"/>
                </a:cxn>
                <a:cxn ang="0">
                  <a:pos x="60" y="126"/>
                </a:cxn>
                <a:cxn ang="0">
                  <a:pos x="37" y="123"/>
                </a:cxn>
              </a:cxnLst>
              <a:rect l="0" t="0" r="r" b="b"/>
              <a:pathLst>
                <a:path w="270" h="188">
                  <a:moveTo>
                    <a:pt x="37" y="123"/>
                  </a:moveTo>
                  <a:lnTo>
                    <a:pt x="13" y="107"/>
                  </a:lnTo>
                  <a:lnTo>
                    <a:pt x="0" y="86"/>
                  </a:lnTo>
                  <a:lnTo>
                    <a:pt x="7" y="60"/>
                  </a:lnTo>
                  <a:lnTo>
                    <a:pt x="19" y="45"/>
                  </a:lnTo>
                  <a:lnTo>
                    <a:pt x="45" y="51"/>
                  </a:lnTo>
                  <a:lnTo>
                    <a:pt x="117" y="27"/>
                  </a:lnTo>
                  <a:lnTo>
                    <a:pt x="111" y="5"/>
                  </a:lnTo>
                  <a:lnTo>
                    <a:pt x="141" y="0"/>
                  </a:lnTo>
                  <a:lnTo>
                    <a:pt x="193" y="26"/>
                  </a:lnTo>
                  <a:lnTo>
                    <a:pt x="184" y="45"/>
                  </a:lnTo>
                  <a:lnTo>
                    <a:pt x="202" y="62"/>
                  </a:lnTo>
                  <a:lnTo>
                    <a:pt x="225" y="78"/>
                  </a:lnTo>
                  <a:lnTo>
                    <a:pt x="244" y="113"/>
                  </a:lnTo>
                  <a:lnTo>
                    <a:pt x="265" y="128"/>
                  </a:lnTo>
                  <a:lnTo>
                    <a:pt x="270" y="158"/>
                  </a:lnTo>
                  <a:lnTo>
                    <a:pt x="252" y="165"/>
                  </a:lnTo>
                  <a:lnTo>
                    <a:pt x="238" y="141"/>
                  </a:lnTo>
                  <a:lnTo>
                    <a:pt x="216" y="113"/>
                  </a:lnTo>
                  <a:lnTo>
                    <a:pt x="207" y="125"/>
                  </a:lnTo>
                  <a:lnTo>
                    <a:pt x="237" y="167"/>
                  </a:lnTo>
                  <a:lnTo>
                    <a:pt x="232" y="183"/>
                  </a:lnTo>
                  <a:lnTo>
                    <a:pt x="201" y="188"/>
                  </a:lnTo>
                  <a:lnTo>
                    <a:pt x="157" y="168"/>
                  </a:lnTo>
                  <a:lnTo>
                    <a:pt x="114" y="161"/>
                  </a:lnTo>
                  <a:lnTo>
                    <a:pt x="94" y="140"/>
                  </a:lnTo>
                  <a:lnTo>
                    <a:pt x="120" y="119"/>
                  </a:lnTo>
                  <a:lnTo>
                    <a:pt x="147" y="107"/>
                  </a:lnTo>
                  <a:lnTo>
                    <a:pt x="130" y="86"/>
                  </a:lnTo>
                  <a:lnTo>
                    <a:pt x="109" y="89"/>
                  </a:lnTo>
                  <a:lnTo>
                    <a:pt x="84" y="120"/>
                  </a:lnTo>
                  <a:lnTo>
                    <a:pt x="60" y="126"/>
                  </a:lnTo>
                  <a:lnTo>
                    <a:pt x="37" y="1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76"/>
            <p:cNvSpPr>
              <a:spLocks/>
            </p:cNvSpPr>
            <p:nvPr/>
          </p:nvSpPr>
          <p:spPr bwMode="auto">
            <a:xfrm>
              <a:off x="2954" y="1675"/>
              <a:ext cx="142" cy="110"/>
            </a:xfrm>
            <a:custGeom>
              <a:avLst/>
              <a:gdLst/>
              <a:ahLst/>
              <a:cxnLst>
                <a:cxn ang="0">
                  <a:pos x="107" y="109"/>
                </a:cxn>
                <a:cxn ang="0">
                  <a:pos x="117" y="95"/>
                </a:cxn>
                <a:cxn ang="0">
                  <a:pos x="103" y="68"/>
                </a:cxn>
                <a:cxn ang="0">
                  <a:pos x="142" y="12"/>
                </a:cxn>
                <a:cxn ang="0">
                  <a:pos x="133" y="0"/>
                </a:cxn>
                <a:cxn ang="0">
                  <a:pos x="114" y="11"/>
                </a:cxn>
                <a:cxn ang="0">
                  <a:pos x="105" y="27"/>
                </a:cxn>
                <a:cxn ang="0">
                  <a:pos x="82" y="42"/>
                </a:cxn>
                <a:cxn ang="0">
                  <a:pos x="79" y="24"/>
                </a:cxn>
                <a:cxn ang="0">
                  <a:pos x="66" y="14"/>
                </a:cxn>
                <a:cxn ang="0">
                  <a:pos x="17" y="18"/>
                </a:cxn>
                <a:cxn ang="0">
                  <a:pos x="0" y="26"/>
                </a:cxn>
                <a:cxn ang="0">
                  <a:pos x="0" y="81"/>
                </a:cxn>
                <a:cxn ang="0">
                  <a:pos x="36" y="84"/>
                </a:cxn>
                <a:cxn ang="0">
                  <a:pos x="37" y="98"/>
                </a:cxn>
                <a:cxn ang="0">
                  <a:pos x="45" y="105"/>
                </a:cxn>
                <a:cxn ang="0">
                  <a:pos x="52" y="110"/>
                </a:cxn>
                <a:cxn ang="0">
                  <a:pos x="69" y="105"/>
                </a:cxn>
                <a:cxn ang="0">
                  <a:pos x="58" y="90"/>
                </a:cxn>
                <a:cxn ang="0">
                  <a:pos x="40" y="83"/>
                </a:cxn>
                <a:cxn ang="0">
                  <a:pos x="61" y="57"/>
                </a:cxn>
                <a:cxn ang="0">
                  <a:pos x="82" y="63"/>
                </a:cxn>
                <a:cxn ang="0">
                  <a:pos x="72" y="83"/>
                </a:cxn>
                <a:cxn ang="0">
                  <a:pos x="82" y="99"/>
                </a:cxn>
                <a:cxn ang="0">
                  <a:pos x="107" y="109"/>
                </a:cxn>
              </a:cxnLst>
              <a:rect l="0" t="0" r="r" b="b"/>
              <a:pathLst>
                <a:path w="142" h="110">
                  <a:moveTo>
                    <a:pt x="107" y="109"/>
                  </a:moveTo>
                  <a:lnTo>
                    <a:pt x="117" y="95"/>
                  </a:lnTo>
                  <a:lnTo>
                    <a:pt x="103" y="68"/>
                  </a:lnTo>
                  <a:lnTo>
                    <a:pt x="142" y="12"/>
                  </a:lnTo>
                  <a:lnTo>
                    <a:pt x="133" y="0"/>
                  </a:lnTo>
                  <a:lnTo>
                    <a:pt x="114" y="11"/>
                  </a:lnTo>
                  <a:lnTo>
                    <a:pt x="105" y="27"/>
                  </a:lnTo>
                  <a:lnTo>
                    <a:pt x="82" y="42"/>
                  </a:lnTo>
                  <a:lnTo>
                    <a:pt x="79" y="24"/>
                  </a:lnTo>
                  <a:lnTo>
                    <a:pt x="66" y="14"/>
                  </a:lnTo>
                  <a:lnTo>
                    <a:pt x="17" y="18"/>
                  </a:lnTo>
                  <a:lnTo>
                    <a:pt x="0" y="26"/>
                  </a:lnTo>
                  <a:lnTo>
                    <a:pt x="0" y="81"/>
                  </a:lnTo>
                  <a:lnTo>
                    <a:pt x="36" y="84"/>
                  </a:lnTo>
                  <a:lnTo>
                    <a:pt x="37" y="98"/>
                  </a:lnTo>
                  <a:lnTo>
                    <a:pt x="45" y="105"/>
                  </a:lnTo>
                  <a:lnTo>
                    <a:pt x="52" y="110"/>
                  </a:lnTo>
                  <a:lnTo>
                    <a:pt x="69" y="105"/>
                  </a:lnTo>
                  <a:lnTo>
                    <a:pt x="58" y="90"/>
                  </a:lnTo>
                  <a:lnTo>
                    <a:pt x="40" y="83"/>
                  </a:lnTo>
                  <a:lnTo>
                    <a:pt x="61" y="57"/>
                  </a:lnTo>
                  <a:lnTo>
                    <a:pt x="82" y="63"/>
                  </a:lnTo>
                  <a:lnTo>
                    <a:pt x="72" y="83"/>
                  </a:lnTo>
                  <a:lnTo>
                    <a:pt x="82" y="99"/>
                  </a:lnTo>
                  <a:lnTo>
                    <a:pt x="107" y="10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77"/>
            <p:cNvSpPr>
              <a:spLocks/>
            </p:cNvSpPr>
            <p:nvPr/>
          </p:nvSpPr>
          <p:spPr bwMode="auto">
            <a:xfrm>
              <a:off x="3230" y="2307"/>
              <a:ext cx="111" cy="196"/>
            </a:xfrm>
            <a:custGeom>
              <a:avLst/>
              <a:gdLst/>
              <a:ahLst/>
              <a:cxnLst>
                <a:cxn ang="0">
                  <a:pos x="54" y="196"/>
                </a:cxn>
                <a:cxn ang="0">
                  <a:pos x="12" y="150"/>
                </a:cxn>
                <a:cxn ang="0">
                  <a:pos x="42" y="133"/>
                </a:cxn>
                <a:cxn ang="0">
                  <a:pos x="52" y="108"/>
                </a:cxn>
                <a:cxn ang="0">
                  <a:pos x="37" y="64"/>
                </a:cxn>
                <a:cxn ang="0">
                  <a:pos x="15" y="55"/>
                </a:cxn>
                <a:cxn ang="0">
                  <a:pos x="3" y="36"/>
                </a:cxn>
                <a:cxn ang="0">
                  <a:pos x="0" y="19"/>
                </a:cxn>
                <a:cxn ang="0">
                  <a:pos x="16" y="0"/>
                </a:cxn>
                <a:cxn ang="0">
                  <a:pos x="63" y="0"/>
                </a:cxn>
                <a:cxn ang="0">
                  <a:pos x="81" y="12"/>
                </a:cxn>
                <a:cxn ang="0">
                  <a:pos x="90" y="19"/>
                </a:cxn>
                <a:cxn ang="0">
                  <a:pos x="104" y="31"/>
                </a:cxn>
                <a:cxn ang="0">
                  <a:pos x="104" y="76"/>
                </a:cxn>
                <a:cxn ang="0">
                  <a:pos x="111" y="127"/>
                </a:cxn>
                <a:cxn ang="0">
                  <a:pos x="91" y="144"/>
                </a:cxn>
                <a:cxn ang="0">
                  <a:pos x="94" y="177"/>
                </a:cxn>
                <a:cxn ang="0">
                  <a:pos x="75" y="177"/>
                </a:cxn>
                <a:cxn ang="0">
                  <a:pos x="54" y="196"/>
                </a:cxn>
              </a:cxnLst>
              <a:rect l="0" t="0" r="r" b="b"/>
              <a:pathLst>
                <a:path w="111" h="196">
                  <a:moveTo>
                    <a:pt x="54" y="196"/>
                  </a:moveTo>
                  <a:lnTo>
                    <a:pt x="12" y="150"/>
                  </a:lnTo>
                  <a:lnTo>
                    <a:pt x="42" y="133"/>
                  </a:lnTo>
                  <a:lnTo>
                    <a:pt x="52" y="108"/>
                  </a:lnTo>
                  <a:lnTo>
                    <a:pt x="37" y="64"/>
                  </a:lnTo>
                  <a:lnTo>
                    <a:pt x="15" y="55"/>
                  </a:lnTo>
                  <a:lnTo>
                    <a:pt x="3" y="36"/>
                  </a:lnTo>
                  <a:lnTo>
                    <a:pt x="0" y="19"/>
                  </a:lnTo>
                  <a:lnTo>
                    <a:pt x="16" y="0"/>
                  </a:lnTo>
                  <a:lnTo>
                    <a:pt x="63" y="0"/>
                  </a:lnTo>
                  <a:lnTo>
                    <a:pt x="81" y="12"/>
                  </a:lnTo>
                  <a:lnTo>
                    <a:pt x="90" y="19"/>
                  </a:lnTo>
                  <a:lnTo>
                    <a:pt x="104" y="31"/>
                  </a:lnTo>
                  <a:lnTo>
                    <a:pt x="104" y="76"/>
                  </a:lnTo>
                  <a:lnTo>
                    <a:pt x="111" y="127"/>
                  </a:lnTo>
                  <a:lnTo>
                    <a:pt x="91" y="144"/>
                  </a:lnTo>
                  <a:lnTo>
                    <a:pt x="94" y="177"/>
                  </a:lnTo>
                  <a:lnTo>
                    <a:pt x="75" y="177"/>
                  </a:lnTo>
                  <a:lnTo>
                    <a:pt x="54" y="19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2754" y="2139"/>
              <a:ext cx="81" cy="10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9" y="0"/>
                </a:cxn>
                <a:cxn ang="0">
                  <a:pos x="42" y="25"/>
                </a:cxn>
                <a:cxn ang="0">
                  <a:pos x="45" y="46"/>
                </a:cxn>
                <a:cxn ang="0">
                  <a:pos x="68" y="63"/>
                </a:cxn>
                <a:cxn ang="0">
                  <a:pos x="81" y="81"/>
                </a:cxn>
                <a:cxn ang="0">
                  <a:pos x="77" y="102"/>
                </a:cxn>
                <a:cxn ang="0">
                  <a:pos x="50" y="90"/>
                </a:cxn>
                <a:cxn ang="0">
                  <a:pos x="39" y="99"/>
                </a:cxn>
                <a:cxn ang="0">
                  <a:pos x="33" y="69"/>
                </a:cxn>
                <a:cxn ang="0">
                  <a:pos x="2" y="45"/>
                </a:cxn>
                <a:cxn ang="0">
                  <a:pos x="0" y="18"/>
                </a:cxn>
              </a:cxnLst>
              <a:rect l="0" t="0" r="r" b="b"/>
              <a:pathLst>
                <a:path w="81" h="102">
                  <a:moveTo>
                    <a:pt x="0" y="18"/>
                  </a:moveTo>
                  <a:lnTo>
                    <a:pt x="9" y="0"/>
                  </a:lnTo>
                  <a:lnTo>
                    <a:pt x="42" y="25"/>
                  </a:lnTo>
                  <a:lnTo>
                    <a:pt x="45" y="46"/>
                  </a:lnTo>
                  <a:lnTo>
                    <a:pt x="68" y="63"/>
                  </a:lnTo>
                  <a:lnTo>
                    <a:pt x="81" y="81"/>
                  </a:lnTo>
                  <a:lnTo>
                    <a:pt x="77" y="102"/>
                  </a:lnTo>
                  <a:lnTo>
                    <a:pt x="50" y="90"/>
                  </a:lnTo>
                  <a:lnTo>
                    <a:pt x="39" y="99"/>
                  </a:lnTo>
                  <a:lnTo>
                    <a:pt x="33" y="69"/>
                  </a:lnTo>
                  <a:lnTo>
                    <a:pt x="2" y="45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2466" y="2047"/>
              <a:ext cx="60" cy="54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0" y="17"/>
                </a:cxn>
                <a:cxn ang="0">
                  <a:pos x="1" y="3"/>
                </a:cxn>
                <a:cxn ang="0">
                  <a:pos x="14" y="0"/>
                </a:cxn>
                <a:cxn ang="0">
                  <a:pos x="27" y="18"/>
                </a:cxn>
                <a:cxn ang="0">
                  <a:pos x="38" y="26"/>
                </a:cxn>
                <a:cxn ang="0">
                  <a:pos x="60" y="36"/>
                </a:cxn>
                <a:cxn ang="0">
                  <a:pos x="48" y="54"/>
                </a:cxn>
                <a:cxn ang="0">
                  <a:pos x="24" y="51"/>
                </a:cxn>
                <a:cxn ang="0">
                  <a:pos x="14" y="26"/>
                </a:cxn>
              </a:cxnLst>
              <a:rect l="0" t="0" r="r" b="b"/>
              <a:pathLst>
                <a:path w="60" h="54">
                  <a:moveTo>
                    <a:pt x="14" y="26"/>
                  </a:moveTo>
                  <a:lnTo>
                    <a:pt x="0" y="17"/>
                  </a:lnTo>
                  <a:lnTo>
                    <a:pt x="1" y="3"/>
                  </a:lnTo>
                  <a:lnTo>
                    <a:pt x="14" y="0"/>
                  </a:lnTo>
                  <a:lnTo>
                    <a:pt x="27" y="18"/>
                  </a:lnTo>
                  <a:lnTo>
                    <a:pt x="38" y="26"/>
                  </a:lnTo>
                  <a:lnTo>
                    <a:pt x="60" y="36"/>
                  </a:lnTo>
                  <a:lnTo>
                    <a:pt x="48" y="54"/>
                  </a:lnTo>
                  <a:lnTo>
                    <a:pt x="24" y="51"/>
                  </a:lnTo>
                  <a:lnTo>
                    <a:pt x="14" y="2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2547" y="2010"/>
              <a:ext cx="47" cy="64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47" y="11"/>
                </a:cxn>
                <a:cxn ang="0">
                  <a:pos x="35" y="29"/>
                </a:cxn>
                <a:cxn ang="0">
                  <a:pos x="31" y="43"/>
                </a:cxn>
                <a:cxn ang="0">
                  <a:pos x="21" y="52"/>
                </a:cxn>
                <a:cxn ang="0">
                  <a:pos x="9" y="64"/>
                </a:cxn>
                <a:cxn ang="0">
                  <a:pos x="0" y="55"/>
                </a:cxn>
                <a:cxn ang="0">
                  <a:pos x="3" y="39"/>
                </a:cxn>
                <a:cxn ang="0">
                  <a:pos x="22" y="20"/>
                </a:cxn>
              </a:cxnLst>
              <a:rect l="0" t="0" r="r" b="b"/>
              <a:pathLst>
                <a:path w="47" h="64">
                  <a:moveTo>
                    <a:pt x="22" y="20"/>
                  </a:moveTo>
                  <a:lnTo>
                    <a:pt x="26" y="4"/>
                  </a:lnTo>
                  <a:lnTo>
                    <a:pt x="39" y="0"/>
                  </a:lnTo>
                  <a:lnTo>
                    <a:pt x="47" y="11"/>
                  </a:lnTo>
                  <a:lnTo>
                    <a:pt x="35" y="29"/>
                  </a:lnTo>
                  <a:lnTo>
                    <a:pt x="31" y="43"/>
                  </a:lnTo>
                  <a:lnTo>
                    <a:pt x="21" y="52"/>
                  </a:lnTo>
                  <a:lnTo>
                    <a:pt x="9" y="64"/>
                  </a:lnTo>
                  <a:lnTo>
                    <a:pt x="0" y="55"/>
                  </a:lnTo>
                  <a:lnTo>
                    <a:pt x="3" y="39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81"/>
            <p:cNvSpPr>
              <a:spLocks/>
            </p:cNvSpPr>
            <p:nvPr/>
          </p:nvSpPr>
          <p:spPr bwMode="auto">
            <a:xfrm>
              <a:off x="2397" y="2042"/>
              <a:ext cx="36" cy="31"/>
            </a:xfrm>
            <a:custGeom>
              <a:avLst/>
              <a:gdLst/>
              <a:ahLst/>
              <a:cxnLst>
                <a:cxn ang="0">
                  <a:pos x="11" y="31"/>
                </a:cxn>
                <a:cxn ang="0">
                  <a:pos x="0" y="17"/>
                </a:cxn>
                <a:cxn ang="0">
                  <a:pos x="14" y="4"/>
                </a:cxn>
                <a:cxn ang="0">
                  <a:pos x="32" y="0"/>
                </a:cxn>
                <a:cxn ang="0">
                  <a:pos x="36" y="20"/>
                </a:cxn>
                <a:cxn ang="0">
                  <a:pos x="26" y="31"/>
                </a:cxn>
                <a:cxn ang="0">
                  <a:pos x="11" y="31"/>
                </a:cxn>
              </a:cxnLst>
              <a:rect l="0" t="0" r="r" b="b"/>
              <a:pathLst>
                <a:path w="36" h="31">
                  <a:moveTo>
                    <a:pt x="11" y="31"/>
                  </a:moveTo>
                  <a:lnTo>
                    <a:pt x="0" y="17"/>
                  </a:lnTo>
                  <a:lnTo>
                    <a:pt x="14" y="4"/>
                  </a:lnTo>
                  <a:lnTo>
                    <a:pt x="32" y="0"/>
                  </a:lnTo>
                  <a:lnTo>
                    <a:pt x="36" y="20"/>
                  </a:lnTo>
                  <a:lnTo>
                    <a:pt x="26" y="31"/>
                  </a:lnTo>
                  <a:lnTo>
                    <a:pt x="11" y="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82"/>
            <p:cNvSpPr>
              <a:spLocks/>
            </p:cNvSpPr>
            <p:nvPr/>
          </p:nvSpPr>
          <p:spPr bwMode="auto">
            <a:xfrm>
              <a:off x="2201" y="2109"/>
              <a:ext cx="603" cy="487"/>
            </a:xfrm>
            <a:custGeom>
              <a:avLst/>
              <a:gdLst/>
              <a:ahLst/>
              <a:cxnLst>
                <a:cxn ang="0">
                  <a:pos x="1" y="81"/>
                </a:cxn>
                <a:cxn ang="0">
                  <a:pos x="0" y="97"/>
                </a:cxn>
                <a:cxn ang="0">
                  <a:pos x="39" y="97"/>
                </a:cxn>
                <a:cxn ang="0">
                  <a:pos x="66" y="79"/>
                </a:cxn>
                <a:cxn ang="0">
                  <a:pos x="89" y="93"/>
                </a:cxn>
                <a:cxn ang="0">
                  <a:pos x="117" y="87"/>
                </a:cxn>
                <a:cxn ang="0">
                  <a:pos x="145" y="118"/>
                </a:cxn>
                <a:cxn ang="0">
                  <a:pos x="180" y="142"/>
                </a:cxn>
                <a:cxn ang="0">
                  <a:pos x="208" y="169"/>
                </a:cxn>
                <a:cxn ang="0">
                  <a:pos x="231" y="190"/>
                </a:cxn>
                <a:cxn ang="0">
                  <a:pos x="234" y="201"/>
                </a:cxn>
                <a:cxn ang="0">
                  <a:pos x="253" y="207"/>
                </a:cxn>
                <a:cxn ang="0">
                  <a:pos x="271" y="235"/>
                </a:cxn>
                <a:cxn ang="0">
                  <a:pos x="280" y="264"/>
                </a:cxn>
                <a:cxn ang="0">
                  <a:pos x="346" y="294"/>
                </a:cxn>
                <a:cxn ang="0">
                  <a:pos x="385" y="288"/>
                </a:cxn>
                <a:cxn ang="0">
                  <a:pos x="412" y="294"/>
                </a:cxn>
                <a:cxn ang="0">
                  <a:pos x="421" y="321"/>
                </a:cxn>
                <a:cxn ang="0">
                  <a:pos x="438" y="327"/>
                </a:cxn>
                <a:cxn ang="0">
                  <a:pos x="438" y="352"/>
                </a:cxn>
                <a:cxn ang="0">
                  <a:pos x="452" y="365"/>
                </a:cxn>
                <a:cxn ang="0">
                  <a:pos x="472" y="384"/>
                </a:cxn>
                <a:cxn ang="0">
                  <a:pos x="468" y="403"/>
                </a:cxn>
                <a:cxn ang="0">
                  <a:pos x="471" y="427"/>
                </a:cxn>
                <a:cxn ang="0">
                  <a:pos x="495" y="424"/>
                </a:cxn>
                <a:cxn ang="0">
                  <a:pos x="507" y="462"/>
                </a:cxn>
                <a:cxn ang="0">
                  <a:pos x="525" y="475"/>
                </a:cxn>
                <a:cxn ang="0">
                  <a:pos x="537" y="475"/>
                </a:cxn>
                <a:cxn ang="0">
                  <a:pos x="535" y="456"/>
                </a:cxn>
                <a:cxn ang="0">
                  <a:pos x="553" y="457"/>
                </a:cxn>
                <a:cxn ang="0">
                  <a:pos x="561" y="487"/>
                </a:cxn>
                <a:cxn ang="0">
                  <a:pos x="592" y="466"/>
                </a:cxn>
                <a:cxn ang="0">
                  <a:pos x="603" y="441"/>
                </a:cxn>
                <a:cxn ang="0">
                  <a:pos x="600" y="408"/>
                </a:cxn>
                <a:cxn ang="0">
                  <a:pos x="580" y="403"/>
                </a:cxn>
                <a:cxn ang="0">
                  <a:pos x="546" y="399"/>
                </a:cxn>
                <a:cxn ang="0">
                  <a:pos x="501" y="375"/>
                </a:cxn>
                <a:cxn ang="0">
                  <a:pos x="475" y="312"/>
                </a:cxn>
                <a:cxn ang="0">
                  <a:pos x="463" y="262"/>
                </a:cxn>
                <a:cxn ang="0">
                  <a:pos x="472" y="231"/>
                </a:cxn>
                <a:cxn ang="0">
                  <a:pos x="441" y="202"/>
                </a:cxn>
                <a:cxn ang="0">
                  <a:pos x="451" y="181"/>
                </a:cxn>
                <a:cxn ang="0">
                  <a:pos x="433" y="163"/>
                </a:cxn>
                <a:cxn ang="0">
                  <a:pos x="352" y="168"/>
                </a:cxn>
                <a:cxn ang="0">
                  <a:pos x="313" y="148"/>
                </a:cxn>
                <a:cxn ang="0">
                  <a:pos x="303" y="124"/>
                </a:cxn>
                <a:cxn ang="0">
                  <a:pos x="270" y="126"/>
                </a:cxn>
                <a:cxn ang="0">
                  <a:pos x="228" y="97"/>
                </a:cxn>
                <a:cxn ang="0">
                  <a:pos x="211" y="75"/>
                </a:cxn>
                <a:cxn ang="0">
                  <a:pos x="207" y="48"/>
                </a:cxn>
                <a:cxn ang="0">
                  <a:pos x="187" y="37"/>
                </a:cxn>
                <a:cxn ang="0">
                  <a:pos x="190" y="21"/>
                </a:cxn>
                <a:cxn ang="0">
                  <a:pos x="165" y="10"/>
                </a:cxn>
                <a:cxn ang="0">
                  <a:pos x="162" y="0"/>
                </a:cxn>
                <a:cxn ang="0">
                  <a:pos x="138" y="19"/>
                </a:cxn>
                <a:cxn ang="0">
                  <a:pos x="96" y="25"/>
                </a:cxn>
                <a:cxn ang="0">
                  <a:pos x="81" y="45"/>
                </a:cxn>
                <a:cxn ang="0">
                  <a:pos x="51" y="66"/>
                </a:cxn>
                <a:cxn ang="0">
                  <a:pos x="1" y="81"/>
                </a:cxn>
              </a:cxnLst>
              <a:rect l="0" t="0" r="r" b="b"/>
              <a:pathLst>
                <a:path w="603" h="487">
                  <a:moveTo>
                    <a:pt x="1" y="81"/>
                  </a:moveTo>
                  <a:lnTo>
                    <a:pt x="0" y="97"/>
                  </a:lnTo>
                  <a:lnTo>
                    <a:pt x="39" y="97"/>
                  </a:lnTo>
                  <a:lnTo>
                    <a:pt x="66" y="79"/>
                  </a:lnTo>
                  <a:lnTo>
                    <a:pt x="89" y="93"/>
                  </a:lnTo>
                  <a:lnTo>
                    <a:pt x="117" y="87"/>
                  </a:lnTo>
                  <a:lnTo>
                    <a:pt x="145" y="118"/>
                  </a:lnTo>
                  <a:lnTo>
                    <a:pt x="180" y="142"/>
                  </a:lnTo>
                  <a:lnTo>
                    <a:pt x="208" y="169"/>
                  </a:lnTo>
                  <a:lnTo>
                    <a:pt x="231" y="190"/>
                  </a:lnTo>
                  <a:lnTo>
                    <a:pt x="234" y="201"/>
                  </a:lnTo>
                  <a:lnTo>
                    <a:pt x="253" y="207"/>
                  </a:lnTo>
                  <a:lnTo>
                    <a:pt x="271" y="235"/>
                  </a:lnTo>
                  <a:lnTo>
                    <a:pt x="280" y="264"/>
                  </a:lnTo>
                  <a:lnTo>
                    <a:pt x="346" y="294"/>
                  </a:lnTo>
                  <a:lnTo>
                    <a:pt x="385" y="288"/>
                  </a:lnTo>
                  <a:lnTo>
                    <a:pt x="412" y="294"/>
                  </a:lnTo>
                  <a:lnTo>
                    <a:pt x="421" y="321"/>
                  </a:lnTo>
                  <a:lnTo>
                    <a:pt x="438" y="327"/>
                  </a:lnTo>
                  <a:lnTo>
                    <a:pt x="438" y="352"/>
                  </a:lnTo>
                  <a:lnTo>
                    <a:pt x="452" y="365"/>
                  </a:lnTo>
                  <a:lnTo>
                    <a:pt x="472" y="384"/>
                  </a:lnTo>
                  <a:lnTo>
                    <a:pt x="468" y="403"/>
                  </a:lnTo>
                  <a:lnTo>
                    <a:pt x="471" y="427"/>
                  </a:lnTo>
                  <a:lnTo>
                    <a:pt x="495" y="424"/>
                  </a:lnTo>
                  <a:lnTo>
                    <a:pt x="507" y="462"/>
                  </a:lnTo>
                  <a:lnTo>
                    <a:pt x="525" y="475"/>
                  </a:lnTo>
                  <a:lnTo>
                    <a:pt x="537" y="475"/>
                  </a:lnTo>
                  <a:lnTo>
                    <a:pt x="535" y="456"/>
                  </a:lnTo>
                  <a:lnTo>
                    <a:pt x="553" y="457"/>
                  </a:lnTo>
                  <a:lnTo>
                    <a:pt x="561" y="487"/>
                  </a:lnTo>
                  <a:lnTo>
                    <a:pt x="592" y="466"/>
                  </a:lnTo>
                  <a:lnTo>
                    <a:pt x="603" y="441"/>
                  </a:lnTo>
                  <a:lnTo>
                    <a:pt x="600" y="408"/>
                  </a:lnTo>
                  <a:lnTo>
                    <a:pt x="580" y="403"/>
                  </a:lnTo>
                  <a:lnTo>
                    <a:pt x="546" y="399"/>
                  </a:lnTo>
                  <a:lnTo>
                    <a:pt x="501" y="375"/>
                  </a:lnTo>
                  <a:lnTo>
                    <a:pt x="475" y="312"/>
                  </a:lnTo>
                  <a:lnTo>
                    <a:pt x="463" y="262"/>
                  </a:lnTo>
                  <a:lnTo>
                    <a:pt x="472" y="231"/>
                  </a:lnTo>
                  <a:lnTo>
                    <a:pt x="441" y="202"/>
                  </a:lnTo>
                  <a:lnTo>
                    <a:pt x="451" y="181"/>
                  </a:lnTo>
                  <a:lnTo>
                    <a:pt x="433" y="163"/>
                  </a:lnTo>
                  <a:lnTo>
                    <a:pt x="352" y="168"/>
                  </a:lnTo>
                  <a:lnTo>
                    <a:pt x="313" y="148"/>
                  </a:lnTo>
                  <a:lnTo>
                    <a:pt x="303" y="124"/>
                  </a:lnTo>
                  <a:lnTo>
                    <a:pt x="270" y="126"/>
                  </a:lnTo>
                  <a:lnTo>
                    <a:pt x="228" y="97"/>
                  </a:lnTo>
                  <a:lnTo>
                    <a:pt x="211" y="75"/>
                  </a:lnTo>
                  <a:lnTo>
                    <a:pt x="207" y="48"/>
                  </a:lnTo>
                  <a:lnTo>
                    <a:pt x="187" y="37"/>
                  </a:lnTo>
                  <a:lnTo>
                    <a:pt x="190" y="21"/>
                  </a:lnTo>
                  <a:lnTo>
                    <a:pt x="165" y="10"/>
                  </a:lnTo>
                  <a:lnTo>
                    <a:pt x="162" y="0"/>
                  </a:lnTo>
                  <a:lnTo>
                    <a:pt x="138" y="19"/>
                  </a:lnTo>
                  <a:lnTo>
                    <a:pt x="96" y="25"/>
                  </a:lnTo>
                  <a:lnTo>
                    <a:pt x="81" y="45"/>
                  </a:lnTo>
                  <a:lnTo>
                    <a:pt x="51" y="66"/>
                  </a:lnTo>
                  <a:lnTo>
                    <a:pt x="1" y="8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83"/>
            <p:cNvSpPr>
              <a:spLocks/>
            </p:cNvSpPr>
            <p:nvPr/>
          </p:nvSpPr>
          <p:spPr bwMode="auto">
            <a:xfrm>
              <a:off x="2397" y="2668"/>
              <a:ext cx="56" cy="4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2" y="0"/>
                </a:cxn>
                <a:cxn ang="0">
                  <a:pos x="56" y="3"/>
                </a:cxn>
                <a:cxn ang="0">
                  <a:pos x="36" y="32"/>
                </a:cxn>
                <a:cxn ang="0">
                  <a:pos x="24" y="48"/>
                </a:cxn>
                <a:cxn ang="0">
                  <a:pos x="0" y="12"/>
                </a:cxn>
                <a:cxn ang="0">
                  <a:pos x="9" y="3"/>
                </a:cxn>
              </a:cxnLst>
              <a:rect l="0" t="0" r="r" b="b"/>
              <a:pathLst>
                <a:path w="56" h="48">
                  <a:moveTo>
                    <a:pt x="9" y="3"/>
                  </a:moveTo>
                  <a:lnTo>
                    <a:pt x="32" y="0"/>
                  </a:lnTo>
                  <a:lnTo>
                    <a:pt x="56" y="3"/>
                  </a:lnTo>
                  <a:lnTo>
                    <a:pt x="36" y="32"/>
                  </a:lnTo>
                  <a:lnTo>
                    <a:pt x="24" y="48"/>
                  </a:lnTo>
                  <a:lnTo>
                    <a:pt x="0" y="12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84"/>
            <p:cNvSpPr>
              <a:spLocks/>
            </p:cNvSpPr>
            <p:nvPr/>
          </p:nvSpPr>
          <p:spPr bwMode="auto">
            <a:xfrm>
              <a:off x="2391" y="2571"/>
              <a:ext cx="54" cy="57"/>
            </a:xfrm>
            <a:custGeom>
              <a:avLst/>
              <a:gdLst/>
              <a:ahLst/>
              <a:cxnLst>
                <a:cxn ang="0">
                  <a:pos x="18" y="57"/>
                </a:cxn>
                <a:cxn ang="0">
                  <a:pos x="42" y="39"/>
                </a:cxn>
                <a:cxn ang="0">
                  <a:pos x="54" y="21"/>
                </a:cxn>
                <a:cxn ang="0">
                  <a:pos x="36" y="0"/>
                </a:cxn>
                <a:cxn ang="0">
                  <a:pos x="14" y="9"/>
                </a:cxn>
                <a:cxn ang="0">
                  <a:pos x="18" y="21"/>
                </a:cxn>
                <a:cxn ang="0">
                  <a:pos x="33" y="18"/>
                </a:cxn>
                <a:cxn ang="0">
                  <a:pos x="30" y="33"/>
                </a:cxn>
                <a:cxn ang="0">
                  <a:pos x="11" y="31"/>
                </a:cxn>
                <a:cxn ang="0">
                  <a:pos x="0" y="43"/>
                </a:cxn>
                <a:cxn ang="0">
                  <a:pos x="18" y="57"/>
                </a:cxn>
              </a:cxnLst>
              <a:rect l="0" t="0" r="r" b="b"/>
              <a:pathLst>
                <a:path w="54" h="57">
                  <a:moveTo>
                    <a:pt x="18" y="57"/>
                  </a:moveTo>
                  <a:lnTo>
                    <a:pt x="42" y="39"/>
                  </a:lnTo>
                  <a:lnTo>
                    <a:pt x="54" y="21"/>
                  </a:lnTo>
                  <a:lnTo>
                    <a:pt x="36" y="0"/>
                  </a:lnTo>
                  <a:lnTo>
                    <a:pt x="14" y="9"/>
                  </a:lnTo>
                  <a:lnTo>
                    <a:pt x="18" y="21"/>
                  </a:lnTo>
                  <a:lnTo>
                    <a:pt x="33" y="18"/>
                  </a:lnTo>
                  <a:lnTo>
                    <a:pt x="30" y="33"/>
                  </a:lnTo>
                  <a:lnTo>
                    <a:pt x="11" y="31"/>
                  </a:lnTo>
                  <a:lnTo>
                    <a:pt x="0" y="43"/>
                  </a:lnTo>
                  <a:lnTo>
                    <a:pt x="18" y="5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8" name="Freeform 4"/>
          <p:cNvSpPr>
            <a:spLocks/>
          </p:cNvSpPr>
          <p:nvPr/>
        </p:nvSpPr>
        <p:spPr bwMode="auto">
          <a:xfrm>
            <a:off x="4499992" y="3212976"/>
            <a:ext cx="2088232" cy="1302740"/>
          </a:xfrm>
          <a:custGeom>
            <a:avLst/>
            <a:gdLst/>
            <a:ahLst/>
            <a:cxnLst>
              <a:cxn ang="0">
                <a:pos x="13356" y="12708"/>
              </a:cxn>
              <a:cxn ang="0">
                <a:pos x="14134" y="13403"/>
              </a:cxn>
              <a:cxn ang="0">
                <a:pos x="14700" y="14847"/>
              </a:cxn>
              <a:cxn ang="0">
                <a:pos x="16492" y="13814"/>
              </a:cxn>
              <a:cxn ang="0">
                <a:pos x="18038" y="13339"/>
              </a:cxn>
              <a:cxn ang="0">
                <a:pos x="17434" y="12763"/>
              </a:cxn>
              <a:cxn ang="0">
                <a:pos x="16264" y="12790"/>
              </a:cxn>
              <a:cxn ang="0">
                <a:pos x="15441" y="12059"/>
              </a:cxn>
              <a:cxn ang="0">
                <a:pos x="14553" y="11664"/>
              </a:cxn>
              <a:cxn ang="0">
                <a:pos x="15183" y="11409"/>
              </a:cxn>
              <a:cxn ang="0">
                <a:pos x="15925" y="11754"/>
              </a:cxn>
              <a:cxn ang="0">
                <a:pos x="16273" y="11072"/>
              </a:cxn>
              <a:cxn ang="0">
                <a:pos x="17196" y="10497"/>
              </a:cxn>
              <a:cxn ang="0">
                <a:pos x="18510" y="10028"/>
              </a:cxn>
              <a:cxn ang="0">
                <a:pos x="19786" y="9329"/>
              </a:cxn>
              <a:cxn ang="0">
                <a:pos x="20388" y="8247"/>
              </a:cxn>
              <a:cxn ang="0">
                <a:pos x="21903" y="7562"/>
              </a:cxn>
              <a:cxn ang="0">
                <a:pos x="21775" y="6422"/>
              </a:cxn>
              <a:cxn ang="0">
                <a:pos x="21774" y="5660"/>
              </a:cxn>
              <a:cxn ang="0">
                <a:pos x="21777" y="4580"/>
              </a:cxn>
              <a:cxn ang="0">
                <a:pos x="20544" y="4025"/>
              </a:cxn>
              <a:cxn ang="0">
                <a:pos x="19374" y="3734"/>
              </a:cxn>
              <a:cxn ang="0">
                <a:pos x="18144" y="3345"/>
              </a:cxn>
              <a:cxn ang="0">
                <a:pos x="16570" y="3378"/>
              </a:cxn>
              <a:cxn ang="0">
                <a:pos x="15706" y="2432"/>
              </a:cxn>
              <a:cxn ang="0">
                <a:pos x="14544" y="1848"/>
              </a:cxn>
              <a:cxn ang="0">
                <a:pos x="14304" y="807"/>
              </a:cxn>
              <a:cxn ang="0">
                <a:pos x="13078" y="149"/>
              </a:cxn>
              <a:cxn ang="0">
                <a:pos x="11911" y="725"/>
              </a:cxn>
              <a:cxn ang="0">
                <a:pos x="10696" y="696"/>
              </a:cxn>
              <a:cxn ang="0">
                <a:pos x="10168" y="1965"/>
              </a:cxn>
              <a:cxn ang="0">
                <a:pos x="9346" y="1962"/>
              </a:cxn>
              <a:cxn ang="0">
                <a:pos x="8281" y="1797"/>
              </a:cxn>
              <a:cxn ang="0">
                <a:pos x="7359" y="1698"/>
              </a:cxn>
              <a:cxn ang="0">
                <a:pos x="6238" y="1700"/>
              </a:cxn>
              <a:cxn ang="0">
                <a:pos x="5068" y="1332"/>
              </a:cxn>
              <a:cxn ang="0">
                <a:pos x="3532" y="1089"/>
              </a:cxn>
              <a:cxn ang="0">
                <a:pos x="2431" y="1700"/>
              </a:cxn>
              <a:cxn ang="0">
                <a:pos x="2250" y="2570"/>
              </a:cxn>
              <a:cxn ang="0">
                <a:pos x="1546" y="4310"/>
              </a:cxn>
              <a:cxn ang="0">
                <a:pos x="880" y="6215"/>
              </a:cxn>
              <a:cxn ang="0">
                <a:pos x="193" y="7605"/>
              </a:cxn>
              <a:cxn ang="0">
                <a:pos x="1104" y="8154"/>
              </a:cxn>
              <a:cxn ang="0">
                <a:pos x="3010" y="8454"/>
              </a:cxn>
              <a:cxn ang="0">
                <a:pos x="5305" y="7988"/>
              </a:cxn>
              <a:cxn ang="0">
                <a:pos x="6973" y="7650"/>
              </a:cxn>
              <a:cxn ang="0">
                <a:pos x="8620" y="8444"/>
              </a:cxn>
              <a:cxn ang="0">
                <a:pos x="9193" y="10026"/>
              </a:cxn>
              <a:cxn ang="0">
                <a:pos x="9349" y="11228"/>
              </a:cxn>
              <a:cxn ang="0">
                <a:pos x="8520" y="11814"/>
              </a:cxn>
              <a:cxn ang="0">
                <a:pos x="7704" y="13326"/>
              </a:cxn>
              <a:cxn ang="0">
                <a:pos x="9241" y="13239"/>
              </a:cxn>
              <a:cxn ang="0">
                <a:pos x="9541" y="12654"/>
              </a:cxn>
              <a:cxn ang="0">
                <a:pos x="10575" y="11511"/>
              </a:cxn>
              <a:cxn ang="0">
                <a:pos x="12090" y="10769"/>
              </a:cxn>
              <a:cxn ang="0">
                <a:pos x="11833" y="11156"/>
              </a:cxn>
              <a:cxn ang="0">
                <a:pos x="12723" y="11814"/>
              </a:cxn>
              <a:cxn ang="0">
                <a:pos x="14451" y="11742"/>
              </a:cxn>
            </a:cxnLst>
            <a:rect l="0" t="0" r="r" b="b"/>
            <a:pathLst>
              <a:path w="22015" h="14847">
                <a:moveTo>
                  <a:pt x="14527" y="12113"/>
                </a:moveTo>
                <a:lnTo>
                  <a:pt x="14399" y="12113"/>
                </a:lnTo>
                <a:lnTo>
                  <a:pt x="14289" y="12177"/>
                </a:lnTo>
                <a:lnTo>
                  <a:pt x="14161" y="12177"/>
                </a:lnTo>
                <a:lnTo>
                  <a:pt x="14088" y="12251"/>
                </a:lnTo>
                <a:lnTo>
                  <a:pt x="13960" y="12351"/>
                </a:lnTo>
                <a:lnTo>
                  <a:pt x="13814" y="12287"/>
                </a:lnTo>
                <a:lnTo>
                  <a:pt x="13704" y="12433"/>
                </a:lnTo>
                <a:lnTo>
                  <a:pt x="13530" y="12571"/>
                </a:lnTo>
                <a:lnTo>
                  <a:pt x="13356" y="12708"/>
                </a:lnTo>
                <a:lnTo>
                  <a:pt x="13146" y="12827"/>
                </a:lnTo>
                <a:lnTo>
                  <a:pt x="13027" y="12973"/>
                </a:lnTo>
                <a:lnTo>
                  <a:pt x="12936" y="13092"/>
                </a:lnTo>
                <a:lnTo>
                  <a:pt x="13064" y="13183"/>
                </a:lnTo>
                <a:lnTo>
                  <a:pt x="13256" y="13165"/>
                </a:lnTo>
                <a:lnTo>
                  <a:pt x="13402" y="13092"/>
                </a:lnTo>
                <a:lnTo>
                  <a:pt x="13612" y="13110"/>
                </a:lnTo>
                <a:lnTo>
                  <a:pt x="13777" y="13229"/>
                </a:lnTo>
                <a:lnTo>
                  <a:pt x="14015" y="13457"/>
                </a:lnTo>
                <a:lnTo>
                  <a:pt x="14134" y="13403"/>
                </a:lnTo>
                <a:lnTo>
                  <a:pt x="14234" y="13348"/>
                </a:lnTo>
                <a:lnTo>
                  <a:pt x="14390" y="13521"/>
                </a:lnTo>
                <a:lnTo>
                  <a:pt x="14472" y="13741"/>
                </a:lnTo>
                <a:lnTo>
                  <a:pt x="14518" y="13905"/>
                </a:lnTo>
                <a:lnTo>
                  <a:pt x="14435" y="14015"/>
                </a:lnTo>
                <a:lnTo>
                  <a:pt x="14435" y="14299"/>
                </a:lnTo>
                <a:lnTo>
                  <a:pt x="14207" y="14527"/>
                </a:lnTo>
                <a:lnTo>
                  <a:pt x="14454" y="14619"/>
                </a:lnTo>
                <a:lnTo>
                  <a:pt x="14572" y="14747"/>
                </a:lnTo>
                <a:lnTo>
                  <a:pt x="14700" y="14847"/>
                </a:lnTo>
                <a:lnTo>
                  <a:pt x="14892" y="14829"/>
                </a:lnTo>
                <a:lnTo>
                  <a:pt x="15094" y="14811"/>
                </a:lnTo>
                <a:lnTo>
                  <a:pt x="15249" y="14637"/>
                </a:lnTo>
                <a:lnTo>
                  <a:pt x="15441" y="14481"/>
                </a:lnTo>
                <a:lnTo>
                  <a:pt x="15551" y="14326"/>
                </a:lnTo>
                <a:lnTo>
                  <a:pt x="15688" y="14125"/>
                </a:lnTo>
                <a:lnTo>
                  <a:pt x="15935" y="14024"/>
                </a:lnTo>
                <a:lnTo>
                  <a:pt x="16063" y="13960"/>
                </a:lnTo>
                <a:lnTo>
                  <a:pt x="16364" y="13988"/>
                </a:lnTo>
                <a:lnTo>
                  <a:pt x="16492" y="13814"/>
                </a:lnTo>
                <a:lnTo>
                  <a:pt x="16684" y="13604"/>
                </a:lnTo>
                <a:lnTo>
                  <a:pt x="16858" y="13430"/>
                </a:lnTo>
                <a:lnTo>
                  <a:pt x="16931" y="13348"/>
                </a:lnTo>
                <a:lnTo>
                  <a:pt x="17178" y="13320"/>
                </a:lnTo>
                <a:lnTo>
                  <a:pt x="17334" y="13476"/>
                </a:lnTo>
                <a:lnTo>
                  <a:pt x="17425" y="13540"/>
                </a:lnTo>
                <a:lnTo>
                  <a:pt x="17553" y="13457"/>
                </a:lnTo>
                <a:lnTo>
                  <a:pt x="17727" y="13421"/>
                </a:lnTo>
                <a:lnTo>
                  <a:pt x="17864" y="13439"/>
                </a:lnTo>
                <a:lnTo>
                  <a:pt x="18038" y="13339"/>
                </a:lnTo>
                <a:lnTo>
                  <a:pt x="18111" y="13211"/>
                </a:lnTo>
                <a:lnTo>
                  <a:pt x="18102" y="13064"/>
                </a:lnTo>
                <a:lnTo>
                  <a:pt x="18166" y="12891"/>
                </a:lnTo>
                <a:lnTo>
                  <a:pt x="18385" y="12653"/>
                </a:lnTo>
                <a:lnTo>
                  <a:pt x="18147" y="12653"/>
                </a:lnTo>
                <a:lnTo>
                  <a:pt x="17983" y="12589"/>
                </a:lnTo>
                <a:lnTo>
                  <a:pt x="17818" y="12607"/>
                </a:lnTo>
                <a:lnTo>
                  <a:pt x="17644" y="12699"/>
                </a:lnTo>
                <a:lnTo>
                  <a:pt x="17562" y="12808"/>
                </a:lnTo>
                <a:lnTo>
                  <a:pt x="17434" y="12763"/>
                </a:lnTo>
                <a:lnTo>
                  <a:pt x="17324" y="12653"/>
                </a:lnTo>
                <a:lnTo>
                  <a:pt x="17215" y="12808"/>
                </a:lnTo>
                <a:lnTo>
                  <a:pt x="17114" y="12891"/>
                </a:lnTo>
                <a:lnTo>
                  <a:pt x="16876" y="12982"/>
                </a:lnTo>
                <a:lnTo>
                  <a:pt x="16785" y="13055"/>
                </a:lnTo>
                <a:lnTo>
                  <a:pt x="16630" y="13000"/>
                </a:lnTo>
                <a:lnTo>
                  <a:pt x="16465" y="12945"/>
                </a:lnTo>
                <a:lnTo>
                  <a:pt x="16383" y="12891"/>
                </a:lnTo>
                <a:lnTo>
                  <a:pt x="16246" y="12854"/>
                </a:lnTo>
                <a:lnTo>
                  <a:pt x="16264" y="12790"/>
                </a:lnTo>
                <a:lnTo>
                  <a:pt x="16310" y="12671"/>
                </a:lnTo>
                <a:lnTo>
                  <a:pt x="16282" y="12507"/>
                </a:lnTo>
                <a:lnTo>
                  <a:pt x="16163" y="12388"/>
                </a:lnTo>
                <a:lnTo>
                  <a:pt x="16035" y="12305"/>
                </a:lnTo>
                <a:lnTo>
                  <a:pt x="15880" y="12251"/>
                </a:lnTo>
                <a:lnTo>
                  <a:pt x="15889" y="12187"/>
                </a:lnTo>
                <a:lnTo>
                  <a:pt x="15761" y="12132"/>
                </a:lnTo>
                <a:lnTo>
                  <a:pt x="15679" y="12159"/>
                </a:lnTo>
                <a:lnTo>
                  <a:pt x="15523" y="12187"/>
                </a:lnTo>
                <a:lnTo>
                  <a:pt x="15441" y="12059"/>
                </a:lnTo>
                <a:lnTo>
                  <a:pt x="15386" y="11967"/>
                </a:lnTo>
                <a:lnTo>
                  <a:pt x="15331" y="11894"/>
                </a:lnTo>
                <a:lnTo>
                  <a:pt x="15231" y="11867"/>
                </a:lnTo>
                <a:lnTo>
                  <a:pt x="15139" y="11757"/>
                </a:lnTo>
                <a:lnTo>
                  <a:pt x="15030" y="11720"/>
                </a:lnTo>
                <a:lnTo>
                  <a:pt x="14902" y="11739"/>
                </a:lnTo>
                <a:lnTo>
                  <a:pt x="14838" y="11812"/>
                </a:lnTo>
                <a:lnTo>
                  <a:pt x="14737" y="11821"/>
                </a:lnTo>
                <a:lnTo>
                  <a:pt x="14664" y="11748"/>
                </a:lnTo>
                <a:lnTo>
                  <a:pt x="14553" y="11664"/>
                </a:lnTo>
                <a:lnTo>
                  <a:pt x="14472" y="11505"/>
                </a:lnTo>
                <a:lnTo>
                  <a:pt x="14593" y="11454"/>
                </a:lnTo>
                <a:lnTo>
                  <a:pt x="14748" y="11478"/>
                </a:lnTo>
                <a:lnTo>
                  <a:pt x="14857" y="11538"/>
                </a:lnTo>
                <a:lnTo>
                  <a:pt x="14929" y="11624"/>
                </a:lnTo>
                <a:lnTo>
                  <a:pt x="15063" y="11636"/>
                </a:lnTo>
                <a:lnTo>
                  <a:pt x="15072" y="11516"/>
                </a:lnTo>
                <a:lnTo>
                  <a:pt x="15012" y="11370"/>
                </a:lnTo>
                <a:lnTo>
                  <a:pt x="15072" y="11309"/>
                </a:lnTo>
                <a:lnTo>
                  <a:pt x="15183" y="11409"/>
                </a:lnTo>
                <a:lnTo>
                  <a:pt x="15322" y="11477"/>
                </a:lnTo>
                <a:lnTo>
                  <a:pt x="15412" y="11540"/>
                </a:lnTo>
                <a:lnTo>
                  <a:pt x="15550" y="11490"/>
                </a:lnTo>
                <a:lnTo>
                  <a:pt x="15576" y="11609"/>
                </a:lnTo>
                <a:lnTo>
                  <a:pt x="15481" y="11720"/>
                </a:lnTo>
                <a:lnTo>
                  <a:pt x="15472" y="11823"/>
                </a:lnTo>
                <a:lnTo>
                  <a:pt x="15634" y="11801"/>
                </a:lnTo>
                <a:lnTo>
                  <a:pt x="15676" y="11634"/>
                </a:lnTo>
                <a:lnTo>
                  <a:pt x="15805" y="11669"/>
                </a:lnTo>
                <a:lnTo>
                  <a:pt x="15925" y="11754"/>
                </a:lnTo>
                <a:lnTo>
                  <a:pt x="15936" y="11882"/>
                </a:lnTo>
                <a:lnTo>
                  <a:pt x="15951" y="11972"/>
                </a:lnTo>
                <a:lnTo>
                  <a:pt x="16059" y="11931"/>
                </a:lnTo>
                <a:lnTo>
                  <a:pt x="16009" y="11733"/>
                </a:lnTo>
                <a:lnTo>
                  <a:pt x="15951" y="11586"/>
                </a:lnTo>
                <a:lnTo>
                  <a:pt x="15876" y="11468"/>
                </a:lnTo>
                <a:lnTo>
                  <a:pt x="15961" y="11322"/>
                </a:lnTo>
                <a:lnTo>
                  <a:pt x="16093" y="11322"/>
                </a:lnTo>
                <a:lnTo>
                  <a:pt x="16248" y="11190"/>
                </a:lnTo>
                <a:lnTo>
                  <a:pt x="16273" y="11072"/>
                </a:lnTo>
                <a:lnTo>
                  <a:pt x="16351" y="10943"/>
                </a:lnTo>
                <a:lnTo>
                  <a:pt x="16405" y="10781"/>
                </a:lnTo>
                <a:lnTo>
                  <a:pt x="16423" y="10638"/>
                </a:lnTo>
                <a:lnTo>
                  <a:pt x="16476" y="10511"/>
                </a:lnTo>
                <a:lnTo>
                  <a:pt x="16513" y="10659"/>
                </a:lnTo>
                <a:lnTo>
                  <a:pt x="16600" y="10800"/>
                </a:lnTo>
                <a:lnTo>
                  <a:pt x="16768" y="10854"/>
                </a:lnTo>
                <a:lnTo>
                  <a:pt x="16906" y="10764"/>
                </a:lnTo>
                <a:lnTo>
                  <a:pt x="17016" y="10638"/>
                </a:lnTo>
                <a:lnTo>
                  <a:pt x="17196" y="10497"/>
                </a:lnTo>
                <a:lnTo>
                  <a:pt x="17358" y="10439"/>
                </a:lnTo>
                <a:lnTo>
                  <a:pt x="17572" y="10421"/>
                </a:lnTo>
                <a:lnTo>
                  <a:pt x="17664" y="10509"/>
                </a:lnTo>
                <a:lnTo>
                  <a:pt x="17752" y="10389"/>
                </a:lnTo>
                <a:lnTo>
                  <a:pt x="17829" y="10259"/>
                </a:lnTo>
                <a:lnTo>
                  <a:pt x="17991" y="10169"/>
                </a:lnTo>
                <a:lnTo>
                  <a:pt x="18204" y="10116"/>
                </a:lnTo>
                <a:lnTo>
                  <a:pt x="18334" y="10226"/>
                </a:lnTo>
                <a:lnTo>
                  <a:pt x="18421" y="10151"/>
                </a:lnTo>
                <a:lnTo>
                  <a:pt x="18510" y="10028"/>
                </a:lnTo>
                <a:lnTo>
                  <a:pt x="18711" y="9828"/>
                </a:lnTo>
                <a:lnTo>
                  <a:pt x="18859" y="9798"/>
                </a:lnTo>
                <a:lnTo>
                  <a:pt x="18943" y="9839"/>
                </a:lnTo>
                <a:lnTo>
                  <a:pt x="19035" y="9725"/>
                </a:lnTo>
                <a:lnTo>
                  <a:pt x="19143" y="9611"/>
                </a:lnTo>
                <a:lnTo>
                  <a:pt x="19215" y="9464"/>
                </a:lnTo>
                <a:lnTo>
                  <a:pt x="19336" y="9462"/>
                </a:lnTo>
                <a:lnTo>
                  <a:pt x="19492" y="9405"/>
                </a:lnTo>
                <a:lnTo>
                  <a:pt x="19647" y="9381"/>
                </a:lnTo>
                <a:lnTo>
                  <a:pt x="19786" y="9329"/>
                </a:lnTo>
                <a:lnTo>
                  <a:pt x="19902" y="9290"/>
                </a:lnTo>
                <a:lnTo>
                  <a:pt x="19911" y="9423"/>
                </a:lnTo>
                <a:lnTo>
                  <a:pt x="19995" y="9389"/>
                </a:lnTo>
                <a:lnTo>
                  <a:pt x="20095" y="9272"/>
                </a:lnTo>
                <a:lnTo>
                  <a:pt x="20076" y="9108"/>
                </a:lnTo>
                <a:lnTo>
                  <a:pt x="20032" y="8913"/>
                </a:lnTo>
                <a:lnTo>
                  <a:pt x="20121" y="8685"/>
                </a:lnTo>
                <a:lnTo>
                  <a:pt x="20121" y="8453"/>
                </a:lnTo>
                <a:lnTo>
                  <a:pt x="20230" y="8321"/>
                </a:lnTo>
                <a:lnTo>
                  <a:pt x="20388" y="8247"/>
                </a:lnTo>
                <a:lnTo>
                  <a:pt x="20526" y="8135"/>
                </a:lnTo>
                <a:lnTo>
                  <a:pt x="20626" y="7991"/>
                </a:lnTo>
                <a:lnTo>
                  <a:pt x="20686" y="7803"/>
                </a:lnTo>
                <a:lnTo>
                  <a:pt x="20805" y="7677"/>
                </a:lnTo>
                <a:lnTo>
                  <a:pt x="20953" y="7734"/>
                </a:lnTo>
                <a:lnTo>
                  <a:pt x="21174" y="7734"/>
                </a:lnTo>
                <a:lnTo>
                  <a:pt x="21321" y="7662"/>
                </a:lnTo>
                <a:lnTo>
                  <a:pt x="21457" y="7718"/>
                </a:lnTo>
                <a:lnTo>
                  <a:pt x="21678" y="7716"/>
                </a:lnTo>
                <a:lnTo>
                  <a:pt x="21903" y="7562"/>
                </a:lnTo>
                <a:lnTo>
                  <a:pt x="21855" y="7427"/>
                </a:lnTo>
                <a:lnTo>
                  <a:pt x="21748" y="7286"/>
                </a:lnTo>
                <a:lnTo>
                  <a:pt x="21849" y="7224"/>
                </a:lnTo>
                <a:lnTo>
                  <a:pt x="21906" y="7103"/>
                </a:lnTo>
                <a:lnTo>
                  <a:pt x="21931" y="6986"/>
                </a:lnTo>
                <a:lnTo>
                  <a:pt x="22015" y="6905"/>
                </a:lnTo>
                <a:lnTo>
                  <a:pt x="22003" y="6756"/>
                </a:lnTo>
                <a:lnTo>
                  <a:pt x="21915" y="6702"/>
                </a:lnTo>
                <a:lnTo>
                  <a:pt x="21858" y="6572"/>
                </a:lnTo>
                <a:lnTo>
                  <a:pt x="21775" y="6422"/>
                </a:lnTo>
                <a:lnTo>
                  <a:pt x="21741" y="6272"/>
                </a:lnTo>
                <a:lnTo>
                  <a:pt x="21613" y="6255"/>
                </a:lnTo>
                <a:lnTo>
                  <a:pt x="21483" y="6252"/>
                </a:lnTo>
                <a:lnTo>
                  <a:pt x="21474" y="6111"/>
                </a:lnTo>
                <a:lnTo>
                  <a:pt x="21594" y="6006"/>
                </a:lnTo>
                <a:lnTo>
                  <a:pt x="21588" y="5871"/>
                </a:lnTo>
                <a:lnTo>
                  <a:pt x="21844" y="5832"/>
                </a:lnTo>
                <a:lnTo>
                  <a:pt x="21943" y="5724"/>
                </a:lnTo>
                <a:lnTo>
                  <a:pt x="21915" y="5595"/>
                </a:lnTo>
                <a:lnTo>
                  <a:pt x="21774" y="5660"/>
                </a:lnTo>
                <a:lnTo>
                  <a:pt x="21651" y="5685"/>
                </a:lnTo>
                <a:lnTo>
                  <a:pt x="21502" y="5550"/>
                </a:lnTo>
                <a:lnTo>
                  <a:pt x="21414" y="5571"/>
                </a:lnTo>
                <a:lnTo>
                  <a:pt x="21390" y="5393"/>
                </a:lnTo>
                <a:lnTo>
                  <a:pt x="21543" y="5315"/>
                </a:lnTo>
                <a:lnTo>
                  <a:pt x="21705" y="5255"/>
                </a:lnTo>
                <a:lnTo>
                  <a:pt x="21808" y="5118"/>
                </a:lnTo>
                <a:lnTo>
                  <a:pt x="21897" y="4994"/>
                </a:lnTo>
                <a:lnTo>
                  <a:pt x="21877" y="4752"/>
                </a:lnTo>
                <a:lnTo>
                  <a:pt x="21777" y="4580"/>
                </a:lnTo>
                <a:lnTo>
                  <a:pt x="21760" y="4353"/>
                </a:lnTo>
                <a:lnTo>
                  <a:pt x="21550" y="4370"/>
                </a:lnTo>
                <a:lnTo>
                  <a:pt x="21412" y="4461"/>
                </a:lnTo>
                <a:lnTo>
                  <a:pt x="21253" y="4413"/>
                </a:lnTo>
                <a:lnTo>
                  <a:pt x="21118" y="4340"/>
                </a:lnTo>
                <a:lnTo>
                  <a:pt x="21034" y="4145"/>
                </a:lnTo>
                <a:lnTo>
                  <a:pt x="20880" y="4223"/>
                </a:lnTo>
                <a:lnTo>
                  <a:pt x="20733" y="4232"/>
                </a:lnTo>
                <a:lnTo>
                  <a:pt x="20673" y="4124"/>
                </a:lnTo>
                <a:lnTo>
                  <a:pt x="20544" y="4025"/>
                </a:lnTo>
                <a:lnTo>
                  <a:pt x="20388" y="4149"/>
                </a:lnTo>
                <a:lnTo>
                  <a:pt x="20308" y="4098"/>
                </a:lnTo>
                <a:lnTo>
                  <a:pt x="20214" y="4059"/>
                </a:lnTo>
                <a:lnTo>
                  <a:pt x="20049" y="3971"/>
                </a:lnTo>
                <a:lnTo>
                  <a:pt x="19959" y="3779"/>
                </a:lnTo>
                <a:lnTo>
                  <a:pt x="19869" y="3876"/>
                </a:lnTo>
                <a:lnTo>
                  <a:pt x="19720" y="3857"/>
                </a:lnTo>
                <a:lnTo>
                  <a:pt x="19575" y="3849"/>
                </a:lnTo>
                <a:lnTo>
                  <a:pt x="19527" y="3740"/>
                </a:lnTo>
                <a:lnTo>
                  <a:pt x="19374" y="3734"/>
                </a:lnTo>
                <a:lnTo>
                  <a:pt x="19362" y="3968"/>
                </a:lnTo>
                <a:lnTo>
                  <a:pt x="19227" y="4031"/>
                </a:lnTo>
                <a:lnTo>
                  <a:pt x="18975" y="3822"/>
                </a:lnTo>
                <a:lnTo>
                  <a:pt x="18748" y="3788"/>
                </a:lnTo>
                <a:lnTo>
                  <a:pt x="18624" y="3632"/>
                </a:lnTo>
                <a:lnTo>
                  <a:pt x="18625" y="3426"/>
                </a:lnTo>
                <a:lnTo>
                  <a:pt x="18483" y="3368"/>
                </a:lnTo>
                <a:lnTo>
                  <a:pt x="18397" y="3210"/>
                </a:lnTo>
                <a:lnTo>
                  <a:pt x="18217" y="3222"/>
                </a:lnTo>
                <a:lnTo>
                  <a:pt x="18144" y="3345"/>
                </a:lnTo>
                <a:lnTo>
                  <a:pt x="18012" y="3416"/>
                </a:lnTo>
                <a:lnTo>
                  <a:pt x="17844" y="3438"/>
                </a:lnTo>
                <a:lnTo>
                  <a:pt x="17718" y="3483"/>
                </a:lnTo>
                <a:lnTo>
                  <a:pt x="17595" y="3618"/>
                </a:lnTo>
                <a:lnTo>
                  <a:pt x="17413" y="3689"/>
                </a:lnTo>
                <a:lnTo>
                  <a:pt x="17329" y="3512"/>
                </a:lnTo>
                <a:lnTo>
                  <a:pt x="17148" y="3596"/>
                </a:lnTo>
                <a:lnTo>
                  <a:pt x="17032" y="3498"/>
                </a:lnTo>
                <a:lnTo>
                  <a:pt x="16908" y="3354"/>
                </a:lnTo>
                <a:lnTo>
                  <a:pt x="16570" y="3378"/>
                </a:lnTo>
                <a:lnTo>
                  <a:pt x="16449" y="3500"/>
                </a:lnTo>
                <a:lnTo>
                  <a:pt x="16321" y="3534"/>
                </a:lnTo>
                <a:lnTo>
                  <a:pt x="16183" y="3590"/>
                </a:lnTo>
                <a:lnTo>
                  <a:pt x="16018" y="3422"/>
                </a:lnTo>
                <a:lnTo>
                  <a:pt x="15925" y="3243"/>
                </a:lnTo>
                <a:lnTo>
                  <a:pt x="15873" y="3084"/>
                </a:lnTo>
                <a:lnTo>
                  <a:pt x="15951" y="2936"/>
                </a:lnTo>
                <a:lnTo>
                  <a:pt x="15847" y="2775"/>
                </a:lnTo>
                <a:lnTo>
                  <a:pt x="15766" y="2628"/>
                </a:lnTo>
                <a:lnTo>
                  <a:pt x="15706" y="2432"/>
                </a:lnTo>
                <a:lnTo>
                  <a:pt x="15823" y="2339"/>
                </a:lnTo>
                <a:lnTo>
                  <a:pt x="15699" y="2268"/>
                </a:lnTo>
                <a:lnTo>
                  <a:pt x="15606" y="2294"/>
                </a:lnTo>
                <a:lnTo>
                  <a:pt x="15502" y="2253"/>
                </a:lnTo>
                <a:lnTo>
                  <a:pt x="15430" y="2031"/>
                </a:lnTo>
                <a:lnTo>
                  <a:pt x="15097" y="2139"/>
                </a:lnTo>
                <a:lnTo>
                  <a:pt x="14932" y="2112"/>
                </a:lnTo>
                <a:lnTo>
                  <a:pt x="14823" y="2037"/>
                </a:lnTo>
                <a:lnTo>
                  <a:pt x="14484" y="1989"/>
                </a:lnTo>
                <a:lnTo>
                  <a:pt x="14544" y="1848"/>
                </a:lnTo>
                <a:lnTo>
                  <a:pt x="14419" y="1691"/>
                </a:lnTo>
                <a:lnTo>
                  <a:pt x="14401" y="1574"/>
                </a:lnTo>
                <a:lnTo>
                  <a:pt x="14281" y="1407"/>
                </a:lnTo>
                <a:lnTo>
                  <a:pt x="14244" y="1281"/>
                </a:lnTo>
                <a:lnTo>
                  <a:pt x="14379" y="1269"/>
                </a:lnTo>
                <a:lnTo>
                  <a:pt x="14542" y="1260"/>
                </a:lnTo>
                <a:lnTo>
                  <a:pt x="14572" y="1074"/>
                </a:lnTo>
                <a:lnTo>
                  <a:pt x="14535" y="914"/>
                </a:lnTo>
                <a:lnTo>
                  <a:pt x="14388" y="903"/>
                </a:lnTo>
                <a:lnTo>
                  <a:pt x="14304" y="807"/>
                </a:lnTo>
                <a:lnTo>
                  <a:pt x="14184" y="701"/>
                </a:lnTo>
                <a:lnTo>
                  <a:pt x="14098" y="573"/>
                </a:lnTo>
                <a:lnTo>
                  <a:pt x="14097" y="357"/>
                </a:lnTo>
                <a:lnTo>
                  <a:pt x="13758" y="0"/>
                </a:lnTo>
                <a:lnTo>
                  <a:pt x="13632" y="89"/>
                </a:lnTo>
                <a:lnTo>
                  <a:pt x="13563" y="164"/>
                </a:lnTo>
                <a:lnTo>
                  <a:pt x="13420" y="191"/>
                </a:lnTo>
                <a:lnTo>
                  <a:pt x="13356" y="95"/>
                </a:lnTo>
                <a:lnTo>
                  <a:pt x="13267" y="155"/>
                </a:lnTo>
                <a:lnTo>
                  <a:pt x="13078" y="149"/>
                </a:lnTo>
                <a:lnTo>
                  <a:pt x="12909" y="144"/>
                </a:lnTo>
                <a:lnTo>
                  <a:pt x="12772" y="264"/>
                </a:lnTo>
                <a:lnTo>
                  <a:pt x="12681" y="203"/>
                </a:lnTo>
                <a:lnTo>
                  <a:pt x="12540" y="281"/>
                </a:lnTo>
                <a:lnTo>
                  <a:pt x="12258" y="180"/>
                </a:lnTo>
                <a:lnTo>
                  <a:pt x="12150" y="189"/>
                </a:lnTo>
                <a:lnTo>
                  <a:pt x="12112" y="314"/>
                </a:lnTo>
                <a:lnTo>
                  <a:pt x="12111" y="470"/>
                </a:lnTo>
                <a:lnTo>
                  <a:pt x="12051" y="621"/>
                </a:lnTo>
                <a:lnTo>
                  <a:pt x="11911" y="725"/>
                </a:lnTo>
                <a:lnTo>
                  <a:pt x="11767" y="765"/>
                </a:lnTo>
                <a:lnTo>
                  <a:pt x="11647" y="639"/>
                </a:lnTo>
                <a:lnTo>
                  <a:pt x="11508" y="567"/>
                </a:lnTo>
                <a:lnTo>
                  <a:pt x="11353" y="638"/>
                </a:lnTo>
                <a:lnTo>
                  <a:pt x="11178" y="564"/>
                </a:lnTo>
                <a:lnTo>
                  <a:pt x="11049" y="615"/>
                </a:lnTo>
                <a:lnTo>
                  <a:pt x="10933" y="689"/>
                </a:lnTo>
                <a:lnTo>
                  <a:pt x="10879" y="795"/>
                </a:lnTo>
                <a:lnTo>
                  <a:pt x="10731" y="768"/>
                </a:lnTo>
                <a:lnTo>
                  <a:pt x="10696" y="696"/>
                </a:lnTo>
                <a:lnTo>
                  <a:pt x="10519" y="696"/>
                </a:lnTo>
                <a:lnTo>
                  <a:pt x="10483" y="780"/>
                </a:lnTo>
                <a:lnTo>
                  <a:pt x="10432" y="888"/>
                </a:lnTo>
                <a:lnTo>
                  <a:pt x="10402" y="1116"/>
                </a:lnTo>
                <a:lnTo>
                  <a:pt x="10239" y="1242"/>
                </a:lnTo>
                <a:lnTo>
                  <a:pt x="10195" y="1377"/>
                </a:lnTo>
                <a:lnTo>
                  <a:pt x="10113" y="1494"/>
                </a:lnTo>
                <a:lnTo>
                  <a:pt x="10090" y="1674"/>
                </a:lnTo>
                <a:lnTo>
                  <a:pt x="10083" y="1847"/>
                </a:lnTo>
                <a:lnTo>
                  <a:pt x="10168" y="1965"/>
                </a:lnTo>
                <a:lnTo>
                  <a:pt x="10149" y="2139"/>
                </a:lnTo>
                <a:lnTo>
                  <a:pt x="10107" y="2273"/>
                </a:lnTo>
                <a:lnTo>
                  <a:pt x="9877" y="2228"/>
                </a:lnTo>
                <a:lnTo>
                  <a:pt x="9828" y="2088"/>
                </a:lnTo>
                <a:lnTo>
                  <a:pt x="9841" y="1988"/>
                </a:lnTo>
                <a:lnTo>
                  <a:pt x="9711" y="1878"/>
                </a:lnTo>
                <a:lnTo>
                  <a:pt x="9601" y="1878"/>
                </a:lnTo>
                <a:lnTo>
                  <a:pt x="9468" y="1938"/>
                </a:lnTo>
                <a:lnTo>
                  <a:pt x="9433" y="2022"/>
                </a:lnTo>
                <a:lnTo>
                  <a:pt x="9346" y="1962"/>
                </a:lnTo>
                <a:lnTo>
                  <a:pt x="9231" y="1986"/>
                </a:lnTo>
                <a:lnTo>
                  <a:pt x="9081" y="1962"/>
                </a:lnTo>
                <a:lnTo>
                  <a:pt x="8929" y="1976"/>
                </a:lnTo>
                <a:lnTo>
                  <a:pt x="8919" y="2093"/>
                </a:lnTo>
                <a:lnTo>
                  <a:pt x="8830" y="2108"/>
                </a:lnTo>
                <a:lnTo>
                  <a:pt x="8646" y="2073"/>
                </a:lnTo>
                <a:lnTo>
                  <a:pt x="8641" y="1880"/>
                </a:lnTo>
                <a:lnTo>
                  <a:pt x="8535" y="1722"/>
                </a:lnTo>
                <a:lnTo>
                  <a:pt x="8437" y="1722"/>
                </a:lnTo>
                <a:lnTo>
                  <a:pt x="8281" y="1797"/>
                </a:lnTo>
                <a:lnTo>
                  <a:pt x="8136" y="1842"/>
                </a:lnTo>
                <a:lnTo>
                  <a:pt x="8026" y="1937"/>
                </a:lnTo>
                <a:lnTo>
                  <a:pt x="8038" y="2070"/>
                </a:lnTo>
                <a:lnTo>
                  <a:pt x="7935" y="2094"/>
                </a:lnTo>
                <a:lnTo>
                  <a:pt x="7863" y="1962"/>
                </a:lnTo>
                <a:lnTo>
                  <a:pt x="7810" y="1806"/>
                </a:lnTo>
                <a:lnTo>
                  <a:pt x="7653" y="1853"/>
                </a:lnTo>
                <a:lnTo>
                  <a:pt x="7549" y="1892"/>
                </a:lnTo>
                <a:lnTo>
                  <a:pt x="7431" y="1800"/>
                </a:lnTo>
                <a:lnTo>
                  <a:pt x="7359" y="1698"/>
                </a:lnTo>
                <a:lnTo>
                  <a:pt x="7200" y="1820"/>
                </a:lnTo>
                <a:lnTo>
                  <a:pt x="7126" y="1913"/>
                </a:lnTo>
                <a:lnTo>
                  <a:pt x="6946" y="1832"/>
                </a:lnTo>
                <a:lnTo>
                  <a:pt x="6816" y="1964"/>
                </a:lnTo>
                <a:lnTo>
                  <a:pt x="6711" y="1866"/>
                </a:lnTo>
                <a:lnTo>
                  <a:pt x="6637" y="1707"/>
                </a:lnTo>
                <a:lnTo>
                  <a:pt x="6508" y="1664"/>
                </a:lnTo>
                <a:lnTo>
                  <a:pt x="6369" y="1766"/>
                </a:lnTo>
                <a:lnTo>
                  <a:pt x="6271" y="1790"/>
                </a:lnTo>
                <a:lnTo>
                  <a:pt x="6238" y="1700"/>
                </a:lnTo>
                <a:lnTo>
                  <a:pt x="6148" y="1559"/>
                </a:lnTo>
                <a:lnTo>
                  <a:pt x="6024" y="1446"/>
                </a:lnTo>
                <a:lnTo>
                  <a:pt x="5893" y="1517"/>
                </a:lnTo>
                <a:lnTo>
                  <a:pt x="5752" y="1458"/>
                </a:lnTo>
                <a:lnTo>
                  <a:pt x="5629" y="1388"/>
                </a:lnTo>
                <a:lnTo>
                  <a:pt x="5530" y="1446"/>
                </a:lnTo>
                <a:lnTo>
                  <a:pt x="5398" y="1400"/>
                </a:lnTo>
                <a:lnTo>
                  <a:pt x="5280" y="1386"/>
                </a:lnTo>
                <a:lnTo>
                  <a:pt x="5182" y="1254"/>
                </a:lnTo>
                <a:lnTo>
                  <a:pt x="5068" y="1332"/>
                </a:lnTo>
                <a:lnTo>
                  <a:pt x="4806" y="1124"/>
                </a:lnTo>
                <a:lnTo>
                  <a:pt x="4603" y="1133"/>
                </a:lnTo>
                <a:lnTo>
                  <a:pt x="4428" y="1112"/>
                </a:lnTo>
                <a:lnTo>
                  <a:pt x="4213" y="1161"/>
                </a:lnTo>
                <a:lnTo>
                  <a:pt x="4015" y="1125"/>
                </a:lnTo>
                <a:lnTo>
                  <a:pt x="3880" y="1059"/>
                </a:lnTo>
                <a:lnTo>
                  <a:pt x="3795" y="977"/>
                </a:lnTo>
                <a:lnTo>
                  <a:pt x="3706" y="999"/>
                </a:lnTo>
                <a:lnTo>
                  <a:pt x="3612" y="1041"/>
                </a:lnTo>
                <a:lnTo>
                  <a:pt x="3532" y="1089"/>
                </a:lnTo>
                <a:lnTo>
                  <a:pt x="3400" y="1107"/>
                </a:lnTo>
                <a:lnTo>
                  <a:pt x="3363" y="1170"/>
                </a:lnTo>
                <a:lnTo>
                  <a:pt x="3262" y="1152"/>
                </a:lnTo>
                <a:lnTo>
                  <a:pt x="3118" y="1152"/>
                </a:lnTo>
                <a:lnTo>
                  <a:pt x="3090" y="1206"/>
                </a:lnTo>
                <a:lnTo>
                  <a:pt x="2925" y="1190"/>
                </a:lnTo>
                <a:lnTo>
                  <a:pt x="2842" y="1341"/>
                </a:lnTo>
                <a:lnTo>
                  <a:pt x="2736" y="1470"/>
                </a:lnTo>
                <a:lnTo>
                  <a:pt x="2524" y="1643"/>
                </a:lnTo>
                <a:lnTo>
                  <a:pt x="2431" y="1700"/>
                </a:lnTo>
                <a:lnTo>
                  <a:pt x="2314" y="1611"/>
                </a:lnTo>
                <a:lnTo>
                  <a:pt x="2248" y="1511"/>
                </a:lnTo>
                <a:lnTo>
                  <a:pt x="2145" y="1554"/>
                </a:lnTo>
                <a:lnTo>
                  <a:pt x="2064" y="1659"/>
                </a:lnTo>
                <a:lnTo>
                  <a:pt x="2083" y="1884"/>
                </a:lnTo>
                <a:lnTo>
                  <a:pt x="2002" y="1962"/>
                </a:lnTo>
                <a:lnTo>
                  <a:pt x="2004" y="2171"/>
                </a:lnTo>
                <a:lnTo>
                  <a:pt x="2038" y="2318"/>
                </a:lnTo>
                <a:lnTo>
                  <a:pt x="2139" y="2466"/>
                </a:lnTo>
                <a:lnTo>
                  <a:pt x="2250" y="2570"/>
                </a:lnTo>
                <a:lnTo>
                  <a:pt x="2256" y="2696"/>
                </a:lnTo>
                <a:lnTo>
                  <a:pt x="2295" y="2864"/>
                </a:lnTo>
                <a:lnTo>
                  <a:pt x="2368" y="3036"/>
                </a:lnTo>
                <a:lnTo>
                  <a:pt x="2386" y="3231"/>
                </a:lnTo>
                <a:lnTo>
                  <a:pt x="2473" y="3381"/>
                </a:lnTo>
                <a:lnTo>
                  <a:pt x="2577" y="3482"/>
                </a:lnTo>
                <a:lnTo>
                  <a:pt x="2575" y="3599"/>
                </a:lnTo>
                <a:lnTo>
                  <a:pt x="2311" y="3873"/>
                </a:lnTo>
                <a:lnTo>
                  <a:pt x="2136" y="3849"/>
                </a:lnTo>
                <a:lnTo>
                  <a:pt x="1546" y="4310"/>
                </a:lnTo>
                <a:lnTo>
                  <a:pt x="1335" y="4592"/>
                </a:lnTo>
                <a:lnTo>
                  <a:pt x="1131" y="4916"/>
                </a:lnTo>
                <a:lnTo>
                  <a:pt x="900" y="5123"/>
                </a:lnTo>
                <a:lnTo>
                  <a:pt x="837" y="5291"/>
                </a:lnTo>
                <a:lnTo>
                  <a:pt x="784" y="5444"/>
                </a:lnTo>
                <a:lnTo>
                  <a:pt x="829" y="5588"/>
                </a:lnTo>
                <a:lnTo>
                  <a:pt x="816" y="5777"/>
                </a:lnTo>
                <a:lnTo>
                  <a:pt x="828" y="5955"/>
                </a:lnTo>
                <a:lnTo>
                  <a:pt x="795" y="6081"/>
                </a:lnTo>
                <a:lnTo>
                  <a:pt x="880" y="6215"/>
                </a:lnTo>
                <a:lnTo>
                  <a:pt x="805" y="6306"/>
                </a:lnTo>
                <a:lnTo>
                  <a:pt x="576" y="6342"/>
                </a:lnTo>
                <a:lnTo>
                  <a:pt x="360" y="6525"/>
                </a:lnTo>
                <a:lnTo>
                  <a:pt x="301" y="6719"/>
                </a:lnTo>
                <a:lnTo>
                  <a:pt x="265" y="6896"/>
                </a:lnTo>
                <a:lnTo>
                  <a:pt x="156" y="7004"/>
                </a:lnTo>
                <a:lnTo>
                  <a:pt x="24" y="7062"/>
                </a:lnTo>
                <a:lnTo>
                  <a:pt x="0" y="7259"/>
                </a:lnTo>
                <a:lnTo>
                  <a:pt x="37" y="7446"/>
                </a:lnTo>
                <a:lnTo>
                  <a:pt x="193" y="7605"/>
                </a:lnTo>
                <a:lnTo>
                  <a:pt x="276" y="7817"/>
                </a:lnTo>
                <a:lnTo>
                  <a:pt x="400" y="7793"/>
                </a:lnTo>
                <a:lnTo>
                  <a:pt x="486" y="7887"/>
                </a:lnTo>
                <a:lnTo>
                  <a:pt x="565" y="8024"/>
                </a:lnTo>
                <a:lnTo>
                  <a:pt x="750" y="8037"/>
                </a:lnTo>
                <a:lnTo>
                  <a:pt x="804" y="8156"/>
                </a:lnTo>
                <a:lnTo>
                  <a:pt x="759" y="8277"/>
                </a:lnTo>
                <a:lnTo>
                  <a:pt x="855" y="8409"/>
                </a:lnTo>
                <a:lnTo>
                  <a:pt x="958" y="8267"/>
                </a:lnTo>
                <a:lnTo>
                  <a:pt x="1104" y="8154"/>
                </a:lnTo>
                <a:lnTo>
                  <a:pt x="1345" y="8165"/>
                </a:lnTo>
                <a:lnTo>
                  <a:pt x="1560" y="8288"/>
                </a:lnTo>
                <a:lnTo>
                  <a:pt x="1726" y="8309"/>
                </a:lnTo>
                <a:lnTo>
                  <a:pt x="1839" y="8432"/>
                </a:lnTo>
                <a:lnTo>
                  <a:pt x="2125" y="8429"/>
                </a:lnTo>
                <a:lnTo>
                  <a:pt x="2352" y="8549"/>
                </a:lnTo>
                <a:lnTo>
                  <a:pt x="2565" y="8553"/>
                </a:lnTo>
                <a:lnTo>
                  <a:pt x="2727" y="8430"/>
                </a:lnTo>
                <a:lnTo>
                  <a:pt x="2868" y="8454"/>
                </a:lnTo>
                <a:lnTo>
                  <a:pt x="3010" y="8454"/>
                </a:lnTo>
                <a:lnTo>
                  <a:pt x="3105" y="8609"/>
                </a:lnTo>
                <a:lnTo>
                  <a:pt x="3258" y="8787"/>
                </a:lnTo>
                <a:lnTo>
                  <a:pt x="3433" y="8766"/>
                </a:lnTo>
                <a:lnTo>
                  <a:pt x="3600" y="8646"/>
                </a:lnTo>
                <a:lnTo>
                  <a:pt x="3813" y="8553"/>
                </a:lnTo>
                <a:lnTo>
                  <a:pt x="4083" y="8405"/>
                </a:lnTo>
                <a:lnTo>
                  <a:pt x="4840" y="8406"/>
                </a:lnTo>
                <a:lnTo>
                  <a:pt x="4995" y="8238"/>
                </a:lnTo>
                <a:lnTo>
                  <a:pt x="5172" y="8085"/>
                </a:lnTo>
                <a:lnTo>
                  <a:pt x="5305" y="7988"/>
                </a:lnTo>
                <a:lnTo>
                  <a:pt x="5448" y="7914"/>
                </a:lnTo>
                <a:lnTo>
                  <a:pt x="5608" y="7950"/>
                </a:lnTo>
                <a:lnTo>
                  <a:pt x="5593" y="7733"/>
                </a:lnTo>
                <a:lnTo>
                  <a:pt x="5689" y="7641"/>
                </a:lnTo>
                <a:lnTo>
                  <a:pt x="5931" y="7710"/>
                </a:lnTo>
                <a:lnTo>
                  <a:pt x="6220" y="7710"/>
                </a:lnTo>
                <a:lnTo>
                  <a:pt x="6424" y="7589"/>
                </a:lnTo>
                <a:lnTo>
                  <a:pt x="6640" y="7542"/>
                </a:lnTo>
                <a:lnTo>
                  <a:pt x="6837" y="7578"/>
                </a:lnTo>
                <a:lnTo>
                  <a:pt x="6973" y="7650"/>
                </a:lnTo>
                <a:lnTo>
                  <a:pt x="7096" y="7773"/>
                </a:lnTo>
                <a:lnTo>
                  <a:pt x="7273" y="7877"/>
                </a:lnTo>
                <a:lnTo>
                  <a:pt x="7344" y="7998"/>
                </a:lnTo>
                <a:lnTo>
                  <a:pt x="7534" y="7974"/>
                </a:lnTo>
                <a:lnTo>
                  <a:pt x="7719" y="8193"/>
                </a:lnTo>
                <a:lnTo>
                  <a:pt x="7932" y="8154"/>
                </a:lnTo>
                <a:lnTo>
                  <a:pt x="8211" y="8249"/>
                </a:lnTo>
                <a:lnTo>
                  <a:pt x="8295" y="8406"/>
                </a:lnTo>
                <a:lnTo>
                  <a:pt x="8485" y="8454"/>
                </a:lnTo>
                <a:lnTo>
                  <a:pt x="8620" y="8444"/>
                </a:lnTo>
                <a:lnTo>
                  <a:pt x="8667" y="8622"/>
                </a:lnTo>
                <a:lnTo>
                  <a:pt x="8665" y="8955"/>
                </a:lnTo>
                <a:lnTo>
                  <a:pt x="8652" y="9314"/>
                </a:lnTo>
                <a:lnTo>
                  <a:pt x="8778" y="9455"/>
                </a:lnTo>
                <a:lnTo>
                  <a:pt x="8907" y="9618"/>
                </a:lnTo>
                <a:lnTo>
                  <a:pt x="9048" y="9570"/>
                </a:lnTo>
                <a:lnTo>
                  <a:pt x="9159" y="9582"/>
                </a:lnTo>
                <a:lnTo>
                  <a:pt x="9180" y="9702"/>
                </a:lnTo>
                <a:lnTo>
                  <a:pt x="9061" y="9798"/>
                </a:lnTo>
                <a:lnTo>
                  <a:pt x="9193" y="10026"/>
                </a:lnTo>
                <a:lnTo>
                  <a:pt x="9216" y="10251"/>
                </a:lnTo>
                <a:lnTo>
                  <a:pt x="9303" y="10397"/>
                </a:lnTo>
                <a:lnTo>
                  <a:pt x="9456" y="10436"/>
                </a:lnTo>
                <a:lnTo>
                  <a:pt x="9625" y="10601"/>
                </a:lnTo>
                <a:lnTo>
                  <a:pt x="9637" y="10883"/>
                </a:lnTo>
                <a:lnTo>
                  <a:pt x="9636" y="11120"/>
                </a:lnTo>
                <a:lnTo>
                  <a:pt x="9807" y="11190"/>
                </a:lnTo>
                <a:lnTo>
                  <a:pt x="9828" y="11334"/>
                </a:lnTo>
                <a:lnTo>
                  <a:pt x="9567" y="11372"/>
                </a:lnTo>
                <a:lnTo>
                  <a:pt x="9349" y="11228"/>
                </a:lnTo>
                <a:lnTo>
                  <a:pt x="9301" y="11360"/>
                </a:lnTo>
                <a:lnTo>
                  <a:pt x="9183" y="11346"/>
                </a:lnTo>
                <a:lnTo>
                  <a:pt x="9046" y="11213"/>
                </a:lnTo>
                <a:lnTo>
                  <a:pt x="8761" y="11252"/>
                </a:lnTo>
                <a:lnTo>
                  <a:pt x="8715" y="11034"/>
                </a:lnTo>
                <a:lnTo>
                  <a:pt x="8592" y="11045"/>
                </a:lnTo>
                <a:lnTo>
                  <a:pt x="8401" y="11264"/>
                </a:lnTo>
                <a:lnTo>
                  <a:pt x="8413" y="11463"/>
                </a:lnTo>
                <a:lnTo>
                  <a:pt x="8509" y="11597"/>
                </a:lnTo>
                <a:lnTo>
                  <a:pt x="8520" y="11814"/>
                </a:lnTo>
                <a:lnTo>
                  <a:pt x="8388" y="11838"/>
                </a:lnTo>
                <a:lnTo>
                  <a:pt x="8437" y="12017"/>
                </a:lnTo>
                <a:lnTo>
                  <a:pt x="8257" y="12078"/>
                </a:lnTo>
                <a:lnTo>
                  <a:pt x="8182" y="12285"/>
                </a:lnTo>
                <a:lnTo>
                  <a:pt x="8052" y="12414"/>
                </a:lnTo>
                <a:lnTo>
                  <a:pt x="7839" y="12522"/>
                </a:lnTo>
                <a:lnTo>
                  <a:pt x="7872" y="12857"/>
                </a:lnTo>
                <a:lnTo>
                  <a:pt x="7608" y="13112"/>
                </a:lnTo>
                <a:lnTo>
                  <a:pt x="7575" y="13233"/>
                </a:lnTo>
                <a:lnTo>
                  <a:pt x="7704" y="13326"/>
                </a:lnTo>
                <a:lnTo>
                  <a:pt x="7855" y="13376"/>
                </a:lnTo>
                <a:lnTo>
                  <a:pt x="7986" y="13460"/>
                </a:lnTo>
                <a:lnTo>
                  <a:pt x="8113" y="13445"/>
                </a:lnTo>
                <a:lnTo>
                  <a:pt x="8196" y="13376"/>
                </a:lnTo>
                <a:lnTo>
                  <a:pt x="8404" y="13350"/>
                </a:lnTo>
                <a:lnTo>
                  <a:pt x="8455" y="13209"/>
                </a:lnTo>
                <a:lnTo>
                  <a:pt x="8650" y="13110"/>
                </a:lnTo>
                <a:lnTo>
                  <a:pt x="8848" y="13097"/>
                </a:lnTo>
                <a:lnTo>
                  <a:pt x="9066" y="13148"/>
                </a:lnTo>
                <a:lnTo>
                  <a:pt x="9241" y="13239"/>
                </a:lnTo>
                <a:lnTo>
                  <a:pt x="9310" y="13397"/>
                </a:lnTo>
                <a:lnTo>
                  <a:pt x="9421" y="13386"/>
                </a:lnTo>
                <a:lnTo>
                  <a:pt x="9435" y="13113"/>
                </a:lnTo>
                <a:lnTo>
                  <a:pt x="9301" y="13061"/>
                </a:lnTo>
                <a:lnTo>
                  <a:pt x="9252" y="12857"/>
                </a:lnTo>
                <a:lnTo>
                  <a:pt x="9277" y="12399"/>
                </a:lnTo>
                <a:lnTo>
                  <a:pt x="9388" y="12462"/>
                </a:lnTo>
                <a:lnTo>
                  <a:pt x="9358" y="12594"/>
                </a:lnTo>
                <a:lnTo>
                  <a:pt x="9375" y="12689"/>
                </a:lnTo>
                <a:lnTo>
                  <a:pt x="9541" y="12654"/>
                </a:lnTo>
                <a:lnTo>
                  <a:pt x="9540" y="12525"/>
                </a:lnTo>
                <a:lnTo>
                  <a:pt x="9675" y="12473"/>
                </a:lnTo>
                <a:lnTo>
                  <a:pt x="9684" y="12225"/>
                </a:lnTo>
                <a:lnTo>
                  <a:pt x="9781" y="12282"/>
                </a:lnTo>
                <a:lnTo>
                  <a:pt x="9879" y="12257"/>
                </a:lnTo>
                <a:lnTo>
                  <a:pt x="9867" y="12389"/>
                </a:lnTo>
                <a:lnTo>
                  <a:pt x="10038" y="12216"/>
                </a:lnTo>
                <a:lnTo>
                  <a:pt x="10225" y="11999"/>
                </a:lnTo>
                <a:lnTo>
                  <a:pt x="10407" y="11777"/>
                </a:lnTo>
                <a:lnTo>
                  <a:pt x="10575" y="11511"/>
                </a:lnTo>
                <a:lnTo>
                  <a:pt x="10671" y="11310"/>
                </a:lnTo>
                <a:lnTo>
                  <a:pt x="10656" y="11106"/>
                </a:lnTo>
                <a:lnTo>
                  <a:pt x="10791" y="10973"/>
                </a:lnTo>
                <a:lnTo>
                  <a:pt x="11070" y="10853"/>
                </a:lnTo>
                <a:lnTo>
                  <a:pt x="11286" y="10842"/>
                </a:lnTo>
                <a:lnTo>
                  <a:pt x="11434" y="10820"/>
                </a:lnTo>
                <a:lnTo>
                  <a:pt x="11578" y="10818"/>
                </a:lnTo>
                <a:lnTo>
                  <a:pt x="11772" y="10770"/>
                </a:lnTo>
                <a:lnTo>
                  <a:pt x="11964" y="10745"/>
                </a:lnTo>
                <a:lnTo>
                  <a:pt x="12090" y="10769"/>
                </a:lnTo>
                <a:lnTo>
                  <a:pt x="12243" y="10697"/>
                </a:lnTo>
                <a:lnTo>
                  <a:pt x="12372" y="10854"/>
                </a:lnTo>
                <a:lnTo>
                  <a:pt x="12564" y="10890"/>
                </a:lnTo>
                <a:lnTo>
                  <a:pt x="12757" y="11069"/>
                </a:lnTo>
                <a:lnTo>
                  <a:pt x="12571" y="11073"/>
                </a:lnTo>
                <a:lnTo>
                  <a:pt x="12346" y="11021"/>
                </a:lnTo>
                <a:lnTo>
                  <a:pt x="12123" y="11048"/>
                </a:lnTo>
                <a:lnTo>
                  <a:pt x="11965" y="10914"/>
                </a:lnTo>
                <a:lnTo>
                  <a:pt x="11727" y="11022"/>
                </a:lnTo>
                <a:lnTo>
                  <a:pt x="11833" y="11156"/>
                </a:lnTo>
                <a:lnTo>
                  <a:pt x="11964" y="11105"/>
                </a:lnTo>
                <a:lnTo>
                  <a:pt x="12111" y="11153"/>
                </a:lnTo>
                <a:lnTo>
                  <a:pt x="12288" y="11189"/>
                </a:lnTo>
                <a:lnTo>
                  <a:pt x="12207" y="11336"/>
                </a:lnTo>
                <a:lnTo>
                  <a:pt x="11967" y="11396"/>
                </a:lnTo>
                <a:lnTo>
                  <a:pt x="11989" y="11463"/>
                </a:lnTo>
                <a:lnTo>
                  <a:pt x="12138" y="11465"/>
                </a:lnTo>
                <a:lnTo>
                  <a:pt x="12298" y="11526"/>
                </a:lnTo>
                <a:lnTo>
                  <a:pt x="12480" y="11666"/>
                </a:lnTo>
                <a:lnTo>
                  <a:pt x="12723" y="11814"/>
                </a:lnTo>
                <a:lnTo>
                  <a:pt x="12939" y="11912"/>
                </a:lnTo>
                <a:lnTo>
                  <a:pt x="13042" y="11792"/>
                </a:lnTo>
                <a:lnTo>
                  <a:pt x="13287" y="11754"/>
                </a:lnTo>
                <a:lnTo>
                  <a:pt x="13578" y="11729"/>
                </a:lnTo>
                <a:lnTo>
                  <a:pt x="13776" y="11682"/>
                </a:lnTo>
                <a:lnTo>
                  <a:pt x="13996" y="11781"/>
                </a:lnTo>
                <a:lnTo>
                  <a:pt x="14211" y="11814"/>
                </a:lnTo>
                <a:lnTo>
                  <a:pt x="14211" y="11685"/>
                </a:lnTo>
                <a:lnTo>
                  <a:pt x="14292" y="11646"/>
                </a:lnTo>
                <a:lnTo>
                  <a:pt x="14451" y="11742"/>
                </a:lnTo>
                <a:lnTo>
                  <a:pt x="14399" y="11784"/>
                </a:lnTo>
                <a:lnTo>
                  <a:pt x="14390" y="11949"/>
                </a:lnTo>
                <a:lnTo>
                  <a:pt x="14499" y="12022"/>
                </a:lnTo>
                <a:lnTo>
                  <a:pt x="14527" y="12113"/>
                </a:lnTo>
                <a:close/>
              </a:path>
            </a:pathLst>
          </a:custGeom>
          <a:gradFill flip="none" rotWithShape="1">
            <a:gsLst>
              <a:gs pos="49000">
                <a:schemeClr val="tx2"/>
              </a:gs>
              <a:gs pos="50000">
                <a:srgbClr val="FFFF00"/>
              </a:gs>
            </a:gsLst>
            <a:lin ang="5400000" scaled="1"/>
            <a:tileRect/>
          </a:gra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4365104"/>
            <a:ext cx="79895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800" b="1" dirty="0" smtClean="0">
                <a:latin typeface="Cambria" pitchFamily="18" charset="0"/>
                <a:ea typeface="Cambria" pitchFamily="18" charset="0"/>
              </a:rPr>
              <a:t>ΠΟΛΕΜΟΣ ΣΤΗΝ ΟΥΚΡΑΝΙΑ</a:t>
            </a:r>
          </a:p>
          <a:p>
            <a:pPr algn="r"/>
            <a:r>
              <a:rPr lang="el-GR" sz="2800" dirty="0" smtClean="0">
                <a:latin typeface="Cambria" pitchFamily="18" charset="0"/>
                <a:ea typeface="Cambria" pitchFamily="18" charset="0"/>
              </a:rPr>
              <a:t>Επιπτώσεις σε Ελληνικές τουριστικές επιχειρήσεις</a:t>
            </a:r>
            <a:endParaRPr lang="el-GR" sz="2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9" name="Picture 2" descr="KEE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419641"/>
            <a:ext cx="1440160" cy="139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093296"/>
            <a:ext cx="2520280" cy="40461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8 - Ομάδα"/>
          <p:cNvGrpSpPr/>
          <p:nvPr/>
        </p:nvGrpSpPr>
        <p:grpSpPr>
          <a:xfrm>
            <a:off x="6804248" y="116632"/>
            <a:ext cx="2232248" cy="1302740"/>
            <a:chOff x="827584" y="0"/>
            <a:chExt cx="7956376" cy="4587724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3779912" y="0"/>
              <a:ext cx="5004048" cy="3312368"/>
              <a:chOff x="503" y="622"/>
              <a:chExt cx="4317" cy="2633"/>
            </a:xfrm>
            <a:gradFill flip="none" rotWithShape="1">
              <a:gsLst>
                <a:gs pos="33000">
                  <a:schemeClr val="tx2"/>
                </a:gs>
                <a:gs pos="67000">
                  <a:schemeClr val="bg2"/>
                </a:gs>
                <a:gs pos="50000">
                  <a:srgbClr val="FF0000"/>
                </a:gs>
              </a:gsLst>
              <a:lin ang="16200000" scaled="1"/>
              <a:tileRect/>
            </a:gradFill>
          </p:grpSpPr>
          <p:sp>
            <p:nvSpPr>
              <p:cNvPr id="5" name="Freeform 18"/>
              <p:cNvSpPr>
                <a:spLocks/>
              </p:cNvSpPr>
              <p:nvPr/>
            </p:nvSpPr>
            <p:spPr bwMode="auto">
              <a:xfrm>
                <a:off x="503" y="622"/>
                <a:ext cx="4308" cy="2633"/>
              </a:xfrm>
              <a:custGeom>
                <a:avLst/>
                <a:gdLst>
                  <a:gd name="T0" fmla="*/ 21093 w 23609"/>
                  <a:gd name="T1" fmla="*/ 1154 h 14310"/>
                  <a:gd name="T2" fmla="*/ 21582 w 23609"/>
                  <a:gd name="T3" fmla="*/ 1889 h 14310"/>
                  <a:gd name="T4" fmla="*/ 21993 w 23609"/>
                  <a:gd name="T5" fmla="*/ 3630 h 14310"/>
                  <a:gd name="T6" fmla="*/ 21974 w 23609"/>
                  <a:gd name="T7" fmla="*/ 4983 h 14310"/>
                  <a:gd name="T8" fmla="*/ 22782 w 23609"/>
                  <a:gd name="T9" fmla="*/ 5580 h 14310"/>
                  <a:gd name="T10" fmla="*/ 23214 w 23609"/>
                  <a:gd name="T11" fmla="*/ 7199 h 14310"/>
                  <a:gd name="T12" fmla="*/ 21422 w 23609"/>
                  <a:gd name="T13" fmla="*/ 4713 h 14310"/>
                  <a:gd name="T14" fmla="*/ 21123 w 23609"/>
                  <a:gd name="T15" fmla="*/ 4892 h 14310"/>
                  <a:gd name="T16" fmla="*/ 21077 w 23609"/>
                  <a:gd name="T17" fmla="*/ 5912 h 14310"/>
                  <a:gd name="T18" fmla="*/ 20444 w 23609"/>
                  <a:gd name="T19" fmla="*/ 6741 h 14310"/>
                  <a:gd name="T20" fmla="*/ 19698 w 23609"/>
                  <a:gd name="T21" fmla="*/ 8432 h 14310"/>
                  <a:gd name="T22" fmla="*/ 20231 w 23609"/>
                  <a:gd name="T23" fmla="*/ 9666 h 14310"/>
                  <a:gd name="T24" fmla="*/ 21372 w 23609"/>
                  <a:gd name="T25" fmla="*/ 9989 h 14310"/>
                  <a:gd name="T26" fmla="*/ 21483 w 23609"/>
                  <a:gd name="T27" fmla="*/ 13328 h 14310"/>
                  <a:gd name="T28" fmla="*/ 21191 w 23609"/>
                  <a:gd name="T29" fmla="*/ 12687 h 14310"/>
                  <a:gd name="T30" fmla="*/ 20418 w 23609"/>
                  <a:gd name="T31" fmla="*/ 12017 h 14310"/>
                  <a:gd name="T32" fmla="*/ 18774 w 23609"/>
                  <a:gd name="T33" fmla="*/ 11367 h 14310"/>
                  <a:gd name="T34" fmla="*/ 17549 w 23609"/>
                  <a:gd name="T35" fmla="*/ 12203 h 14310"/>
                  <a:gd name="T36" fmla="*/ 16413 w 23609"/>
                  <a:gd name="T37" fmla="*/ 13368 h 14310"/>
                  <a:gd name="T38" fmla="*/ 14174 w 23609"/>
                  <a:gd name="T39" fmla="*/ 13557 h 14310"/>
                  <a:gd name="T40" fmla="*/ 12494 w 23609"/>
                  <a:gd name="T41" fmla="*/ 13790 h 14310"/>
                  <a:gd name="T42" fmla="*/ 10508 w 23609"/>
                  <a:gd name="T43" fmla="*/ 13938 h 14310"/>
                  <a:gd name="T44" fmla="*/ 9042 w 23609"/>
                  <a:gd name="T45" fmla="*/ 12258 h 14310"/>
                  <a:gd name="T46" fmla="*/ 7946 w 23609"/>
                  <a:gd name="T47" fmla="*/ 11691 h 14310"/>
                  <a:gd name="T48" fmla="*/ 5523 w 23609"/>
                  <a:gd name="T49" fmla="*/ 12093 h 14310"/>
                  <a:gd name="T50" fmla="*/ 4947 w 23609"/>
                  <a:gd name="T51" fmla="*/ 12129 h 14310"/>
                  <a:gd name="T52" fmla="*/ 3732 w 23609"/>
                  <a:gd name="T53" fmla="*/ 11238 h 14310"/>
                  <a:gd name="T54" fmla="*/ 2489 w 23609"/>
                  <a:gd name="T55" fmla="*/ 11583 h 14310"/>
                  <a:gd name="T56" fmla="*/ 1842 w 23609"/>
                  <a:gd name="T57" fmla="*/ 12729 h 14310"/>
                  <a:gd name="T58" fmla="*/ 1080 w 23609"/>
                  <a:gd name="T59" fmla="*/ 12999 h 14310"/>
                  <a:gd name="T60" fmla="*/ 225 w 23609"/>
                  <a:gd name="T61" fmla="*/ 11139 h 14310"/>
                  <a:gd name="T62" fmla="*/ 1401 w 23609"/>
                  <a:gd name="T63" fmla="*/ 10676 h 14310"/>
                  <a:gd name="T64" fmla="*/ 1119 w 23609"/>
                  <a:gd name="T65" fmla="*/ 9198 h 14310"/>
                  <a:gd name="T66" fmla="*/ 1442 w 23609"/>
                  <a:gd name="T67" fmla="*/ 8031 h 14310"/>
                  <a:gd name="T68" fmla="*/ 2177 w 23609"/>
                  <a:gd name="T69" fmla="*/ 6483 h 14310"/>
                  <a:gd name="T70" fmla="*/ 2925 w 23609"/>
                  <a:gd name="T71" fmla="*/ 6698 h 14310"/>
                  <a:gd name="T72" fmla="*/ 3804 w 23609"/>
                  <a:gd name="T73" fmla="*/ 5708 h 14310"/>
                  <a:gd name="T74" fmla="*/ 5216 w 23609"/>
                  <a:gd name="T75" fmla="*/ 4473 h 14310"/>
                  <a:gd name="T76" fmla="*/ 4772 w 23609"/>
                  <a:gd name="T77" fmla="*/ 5424 h 14310"/>
                  <a:gd name="T78" fmla="*/ 4562 w 23609"/>
                  <a:gd name="T79" fmla="*/ 6287 h 14310"/>
                  <a:gd name="T80" fmla="*/ 5597 w 23609"/>
                  <a:gd name="T81" fmla="*/ 6294 h 14310"/>
                  <a:gd name="T82" fmla="*/ 6042 w 23609"/>
                  <a:gd name="T83" fmla="*/ 6228 h 14310"/>
                  <a:gd name="T84" fmla="*/ 7275 w 23609"/>
                  <a:gd name="T85" fmla="*/ 6665 h 14310"/>
                  <a:gd name="T86" fmla="*/ 8420 w 23609"/>
                  <a:gd name="T87" fmla="*/ 6678 h 14310"/>
                  <a:gd name="T88" fmla="*/ 8943 w 23609"/>
                  <a:gd name="T89" fmla="*/ 6443 h 14310"/>
                  <a:gd name="T90" fmla="*/ 9521 w 23609"/>
                  <a:gd name="T91" fmla="*/ 7412 h 14310"/>
                  <a:gd name="T92" fmla="*/ 9656 w 23609"/>
                  <a:gd name="T93" fmla="*/ 7688 h 14310"/>
                  <a:gd name="T94" fmla="*/ 10046 w 23609"/>
                  <a:gd name="T95" fmla="*/ 7455 h 14310"/>
                  <a:gd name="T96" fmla="*/ 10050 w 23609"/>
                  <a:gd name="T97" fmla="*/ 6248 h 14310"/>
                  <a:gd name="T98" fmla="*/ 10232 w 23609"/>
                  <a:gd name="T99" fmla="*/ 6173 h 14310"/>
                  <a:gd name="T100" fmla="*/ 10826 w 23609"/>
                  <a:gd name="T101" fmla="*/ 6714 h 14310"/>
                  <a:gd name="T102" fmla="*/ 11342 w 23609"/>
                  <a:gd name="T103" fmla="*/ 5883 h 14310"/>
                  <a:gd name="T104" fmla="*/ 12356 w 23609"/>
                  <a:gd name="T105" fmla="*/ 4995 h 14310"/>
                  <a:gd name="T106" fmla="*/ 13038 w 23609"/>
                  <a:gd name="T107" fmla="*/ 4673 h 14310"/>
                  <a:gd name="T108" fmla="*/ 13425 w 23609"/>
                  <a:gd name="T109" fmla="*/ 5717 h 14310"/>
                  <a:gd name="T110" fmla="*/ 14352 w 23609"/>
                  <a:gd name="T111" fmla="*/ 5402 h 14310"/>
                  <a:gd name="T112" fmla="*/ 15387 w 23609"/>
                  <a:gd name="T113" fmla="*/ 4949 h 14310"/>
                  <a:gd name="T114" fmla="*/ 16392 w 23609"/>
                  <a:gd name="T115" fmla="*/ 4923 h 14310"/>
                  <a:gd name="T116" fmla="*/ 16847 w 23609"/>
                  <a:gd name="T117" fmla="*/ 4010 h 14310"/>
                  <a:gd name="T118" fmla="*/ 18752 w 23609"/>
                  <a:gd name="T119" fmla="*/ 3198 h 14310"/>
                  <a:gd name="T120" fmla="*/ 19307 w 23609"/>
                  <a:gd name="T121" fmla="*/ 2180 h 14310"/>
                  <a:gd name="T122" fmla="*/ 20669 w 23609"/>
                  <a:gd name="T123" fmla="*/ 453 h 14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09" h="14310">
                    <a:moveTo>
                      <a:pt x="21224" y="185"/>
                    </a:moveTo>
                    <a:lnTo>
                      <a:pt x="21251" y="276"/>
                    </a:lnTo>
                    <a:lnTo>
                      <a:pt x="21197" y="411"/>
                    </a:lnTo>
                    <a:lnTo>
                      <a:pt x="21294" y="420"/>
                    </a:lnTo>
                    <a:lnTo>
                      <a:pt x="21378" y="441"/>
                    </a:lnTo>
                    <a:lnTo>
                      <a:pt x="21422" y="530"/>
                    </a:lnTo>
                    <a:lnTo>
                      <a:pt x="21573" y="527"/>
                    </a:lnTo>
                    <a:lnTo>
                      <a:pt x="21587" y="651"/>
                    </a:lnTo>
                    <a:lnTo>
                      <a:pt x="21432" y="755"/>
                    </a:lnTo>
                    <a:lnTo>
                      <a:pt x="21351" y="885"/>
                    </a:lnTo>
                    <a:lnTo>
                      <a:pt x="21266" y="938"/>
                    </a:lnTo>
                    <a:lnTo>
                      <a:pt x="21165" y="948"/>
                    </a:lnTo>
                    <a:lnTo>
                      <a:pt x="21050" y="1040"/>
                    </a:lnTo>
                    <a:lnTo>
                      <a:pt x="21093" y="1154"/>
                    </a:lnTo>
                    <a:lnTo>
                      <a:pt x="20985" y="1236"/>
                    </a:lnTo>
                    <a:lnTo>
                      <a:pt x="20852" y="1266"/>
                    </a:lnTo>
                    <a:lnTo>
                      <a:pt x="20763" y="1218"/>
                    </a:lnTo>
                    <a:lnTo>
                      <a:pt x="20778" y="1386"/>
                    </a:lnTo>
                    <a:lnTo>
                      <a:pt x="20993" y="1422"/>
                    </a:lnTo>
                    <a:lnTo>
                      <a:pt x="21120" y="1503"/>
                    </a:lnTo>
                    <a:lnTo>
                      <a:pt x="21197" y="1770"/>
                    </a:lnTo>
                    <a:lnTo>
                      <a:pt x="21134" y="1850"/>
                    </a:lnTo>
                    <a:lnTo>
                      <a:pt x="21003" y="1911"/>
                    </a:lnTo>
                    <a:lnTo>
                      <a:pt x="21059" y="2030"/>
                    </a:lnTo>
                    <a:lnTo>
                      <a:pt x="21147" y="1925"/>
                    </a:lnTo>
                    <a:lnTo>
                      <a:pt x="21318" y="1845"/>
                    </a:lnTo>
                    <a:lnTo>
                      <a:pt x="21516" y="1808"/>
                    </a:lnTo>
                    <a:lnTo>
                      <a:pt x="21582" y="1889"/>
                    </a:lnTo>
                    <a:lnTo>
                      <a:pt x="21708" y="1821"/>
                    </a:lnTo>
                    <a:lnTo>
                      <a:pt x="21873" y="1823"/>
                    </a:lnTo>
                    <a:lnTo>
                      <a:pt x="21987" y="1940"/>
                    </a:lnTo>
                    <a:lnTo>
                      <a:pt x="21767" y="2208"/>
                    </a:lnTo>
                    <a:lnTo>
                      <a:pt x="21845" y="2316"/>
                    </a:lnTo>
                    <a:lnTo>
                      <a:pt x="21872" y="2655"/>
                    </a:lnTo>
                    <a:lnTo>
                      <a:pt x="21854" y="2817"/>
                    </a:lnTo>
                    <a:lnTo>
                      <a:pt x="21963" y="2903"/>
                    </a:lnTo>
                    <a:lnTo>
                      <a:pt x="21959" y="3009"/>
                    </a:lnTo>
                    <a:lnTo>
                      <a:pt x="22052" y="3225"/>
                    </a:lnTo>
                    <a:lnTo>
                      <a:pt x="22097" y="3443"/>
                    </a:lnTo>
                    <a:lnTo>
                      <a:pt x="22217" y="3557"/>
                    </a:lnTo>
                    <a:lnTo>
                      <a:pt x="22167" y="3603"/>
                    </a:lnTo>
                    <a:lnTo>
                      <a:pt x="21993" y="3630"/>
                    </a:lnTo>
                    <a:lnTo>
                      <a:pt x="21897" y="3741"/>
                    </a:lnTo>
                    <a:lnTo>
                      <a:pt x="21882" y="3905"/>
                    </a:lnTo>
                    <a:lnTo>
                      <a:pt x="21902" y="4055"/>
                    </a:lnTo>
                    <a:lnTo>
                      <a:pt x="21962" y="4155"/>
                    </a:lnTo>
                    <a:lnTo>
                      <a:pt x="21930" y="4217"/>
                    </a:lnTo>
                    <a:lnTo>
                      <a:pt x="21800" y="4158"/>
                    </a:lnTo>
                    <a:lnTo>
                      <a:pt x="21783" y="4274"/>
                    </a:lnTo>
                    <a:lnTo>
                      <a:pt x="21845" y="4419"/>
                    </a:lnTo>
                    <a:lnTo>
                      <a:pt x="21771" y="4446"/>
                    </a:lnTo>
                    <a:lnTo>
                      <a:pt x="21764" y="4503"/>
                    </a:lnTo>
                    <a:lnTo>
                      <a:pt x="21678" y="4536"/>
                    </a:lnTo>
                    <a:lnTo>
                      <a:pt x="21734" y="4640"/>
                    </a:lnTo>
                    <a:lnTo>
                      <a:pt x="21921" y="4811"/>
                    </a:lnTo>
                    <a:lnTo>
                      <a:pt x="21974" y="4983"/>
                    </a:lnTo>
                    <a:lnTo>
                      <a:pt x="22061" y="5124"/>
                    </a:lnTo>
                    <a:lnTo>
                      <a:pt x="22188" y="5163"/>
                    </a:lnTo>
                    <a:lnTo>
                      <a:pt x="22218" y="5079"/>
                    </a:lnTo>
                    <a:lnTo>
                      <a:pt x="22314" y="5043"/>
                    </a:lnTo>
                    <a:lnTo>
                      <a:pt x="22365" y="5033"/>
                    </a:lnTo>
                    <a:lnTo>
                      <a:pt x="22428" y="5175"/>
                    </a:lnTo>
                    <a:lnTo>
                      <a:pt x="22535" y="5228"/>
                    </a:lnTo>
                    <a:lnTo>
                      <a:pt x="22647" y="5198"/>
                    </a:lnTo>
                    <a:lnTo>
                      <a:pt x="22758" y="5258"/>
                    </a:lnTo>
                    <a:lnTo>
                      <a:pt x="22815" y="5328"/>
                    </a:lnTo>
                    <a:lnTo>
                      <a:pt x="22760" y="5378"/>
                    </a:lnTo>
                    <a:lnTo>
                      <a:pt x="22641" y="5343"/>
                    </a:lnTo>
                    <a:lnTo>
                      <a:pt x="22707" y="5439"/>
                    </a:lnTo>
                    <a:lnTo>
                      <a:pt x="22782" y="5580"/>
                    </a:lnTo>
                    <a:lnTo>
                      <a:pt x="22898" y="5675"/>
                    </a:lnTo>
                    <a:lnTo>
                      <a:pt x="23087" y="5717"/>
                    </a:lnTo>
                    <a:lnTo>
                      <a:pt x="23115" y="5822"/>
                    </a:lnTo>
                    <a:lnTo>
                      <a:pt x="23036" y="5951"/>
                    </a:lnTo>
                    <a:lnTo>
                      <a:pt x="23030" y="6069"/>
                    </a:lnTo>
                    <a:lnTo>
                      <a:pt x="23073" y="6186"/>
                    </a:lnTo>
                    <a:lnTo>
                      <a:pt x="23159" y="6287"/>
                    </a:lnTo>
                    <a:lnTo>
                      <a:pt x="23298" y="6360"/>
                    </a:lnTo>
                    <a:lnTo>
                      <a:pt x="23262" y="6467"/>
                    </a:lnTo>
                    <a:lnTo>
                      <a:pt x="23262" y="6650"/>
                    </a:lnTo>
                    <a:lnTo>
                      <a:pt x="23493" y="6858"/>
                    </a:lnTo>
                    <a:lnTo>
                      <a:pt x="23609" y="7341"/>
                    </a:lnTo>
                    <a:lnTo>
                      <a:pt x="23510" y="7359"/>
                    </a:lnTo>
                    <a:lnTo>
                      <a:pt x="23214" y="7199"/>
                    </a:lnTo>
                    <a:lnTo>
                      <a:pt x="22797" y="7007"/>
                    </a:lnTo>
                    <a:lnTo>
                      <a:pt x="22446" y="6783"/>
                    </a:lnTo>
                    <a:lnTo>
                      <a:pt x="22154" y="6608"/>
                    </a:lnTo>
                    <a:lnTo>
                      <a:pt x="21897" y="6323"/>
                    </a:lnTo>
                    <a:lnTo>
                      <a:pt x="21903" y="6185"/>
                    </a:lnTo>
                    <a:lnTo>
                      <a:pt x="21800" y="6047"/>
                    </a:lnTo>
                    <a:lnTo>
                      <a:pt x="21689" y="5988"/>
                    </a:lnTo>
                    <a:lnTo>
                      <a:pt x="21776" y="5928"/>
                    </a:lnTo>
                    <a:lnTo>
                      <a:pt x="21722" y="5823"/>
                    </a:lnTo>
                    <a:lnTo>
                      <a:pt x="21777" y="5751"/>
                    </a:lnTo>
                    <a:lnTo>
                      <a:pt x="21738" y="5508"/>
                    </a:lnTo>
                    <a:lnTo>
                      <a:pt x="21573" y="5088"/>
                    </a:lnTo>
                    <a:lnTo>
                      <a:pt x="21482" y="4785"/>
                    </a:lnTo>
                    <a:lnTo>
                      <a:pt x="21422" y="4713"/>
                    </a:lnTo>
                    <a:lnTo>
                      <a:pt x="21416" y="4485"/>
                    </a:lnTo>
                    <a:lnTo>
                      <a:pt x="21392" y="4403"/>
                    </a:lnTo>
                    <a:lnTo>
                      <a:pt x="21348" y="4322"/>
                    </a:lnTo>
                    <a:lnTo>
                      <a:pt x="21267" y="4298"/>
                    </a:lnTo>
                    <a:lnTo>
                      <a:pt x="21048" y="4103"/>
                    </a:lnTo>
                    <a:lnTo>
                      <a:pt x="21056" y="3963"/>
                    </a:lnTo>
                    <a:lnTo>
                      <a:pt x="20960" y="4007"/>
                    </a:lnTo>
                    <a:lnTo>
                      <a:pt x="20930" y="4191"/>
                    </a:lnTo>
                    <a:lnTo>
                      <a:pt x="21084" y="4304"/>
                    </a:lnTo>
                    <a:lnTo>
                      <a:pt x="21207" y="4383"/>
                    </a:lnTo>
                    <a:lnTo>
                      <a:pt x="21108" y="4401"/>
                    </a:lnTo>
                    <a:lnTo>
                      <a:pt x="21170" y="4667"/>
                    </a:lnTo>
                    <a:lnTo>
                      <a:pt x="21213" y="4928"/>
                    </a:lnTo>
                    <a:lnTo>
                      <a:pt x="21123" y="4892"/>
                    </a:lnTo>
                    <a:lnTo>
                      <a:pt x="21075" y="4911"/>
                    </a:lnTo>
                    <a:lnTo>
                      <a:pt x="20910" y="4710"/>
                    </a:lnTo>
                    <a:lnTo>
                      <a:pt x="20864" y="4755"/>
                    </a:lnTo>
                    <a:lnTo>
                      <a:pt x="20850" y="4832"/>
                    </a:lnTo>
                    <a:lnTo>
                      <a:pt x="20742" y="4853"/>
                    </a:lnTo>
                    <a:lnTo>
                      <a:pt x="20729" y="4980"/>
                    </a:lnTo>
                    <a:lnTo>
                      <a:pt x="20655" y="5123"/>
                    </a:lnTo>
                    <a:lnTo>
                      <a:pt x="20645" y="5240"/>
                    </a:lnTo>
                    <a:lnTo>
                      <a:pt x="20715" y="5345"/>
                    </a:lnTo>
                    <a:lnTo>
                      <a:pt x="20763" y="5505"/>
                    </a:lnTo>
                    <a:lnTo>
                      <a:pt x="20819" y="5762"/>
                    </a:lnTo>
                    <a:lnTo>
                      <a:pt x="20927" y="6050"/>
                    </a:lnTo>
                    <a:lnTo>
                      <a:pt x="21008" y="5939"/>
                    </a:lnTo>
                    <a:lnTo>
                      <a:pt x="21077" y="5912"/>
                    </a:lnTo>
                    <a:lnTo>
                      <a:pt x="21120" y="5987"/>
                    </a:lnTo>
                    <a:lnTo>
                      <a:pt x="21078" y="6083"/>
                    </a:lnTo>
                    <a:lnTo>
                      <a:pt x="21074" y="6144"/>
                    </a:lnTo>
                    <a:lnTo>
                      <a:pt x="20940" y="6171"/>
                    </a:lnTo>
                    <a:lnTo>
                      <a:pt x="20984" y="6341"/>
                    </a:lnTo>
                    <a:lnTo>
                      <a:pt x="20921" y="6455"/>
                    </a:lnTo>
                    <a:lnTo>
                      <a:pt x="20817" y="6527"/>
                    </a:lnTo>
                    <a:lnTo>
                      <a:pt x="20735" y="6500"/>
                    </a:lnTo>
                    <a:lnTo>
                      <a:pt x="20763" y="6407"/>
                    </a:lnTo>
                    <a:lnTo>
                      <a:pt x="20615" y="6333"/>
                    </a:lnTo>
                    <a:lnTo>
                      <a:pt x="20606" y="6513"/>
                    </a:lnTo>
                    <a:lnTo>
                      <a:pt x="20414" y="6570"/>
                    </a:lnTo>
                    <a:lnTo>
                      <a:pt x="20391" y="6648"/>
                    </a:lnTo>
                    <a:lnTo>
                      <a:pt x="20444" y="6741"/>
                    </a:lnTo>
                    <a:lnTo>
                      <a:pt x="20466" y="6828"/>
                    </a:lnTo>
                    <a:lnTo>
                      <a:pt x="20321" y="6858"/>
                    </a:lnTo>
                    <a:lnTo>
                      <a:pt x="20283" y="6953"/>
                    </a:lnTo>
                    <a:lnTo>
                      <a:pt x="20135" y="7014"/>
                    </a:lnTo>
                    <a:lnTo>
                      <a:pt x="20171" y="7115"/>
                    </a:lnTo>
                    <a:lnTo>
                      <a:pt x="20103" y="7185"/>
                    </a:lnTo>
                    <a:lnTo>
                      <a:pt x="20037" y="7142"/>
                    </a:lnTo>
                    <a:lnTo>
                      <a:pt x="19785" y="7404"/>
                    </a:lnTo>
                    <a:lnTo>
                      <a:pt x="19712" y="7560"/>
                    </a:lnTo>
                    <a:lnTo>
                      <a:pt x="19700" y="7704"/>
                    </a:lnTo>
                    <a:lnTo>
                      <a:pt x="19712" y="7892"/>
                    </a:lnTo>
                    <a:lnTo>
                      <a:pt x="19698" y="8028"/>
                    </a:lnTo>
                    <a:lnTo>
                      <a:pt x="19751" y="8234"/>
                    </a:lnTo>
                    <a:lnTo>
                      <a:pt x="19698" y="8432"/>
                    </a:lnTo>
                    <a:lnTo>
                      <a:pt x="19691" y="8775"/>
                    </a:lnTo>
                    <a:lnTo>
                      <a:pt x="19757" y="8948"/>
                    </a:lnTo>
                    <a:lnTo>
                      <a:pt x="19697" y="9138"/>
                    </a:lnTo>
                    <a:lnTo>
                      <a:pt x="19676" y="9299"/>
                    </a:lnTo>
                    <a:lnTo>
                      <a:pt x="19632" y="9485"/>
                    </a:lnTo>
                    <a:lnTo>
                      <a:pt x="19662" y="9623"/>
                    </a:lnTo>
                    <a:lnTo>
                      <a:pt x="19769" y="9606"/>
                    </a:lnTo>
                    <a:lnTo>
                      <a:pt x="19893" y="9486"/>
                    </a:lnTo>
                    <a:lnTo>
                      <a:pt x="20013" y="9563"/>
                    </a:lnTo>
                    <a:lnTo>
                      <a:pt x="20067" y="9711"/>
                    </a:lnTo>
                    <a:lnTo>
                      <a:pt x="20117" y="9651"/>
                    </a:lnTo>
                    <a:lnTo>
                      <a:pt x="20132" y="9575"/>
                    </a:lnTo>
                    <a:lnTo>
                      <a:pt x="20216" y="9528"/>
                    </a:lnTo>
                    <a:lnTo>
                      <a:pt x="20231" y="9666"/>
                    </a:lnTo>
                    <a:lnTo>
                      <a:pt x="20316" y="9602"/>
                    </a:lnTo>
                    <a:lnTo>
                      <a:pt x="20384" y="9512"/>
                    </a:lnTo>
                    <a:lnTo>
                      <a:pt x="20352" y="9438"/>
                    </a:lnTo>
                    <a:lnTo>
                      <a:pt x="20270" y="9323"/>
                    </a:lnTo>
                    <a:lnTo>
                      <a:pt x="20352" y="9275"/>
                    </a:lnTo>
                    <a:lnTo>
                      <a:pt x="20415" y="9182"/>
                    </a:lnTo>
                    <a:lnTo>
                      <a:pt x="20594" y="9227"/>
                    </a:lnTo>
                    <a:lnTo>
                      <a:pt x="20763" y="9227"/>
                    </a:lnTo>
                    <a:lnTo>
                      <a:pt x="20892" y="9219"/>
                    </a:lnTo>
                    <a:lnTo>
                      <a:pt x="20993" y="9360"/>
                    </a:lnTo>
                    <a:lnTo>
                      <a:pt x="21087" y="9483"/>
                    </a:lnTo>
                    <a:lnTo>
                      <a:pt x="21185" y="9548"/>
                    </a:lnTo>
                    <a:lnTo>
                      <a:pt x="21228" y="9773"/>
                    </a:lnTo>
                    <a:lnTo>
                      <a:pt x="21372" y="9989"/>
                    </a:lnTo>
                    <a:lnTo>
                      <a:pt x="21504" y="10175"/>
                    </a:lnTo>
                    <a:lnTo>
                      <a:pt x="21632" y="10314"/>
                    </a:lnTo>
                    <a:lnTo>
                      <a:pt x="21782" y="10622"/>
                    </a:lnTo>
                    <a:lnTo>
                      <a:pt x="21783" y="10910"/>
                    </a:lnTo>
                    <a:lnTo>
                      <a:pt x="21858" y="11070"/>
                    </a:lnTo>
                    <a:lnTo>
                      <a:pt x="21855" y="11301"/>
                    </a:lnTo>
                    <a:lnTo>
                      <a:pt x="21912" y="11553"/>
                    </a:lnTo>
                    <a:lnTo>
                      <a:pt x="21918" y="11798"/>
                    </a:lnTo>
                    <a:lnTo>
                      <a:pt x="21896" y="12312"/>
                    </a:lnTo>
                    <a:lnTo>
                      <a:pt x="21929" y="12737"/>
                    </a:lnTo>
                    <a:lnTo>
                      <a:pt x="21828" y="13050"/>
                    </a:lnTo>
                    <a:lnTo>
                      <a:pt x="21693" y="13278"/>
                    </a:lnTo>
                    <a:lnTo>
                      <a:pt x="21561" y="13283"/>
                    </a:lnTo>
                    <a:lnTo>
                      <a:pt x="21483" y="13328"/>
                    </a:lnTo>
                    <a:lnTo>
                      <a:pt x="21417" y="13203"/>
                    </a:lnTo>
                    <a:lnTo>
                      <a:pt x="21314" y="13332"/>
                    </a:lnTo>
                    <a:lnTo>
                      <a:pt x="21312" y="13553"/>
                    </a:lnTo>
                    <a:lnTo>
                      <a:pt x="21207" y="13581"/>
                    </a:lnTo>
                    <a:lnTo>
                      <a:pt x="21243" y="13445"/>
                    </a:lnTo>
                    <a:lnTo>
                      <a:pt x="21228" y="13245"/>
                    </a:lnTo>
                    <a:lnTo>
                      <a:pt x="21092" y="13179"/>
                    </a:lnTo>
                    <a:lnTo>
                      <a:pt x="21011" y="13023"/>
                    </a:lnTo>
                    <a:lnTo>
                      <a:pt x="20901" y="12932"/>
                    </a:lnTo>
                    <a:lnTo>
                      <a:pt x="20952" y="12827"/>
                    </a:lnTo>
                    <a:lnTo>
                      <a:pt x="20972" y="12722"/>
                    </a:lnTo>
                    <a:lnTo>
                      <a:pt x="21089" y="12819"/>
                    </a:lnTo>
                    <a:lnTo>
                      <a:pt x="21213" y="12830"/>
                    </a:lnTo>
                    <a:lnTo>
                      <a:pt x="21191" y="12687"/>
                    </a:lnTo>
                    <a:lnTo>
                      <a:pt x="21242" y="12605"/>
                    </a:lnTo>
                    <a:lnTo>
                      <a:pt x="21239" y="12459"/>
                    </a:lnTo>
                    <a:lnTo>
                      <a:pt x="21167" y="12309"/>
                    </a:lnTo>
                    <a:lnTo>
                      <a:pt x="21182" y="12155"/>
                    </a:lnTo>
                    <a:lnTo>
                      <a:pt x="21137" y="11996"/>
                    </a:lnTo>
                    <a:lnTo>
                      <a:pt x="21042" y="11820"/>
                    </a:lnTo>
                    <a:lnTo>
                      <a:pt x="21042" y="11634"/>
                    </a:lnTo>
                    <a:lnTo>
                      <a:pt x="20978" y="11526"/>
                    </a:lnTo>
                    <a:lnTo>
                      <a:pt x="20922" y="11421"/>
                    </a:lnTo>
                    <a:lnTo>
                      <a:pt x="20727" y="11456"/>
                    </a:lnTo>
                    <a:lnTo>
                      <a:pt x="20646" y="11637"/>
                    </a:lnTo>
                    <a:lnTo>
                      <a:pt x="20553" y="11799"/>
                    </a:lnTo>
                    <a:lnTo>
                      <a:pt x="20525" y="11904"/>
                    </a:lnTo>
                    <a:lnTo>
                      <a:pt x="20418" y="12017"/>
                    </a:lnTo>
                    <a:lnTo>
                      <a:pt x="20312" y="12063"/>
                    </a:lnTo>
                    <a:lnTo>
                      <a:pt x="20225" y="12033"/>
                    </a:lnTo>
                    <a:lnTo>
                      <a:pt x="20193" y="11949"/>
                    </a:lnTo>
                    <a:lnTo>
                      <a:pt x="20102" y="11855"/>
                    </a:lnTo>
                    <a:lnTo>
                      <a:pt x="20009" y="11814"/>
                    </a:lnTo>
                    <a:lnTo>
                      <a:pt x="19935" y="11837"/>
                    </a:lnTo>
                    <a:lnTo>
                      <a:pt x="19806" y="11784"/>
                    </a:lnTo>
                    <a:lnTo>
                      <a:pt x="19556" y="11813"/>
                    </a:lnTo>
                    <a:lnTo>
                      <a:pt x="19407" y="11898"/>
                    </a:lnTo>
                    <a:lnTo>
                      <a:pt x="19301" y="11898"/>
                    </a:lnTo>
                    <a:lnTo>
                      <a:pt x="19127" y="11681"/>
                    </a:lnTo>
                    <a:lnTo>
                      <a:pt x="19002" y="11627"/>
                    </a:lnTo>
                    <a:lnTo>
                      <a:pt x="18885" y="11466"/>
                    </a:lnTo>
                    <a:lnTo>
                      <a:pt x="18774" y="11367"/>
                    </a:lnTo>
                    <a:lnTo>
                      <a:pt x="18647" y="11238"/>
                    </a:lnTo>
                    <a:lnTo>
                      <a:pt x="18420" y="11138"/>
                    </a:lnTo>
                    <a:lnTo>
                      <a:pt x="18273" y="11136"/>
                    </a:lnTo>
                    <a:lnTo>
                      <a:pt x="18165" y="11198"/>
                    </a:lnTo>
                    <a:lnTo>
                      <a:pt x="18039" y="11180"/>
                    </a:lnTo>
                    <a:lnTo>
                      <a:pt x="17883" y="11184"/>
                    </a:lnTo>
                    <a:lnTo>
                      <a:pt x="17684" y="11345"/>
                    </a:lnTo>
                    <a:lnTo>
                      <a:pt x="17472" y="11529"/>
                    </a:lnTo>
                    <a:lnTo>
                      <a:pt x="17429" y="11718"/>
                    </a:lnTo>
                    <a:lnTo>
                      <a:pt x="17402" y="11792"/>
                    </a:lnTo>
                    <a:lnTo>
                      <a:pt x="17447" y="11873"/>
                    </a:lnTo>
                    <a:lnTo>
                      <a:pt x="17520" y="11858"/>
                    </a:lnTo>
                    <a:lnTo>
                      <a:pt x="17615" y="11934"/>
                    </a:lnTo>
                    <a:lnTo>
                      <a:pt x="17549" y="12203"/>
                    </a:lnTo>
                    <a:lnTo>
                      <a:pt x="17565" y="12522"/>
                    </a:lnTo>
                    <a:lnTo>
                      <a:pt x="17637" y="12668"/>
                    </a:lnTo>
                    <a:lnTo>
                      <a:pt x="17552" y="12734"/>
                    </a:lnTo>
                    <a:lnTo>
                      <a:pt x="17477" y="12860"/>
                    </a:lnTo>
                    <a:lnTo>
                      <a:pt x="17354" y="12963"/>
                    </a:lnTo>
                    <a:lnTo>
                      <a:pt x="17168" y="12938"/>
                    </a:lnTo>
                    <a:lnTo>
                      <a:pt x="17069" y="12896"/>
                    </a:lnTo>
                    <a:lnTo>
                      <a:pt x="17000" y="12953"/>
                    </a:lnTo>
                    <a:lnTo>
                      <a:pt x="16895" y="12945"/>
                    </a:lnTo>
                    <a:lnTo>
                      <a:pt x="16835" y="12993"/>
                    </a:lnTo>
                    <a:lnTo>
                      <a:pt x="16676" y="12966"/>
                    </a:lnTo>
                    <a:lnTo>
                      <a:pt x="16545" y="13052"/>
                    </a:lnTo>
                    <a:lnTo>
                      <a:pt x="16458" y="13203"/>
                    </a:lnTo>
                    <a:lnTo>
                      <a:pt x="16413" y="13368"/>
                    </a:lnTo>
                    <a:lnTo>
                      <a:pt x="16320" y="13389"/>
                    </a:lnTo>
                    <a:lnTo>
                      <a:pt x="16139" y="13476"/>
                    </a:lnTo>
                    <a:lnTo>
                      <a:pt x="16019" y="13595"/>
                    </a:lnTo>
                    <a:lnTo>
                      <a:pt x="15813" y="13652"/>
                    </a:lnTo>
                    <a:lnTo>
                      <a:pt x="15693" y="13640"/>
                    </a:lnTo>
                    <a:lnTo>
                      <a:pt x="15540" y="13670"/>
                    </a:lnTo>
                    <a:lnTo>
                      <a:pt x="15453" y="13625"/>
                    </a:lnTo>
                    <a:lnTo>
                      <a:pt x="15339" y="13503"/>
                    </a:lnTo>
                    <a:lnTo>
                      <a:pt x="15149" y="13463"/>
                    </a:lnTo>
                    <a:lnTo>
                      <a:pt x="14957" y="13428"/>
                    </a:lnTo>
                    <a:lnTo>
                      <a:pt x="14826" y="13448"/>
                    </a:lnTo>
                    <a:lnTo>
                      <a:pt x="14490" y="13640"/>
                    </a:lnTo>
                    <a:lnTo>
                      <a:pt x="14309" y="13629"/>
                    </a:lnTo>
                    <a:lnTo>
                      <a:pt x="14174" y="13557"/>
                    </a:lnTo>
                    <a:lnTo>
                      <a:pt x="14069" y="13328"/>
                    </a:lnTo>
                    <a:lnTo>
                      <a:pt x="13607" y="13241"/>
                    </a:lnTo>
                    <a:lnTo>
                      <a:pt x="13370" y="13163"/>
                    </a:lnTo>
                    <a:lnTo>
                      <a:pt x="13287" y="13283"/>
                    </a:lnTo>
                    <a:lnTo>
                      <a:pt x="13182" y="13344"/>
                    </a:lnTo>
                    <a:lnTo>
                      <a:pt x="13151" y="13517"/>
                    </a:lnTo>
                    <a:lnTo>
                      <a:pt x="13145" y="13689"/>
                    </a:lnTo>
                    <a:lnTo>
                      <a:pt x="13229" y="13794"/>
                    </a:lnTo>
                    <a:lnTo>
                      <a:pt x="13205" y="13943"/>
                    </a:lnTo>
                    <a:lnTo>
                      <a:pt x="13034" y="13950"/>
                    </a:lnTo>
                    <a:lnTo>
                      <a:pt x="12785" y="13943"/>
                    </a:lnTo>
                    <a:lnTo>
                      <a:pt x="12693" y="13997"/>
                    </a:lnTo>
                    <a:lnTo>
                      <a:pt x="12525" y="13920"/>
                    </a:lnTo>
                    <a:lnTo>
                      <a:pt x="12494" y="13790"/>
                    </a:lnTo>
                    <a:lnTo>
                      <a:pt x="12186" y="13734"/>
                    </a:lnTo>
                    <a:lnTo>
                      <a:pt x="11990" y="13715"/>
                    </a:lnTo>
                    <a:lnTo>
                      <a:pt x="11952" y="13790"/>
                    </a:lnTo>
                    <a:lnTo>
                      <a:pt x="11864" y="13788"/>
                    </a:lnTo>
                    <a:lnTo>
                      <a:pt x="11750" y="13904"/>
                    </a:lnTo>
                    <a:lnTo>
                      <a:pt x="11450" y="14078"/>
                    </a:lnTo>
                    <a:lnTo>
                      <a:pt x="11328" y="14198"/>
                    </a:lnTo>
                    <a:lnTo>
                      <a:pt x="11196" y="14193"/>
                    </a:lnTo>
                    <a:lnTo>
                      <a:pt x="11118" y="14225"/>
                    </a:lnTo>
                    <a:lnTo>
                      <a:pt x="11096" y="14310"/>
                    </a:lnTo>
                    <a:lnTo>
                      <a:pt x="10935" y="14285"/>
                    </a:lnTo>
                    <a:lnTo>
                      <a:pt x="10733" y="14156"/>
                    </a:lnTo>
                    <a:lnTo>
                      <a:pt x="10560" y="14115"/>
                    </a:lnTo>
                    <a:lnTo>
                      <a:pt x="10508" y="13938"/>
                    </a:lnTo>
                    <a:lnTo>
                      <a:pt x="10404" y="13866"/>
                    </a:lnTo>
                    <a:lnTo>
                      <a:pt x="10313" y="13683"/>
                    </a:lnTo>
                    <a:lnTo>
                      <a:pt x="10169" y="13598"/>
                    </a:lnTo>
                    <a:lnTo>
                      <a:pt x="10010" y="13671"/>
                    </a:lnTo>
                    <a:lnTo>
                      <a:pt x="9798" y="13656"/>
                    </a:lnTo>
                    <a:lnTo>
                      <a:pt x="9749" y="13557"/>
                    </a:lnTo>
                    <a:lnTo>
                      <a:pt x="9717" y="13461"/>
                    </a:lnTo>
                    <a:lnTo>
                      <a:pt x="9630" y="13449"/>
                    </a:lnTo>
                    <a:lnTo>
                      <a:pt x="9503" y="13563"/>
                    </a:lnTo>
                    <a:lnTo>
                      <a:pt x="9372" y="13184"/>
                    </a:lnTo>
                    <a:lnTo>
                      <a:pt x="9192" y="12666"/>
                    </a:lnTo>
                    <a:lnTo>
                      <a:pt x="9003" y="12455"/>
                    </a:lnTo>
                    <a:lnTo>
                      <a:pt x="9077" y="12336"/>
                    </a:lnTo>
                    <a:lnTo>
                      <a:pt x="9042" y="12258"/>
                    </a:lnTo>
                    <a:lnTo>
                      <a:pt x="8909" y="12288"/>
                    </a:lnTo>
                    <a:lnTo>
                      <a:pt x="8718" y="12320"/>
                    </a:lnTo>
                    <a:lnTo>
                      <a:pt x="8634" y="12377"/>
                    </a:lnTo>
                    <a:lnTo>
                      <a:pt x="8508" y="12438"/>
                    </a:lnTo>
                    <a:lnTo>
                      <a:pt x="8433" y="12393"/>
                    </a:lnTo>
                    <a:lnTo>
                      <a:pt x="8456" y="12276"/>
                    </a:lnTo>
                    <a:lnTo>
                      <a:pt x="8370" y="12260"/>
                    </a:lnTo>
                    <a:lnTo>
                      <a:pt x="8297" y="12204"/>
                    </a:lnTo>
                    <a:lnTo>
                      <a:pt x="8223" y="12227"/>
                    </a:lnTo>
                    <a:lnTo>
                      <a:pt x="8172" y="12068"/>
                    </a:lnTo>
                    <a:lnTo>
                      <a:pt x="7998" y="12123"/>
                    </a:lnTo>
                    <a:lnTo>
                      <a:pt x="8042" y="11942"/>
                    </a:lnTo>
                    <a:lnTo>
                      <a:pt x="8000" y="11783"/>
                    </a:lnTo>
                    <a:lnTo>
                      <a:pt x="7946" y="11691"/>
                    </a:lnTo>
                    <a:lnTo>
                      <a:pt x="7865" y="11696"/>
                    </a:lnTo>
                    <a:lnTo>
                      <a:pt x="7770" y="11613"/>
                    </a:lnTo>
                    <a:lnTo>
                      <a:pt x="7640" y="11567"/>
                    </a:lnTo>
                    <a:lnTo>
                      <a:pt x="7380" y="11627"/>
                    </a:lnTo>
                    <a:lnTo>
                      <a:pt x="7166" y="11649"/>
                    </a:lnTo>
                    <a:lnTo>
                      <a:pt x="6797" y="11618"/>
                    </a:lnTo>
                    <a:lnTo>
                      <a:pt x="6485" y="11621"/>
                    </a:lnTo>
                    <a:lnTo>
                      <a:pt x="6116" y="11508"/>
                    </a:lnTo>
                    <a:lnTo>
                      <a:pt x="5987" y="11597"/>
                    </a:lnTo>
                    <a:lnTo>
                      <a:pt x="5967" y="11810"/>
                    </a:lnTo>
                    <a:lnTo>
                      <a:pt x="5777" y="11859"/>
                    </a:lnTo>
                    <a:lnTo>
                      <a:pt x="5742" y="12008"/>
                    </a:lnTo>
                    <a:lnTo>
                      <a:pt x="5585" y="12032"/>
                    </a:lnTo>
                    <a:lnTo>
                      <a:pt x="5523" y="12093"/>
                    </a:lnTo>
                    <a:lnTo>
                      <a:pt x="5589" y="12141"/>
                    </a:lnTo>
                    <a:lnTo>
                      <a:pt x="5597" y="12246"/>
                    </a:lnTo>
                    <a:lnTo>
                      <a:pt x="5681" y="12308"/>
                    </a:lnTo>
                    <a:lnTo>
                      <a:pt x="5745" y="12425"/>
                    </a:lnTo>
                    <a:lnTo>
                      <a:pt x="5670" y="12531"/>
                    </a:lnTo>
                    <a:lnTo>
                      <a:pt x="5531" y="12486"/>
                    </a:lnTo>
                    <a:lnTo>
                      <a:pt x="5447" y="12393"/>
                    </a:lnTo>
                    <a:lnTo>
                      <a:pt x="5384" y="12393"/>
                    </a:lnTo>
                    <a:lnTo>
                      <a:pt x="5349" y="12453"/>
                    </a:lnTo>
                    <a:lnTo>
                      <a:pt x="5205" y="12350"/>
                    </a:lnTo>
                    <a:lnTo>
                      <a:pt x="5214" y="12237"/>
                    </a:lnTo>
                    <a:lnTo>
                      <a:pt x="5192" y="12156"/>
                    </a:lnTo>
                    <a:lnTo>
                      <a:pt x="5052" y="12096"/>
                    </a:lnTo>
                    <a:lnTo>
                      <a:pt x="4947" y="12129"/>
                    </a:lnTo>
                    <a:lnTo>
                      <a:pt x="4938" y="12047"/>
                    </a:lnTo>
                    <a:lnTo>
                      <a:pt x="4764" y="12017"/>
                    </a:lnTo>
                    <a:lnTo>
                      <a:pt x="4571" y="12056"/>
                    </a:lnTo>
                    <a:lnTo>
                      <a:pt x="4514" y="11873"/>
                    </a:lnTo>
                    <a:lnTo>
                      <a:pt x="4395" y="11823"/>
                    </a:lnTo>
                    <a:lnTo>
                      <a:pt x="4352" y="11706"/>
                    </a:lnTo>
                    <a:lnTo>
                      <a:pt x="4299" y="11523"/>
                    </a:lnTo>
                    <a:lnTo>
                      <a:pt x="4179" y="11499"/>
                    </a:lnTo>
                    <a:lnTo>
                      <a:pt x="4196" y="11348"/>
                    </a:lnTo>
                    <a:lnTo>
                      <a:pt x="4080" y="11327"/>
                    </a:lnTo>
                    <a:lnTo>
                      <a:pt x="3987" y="11349"/>
                    </a:lnTo>
                    <a:lnTo>
                      <a:pt x="3962" y="11253"/>
                    </a:lnTo>
                    <a:lnTo>
                      <a:pt x="3873" y="11183"/>
                    </a:lnTo>
                    <a:lnTo>
                      <a:pt x="3732" y="11238"/>
                    </a:lnTo>
                    <a:lnTo>
                      <a:pt x="3585" y="11253"/>
                    </a:lnTo>
                    <a:lnTo>
                      <a:pt x="3482" y="11195"/>
                    </a:lnTo>
                    <a:lnTo>
                      <a:pt x="3359" y="11288"/>
                    </a:lnTo>
                    <a:lnTo>
                      <a:pt x="3282" y="11240"/>
                    </a:lnTo>
                    <a:lnTo>
                      <a:pt x="3237" y="11297"/>
                    </a:lnTo>
                    <a:lnTo>
                      <a:pt x="3188" y="11448"/>
                    </a:lnTo>
                    <a:lnTo>
                      <a:pt x="3120" y="11447"/>
                    </a:lnTo>
                    <a:lnTo>
                      <a:pt x="3117" y="11312"/>
                    </a:lnTo>
                    <a:lnTo>
                      <a:pt x="3092" y="11183"/>
                    </a:lnTo>
                    <a:lnTo>
                      <a:pt x="2981" y="11165"/>
                    </a:lnTo>
                    <a:lnTo>
                      <a:pt x="2889" y="11244"/>
                    </a:lnTo>
                    <a:lnTo>
                      <a:pt x="2696" y="11366"/>
                    </a:lnTo>
                    <a:lnTo>
                      <a:pt x="2624" y="11513"/>
                    </a:lnTo>
                    <a:lnTo>
                      <a:pt x="2489" y="11583"/>
                    </a:lnTo>
                    <a:lnTo>
                      <a:pt x="2462" y="11667"/>
                    </a:lnTo>
                    <a:lnTo>
                      <a:pt x="2490" y="11766"/>
                    </a:lnTo>
                    <a:lnTo>
                      <a:pt x="2459" y="11861"/>
                    </a:lnTo>
                    <a:lnTo>
                      <a:pt x="2454" y="11951"/>
                    </a:lnTo>
                    <a:lnTo>
                      <a:pt x="2610" y="12065"/>
                    </a:lnTo>
                    <a:lnTo>
                      <a:pt x="2579" y="12332"/>
                    </a:lnTo>
                    <a:lnTo>
                      <a:pt x="2507" y="12336"/>
                    </a:lnTo>
                    <a:lnTo>
                      <a:pt x="2475" y="12428"/>
                    </a:lnTo>
                    <a:lnTo>
                      <a:pt x="2507" y="12549"/>
                    </a:lnTo>
                    <a:lnTo>
                      <a:pt x="2565" y="12632"/>
                    </a:lnTo>
                    <a:lnTo>
                      <a:pt x="2403" y="12578"/>
                    </a:lnTo>
                    <a:lnTo>
                      <a:pt x="2298" y="12633"/>
                    </a:lnTo>
                    <a:lnTo>
                      <a:pt x="2145" y="12591"/>
                    </a:lnTo>
                    <a:lnTo>
                      <a:pt x="1842" y="12729"/>
                    </a:lnTo>
                    <a:lnTo>
                      <a:pt x="1767" y="12756"/>
                    </a:lnTo>
                    <a:lnTo>
                      <a:pt x="1752" y="12858"/>
                    </a:lnTo>
                    <a:lnTo>
                      <a:pt x="1784" y="12957"/>
                    </a:lnTo>
                    <a:lnTo>
                      <a:pt x="1784" y="13071"/>
                    </a:lnTo>
                    <a:lnTo>
                      <a:pt x="1590" y="13382"/>
                    </a:lnTo>
                    <a:lnTo>
                      <a:pt x="1590" y="13553"/>
                    </a:lnTo>
                    <a:lnTo>
                      <a:pt x="1646" y="13764"/>
                    </a:lnTo>
                    <a:lnTo>
                      <a:pt x="1469" y="13778"/>
                    </a:lnTo>
                    <a:lnTo>
                      <a:pt x="1365" y="13848"/>
                    </a:lnTo>
                    <a:lnTo>
                      <a:pt x="1305" y="13689"/>
                    </a:lnTo>
                    <a:lnTo>
                      <a:pt x="1232" y="13449"/>
                    </a:lnTo>
                    <a:lnTo>
                      <a:pt x="1151" y="13293"/>
                    </a:lnTo>
                    <a:lnTo>
                      <a:pt x="1167" y="13160"/>
                    </a:lnTo>
                    <a:lnTo>
                      <a:pt x="1080" y="12999"/>
                    </a:lnTo>
                    <a:lnTo>
                      <a:pt x="866" y="12875"/>
                    </a:lnTo>
                    <a:lnTo>
                      <a:pt x="834" y="12765"/>
                    </a:lnTo>
                    <a:lnTo>
                      <a:pt x="723" y="12534"/>
                    </a:lnTo>
                    <a:lnTo>
                      <a:pt x="567" y="12387"/>
                    </a:lnTo>
                    <a:lnTo>
                      <a:pt x="482" y="12203"/>
                    </a:lnTo>
                    <a:lnTo>
                      <a:pt x="410" y="12086"/>
                    </a:lnTo>
                    <a:lnTo>
                      <a:pt x="284" y="12002"/>
                    </a:lnTo>
                    <a:lnTo>
                      <a:pt x="192" y="12015"/>
                    </a:lnTo>
                    <a:lnTo>
                      <a:pt x="206" y="11768"/>
                    </a:lnTo>
                    <a:lnTo>
                      <a:pt x="78" y="11283"/>
                    </a:lnTo>
                    <a:lnTo>
                      <a:pt x="0" y="11031"/>
                    </a:lnTo>
                    <a:lnTo>
                      <a:pt x="114" y="11010"/>
                    </a:lnTo>
                    <a:lnTo>
                      <a:pt x="146" y="11106"/>
                    </a:lnTo>
                    <a:lnTo>
                      <a:pt x="225" y="11139"/>
                    </a:lnTo>
                    <a:lnTo>
                      <a:pt x="311" y="11075"/>
                    </a:lnTo>
                    <a:lnTo>
                      <a:pt x="524" y="11106"/>
                    </a:lnTo>
                    <a:lnTo>
                      <a:pt x="543" y="10923"/>
                    </a:lnTo>
                    <a:lnTo>
                      <a:pt x="630" y="10883"/>
                    </a:lnTo>
                    <a:lnTo>
                      <a:pt x="708" y="10944"/>
                    </a:lnTo>
                    <a:lnTo>
                      <a:pt x="794" y="10937"/>
                    </a:lnTo>
                    <a:lnTo>
                      <a:pt x="926" y="10943"/>
                    </a:lnTo>
                    <a:lnTo>
                      <a:pt x="873" y="10865"/>
                    </a:lnTo>
                    <a:lnTo>
                      <a:pt x="767" y="10824"/>
                    </a:lnTo>
                    <a:lnTo>
                      <a:pt x="849" y="10760"/>
                    </a:lnTo>
                    <a:lnTo>
                      <a:pt x="1002" y="10772"/>
                    </a:lnTo>
                    <a:lnTo>
                      <a:pt x="1167" y="10878"/>
                    </a:lnTo>
                    <a:lnTo>
                      <a:pt x="1314" y="10775"/>
                    </a:lnTo>
                    <a:lnTo>
                      <a:pt x="1401" y="10676"/>
                    </a:lnTo>
                    <a:lnTo>
                      <a:pt x="1449" y="10593"/>
                    </a:lnTo>
                    <a:lnTo>
                      <a:pt x="1572" y="10578"/>
                    </a:lnTo>
                    <a:lnTo>
                      <a:pt x="1650" y="10466"/>
                    </a:lnTo>
                    <a:lnTo>
                      <a:pt x="1577" y="10376"/>
                    </a:lnTo>
                    <a:lnTo>
                      <a:pt x="1530" y="10214"/>
                    </a:lnTo>
                    <a:lnTo>
                      <a:pt x="1398" y="9971"/>
                    </a:lnTo>
                    <a:lnTo>
                      <a:pt x="1344" y="9825"/>
                    </a:lnTo>
                    <a:lnTo>
                      <a:pt x="1242" y="9773"/>
                    </a:lnTo>
                    <a:lnTo>
                      <a:pt x="1170" y="9615"/>
                    </a:lnTo>
                    <a:lnTo>
                      <a:pt x="1031" y="9590"/>
                    </a:lnTo>
                    <a:lnTo>
                      <a:pt x="1142" y="9488"/>
                    </a:lnTo>
                    <a:lnTo>
                      <a:pt x="1200" y="9384"/>
                    </a:lnTo>
                    <a:lnTo>
                      <a:pt x="1194" y="9294"/>
                    </a:lnTo>
                    <a:lnTo>
                      <a:pt x="1119" y="9198"/>
                    </a:lnTo>
                    <a:lnTo>
                      <a:pt x="1197" y="9068"/>
                    </a:lnTo>
                    <a:lnTo>
                      <a:pt x="1274" y="8979"/>
                    </a:lnTo>
                    <a:lnTo>
                      <a:pt x="1319" y="8873"/>
                    </a:lnTo>
                    <a:lnTo>
                      <a:pt x="1260" y="8766"/>
                    </a:lnTo>
                    <a:lnTo>
                      <a:pt x="1155" y="8720"/>
                    </a:lnTo>
                    <a:lnTo>
                      <a:pt x="1091" y="8601"/>
                    </a:lnTo>
                    <a:lnTo>
                      <a:pt x="980" y="8604"/>
                    </a:lnTo>
                    <a:lnTo>
                      <a:pt x="1016" y="8478"/>
                    </a:lnTo>
                    <a:lnTo>
                      <a:pt x="1124" y="8343"/>
                    </a:lnTo>
                    <a:lnTo>
                      <a:pt x="1197" y="8433"/>
                    </a:lnTo>
                    <a:lnTo>
                      <a:pt x="1322" y="8447"/>
                    </a:lnTo>
                    <a:lnTo>
                      <a:pt x="1425" y="8420"/>
                    </a:lnTo>
                    <a:lnTo>
                      <a:pt x="1427" y="8216"/>
                    </a:lnTo>
                    <a:lnTo>
                      <a:pt x="1442" y="8031"/>
                    </a:lnTo>
                    <a:lnTo>
                      <a:pt x="1518" y="7851"/>
                    </a:lnTo>
                    <a:lnTo>
                      <a:pt x="1623" y="7787"/>
                    </a:lnTo>
                    <a:lnTo>
                      <a:pt x="1707" y="7688"/>
                    </a:lnTo>
                    <a:lnTo>
                      <a:pt x="1721" y="7593"/>
                    </a:lnTo>
                    <a:lnTo>
                      <a:pt x="1694" y="7494"/>
                    </a:lnTo>
                    <a:lnTo>
                      <a:pt x="1607" y="7416"/>
                    </a:lnTo>
                    <a:lnTo>
                      <a:pt x="1616" y="7304"/>
                    </a:lnTo>
                    <a:lnTo>
                      <a:pt x="1556" y="7128"/>
                    </a:lnTo>
                    <a:lnTo>
                      <a:pt x="1689" y="6945"/>
                    </a:lnTo>
                    <a:lnTo>
                      <a:pt x="1811" y="6827"/>
                    </a:lnTo>
                    <a:lnTo>
                      <a:pt x="1812" y="6744"/>
                    </a:lnTo>
                    <a:lnTo>
                      <a:pt x="1983" y="6705"/>
                    </a:lnTo>
                    <a:lnTo>
                      <a:pt x="2042" y="6584"/>
                    </a:lnTo>
                    <a:lnTo>
                      <a:pt x="2177" y="6483"/>
                    </a:lnTo>
                    <a:lnTo>
                      <a:pt x="2354" y="6368"/>
                    </a:lnTo>
                    <a:lnTo>
                      <a:pt x="2516" y="6407"/>
                    </a:lnTo>
                    <a:lnTo>
                      <a:pt x="2613" y="6422"/>
                    </a:lnTo>
                    <a:lnTo>
                      <a:pt x="2697" y="6609"/>
                    </a:lnTo>
                    <a:lnTo>
                      <a:pt x="2741" y="6533"/>
                    </a:lnTo>
                    <a:lnTo>
                      <a:pt x="2669" y="6359"/>
                    </a:lnTo>
                    <a:lnTo>
                      <a:pt x="2639" y="6257"/>
                    </a:lnTo>
                    <a:lnTo>
                      <a:pt x="2700" y="6168"/>
                    </a:lnTo>
                    <a:lnTo>
                      <a:pt x="2871" y="6168"/>
                    </a:lnTo>
                    <a:lnTo>
                      <a:pt x="3018" y="6189"/>
                    </a:lnTo>
                    <a:lnTo>
                      <a:pt x="2982" y="6423"/>
                    </a:lnTo>
                    <a:lnTo>
                      <a:pt x="2808" y="6698"/>
                    </a:lnTo>
                    <a:lnTo>
                      <a:pt x="2892" y="6759"/>
                    </a:lnTo>
                    <a:lnTo>
                      <a:pt x="2925" y="6698"/>
                    </a:lnTo>
                    <a:lnTo>
                      <a:pt x="3018" y="6768"/>
                    </a:lnTo>
                    <a:lnTo>
                      <a:pt x="3144" y="6783"/>
                    </a:lnTo>
                    <a:lnTo>
                      <a:pt x="3251" y="6666"/>
                    </a:lnTo>
                    <a:lnTo>
                      <a:pt x="3221" y="6450"/>
                    </a:lnTo>
                    <a:lnTo>
                      <a:pt x="3257" y="6333"/>
                    </a:lnTo>
                    <a:lnTo>
                      <a:pt x="3242" y="6225"/>
                    </a:lnTo>
                    <a:lnTo>
                      <a:pt x="3032" y="6227"/>
                    </a:lnTo>
                    <a:lnTo>
                      <a:pt x="3020" y="6189"/>
                    </a:lnTo>
                    <a:lnTo>
                      <a:pt x="3147" y="6141"/>
                    </a:lnTo>
                    <a:lnTo>
                      <a:pt x="3480" y="6125"/>
                    </a:lnTo>
                    <a:lnTo>
                      <a:pt x="3644" y="6068"/>
                    </a:lnTo>
                    <a:lnTo>
                      <a:pt x="3693" y="5883"/>
                    </a:lnTo>
                    <a:lnTo>
                      <a:pt x="3678" y="5736"/>
                    </a:lnTo>
                    <a:lnTo>
                      <a:pt x="3804" y="5708"/>
                    </a:lnTo>
                    <a:lnTo>
                      <a:pt x="3855" y="5646"/>
                    </a:lnTo>
                    <a:lnTo>
                      <a:pt x="3857" y="5549"/>
                    </a:lnTo>
                    <a:lnTo>
                      <a:pt x="3939" y="5498"/>
                    </a:lnTo>
                    <a:lnTo>
                      <a:pt x="3959" y="5375"/>
                    </a:lnTo>
                    <a:lnTo>
                      <a:pt x="4088" y="5312"/>
                    </a:lnTo>
                    <a:lnTo>
                      <a:pt x="4229" y="5258"/>
                    </a:lnTo>
                    <a:lnTo>
                      <a:pt x="4331" y="5081"/>
                    </a:lnTo>
                    <a:lnTo>
                      <a:pt x="4407" y="4925"/>
                    </a:lnTo>
                    <a:lnTo>
                      <a:pt x="4662" y="4817"/>
                    </a:lnTo>
                    <a:lnTo>
                      <a:pt x="4755" y="4646"/>
                    </a:lnTo>
                    <a:lnTo>
                      <a:pt x="4730" y="4536"/>
                    </a:lnTo>
                    <a:lnTo>
                      <a:pt x="4877" y="4431"/>
                    </a:lnTo>
                    <a:lnTo>
                      <a:pt x="5112" y="4370"/>
                    </a:lnTo>
                    <a:lnTo>
                      <a:pt x="5216" y="4473"/>
                    </a:lnTo>
                    <a:lnTo>
                      <a:pt x="5342" y="4448"/>
                    </a:lnTo>
                    <a:lnTo>
                      <a:pt x="5414" y="4470"/>
                    </a:lnTo>
                    <a:lnTo>
                      <a:pt x="5430" y="4563"/>
                    </a:lnTo>
                    <a:lnTo>
                      <a:pt x="5340" y="4595"/>
                    </a:lnTo>
                    <a:lnTo>
                      <a:pt x="5472" y="4842"/>
                    </a:lnTo>
                    <a:lnTo>
                      <a:pt x="5565" y="5046"/>
                    </a:lnTo>
                    <a:lnTo>
                      <a:pt x="5625" y="5466"/>
                    </a:lnTo>
                    <a:lnTo>
                      <a:pt x="5699" y="5829"/>
                    </a:lnTo>
                    <a:lnTo>
                      <a:pt x="5610" y="5991"/>
                    </a:lnTo>
                    <a:lnTo>
                      <a:pt x="5493" y="6075"/>
                    </a:lnTo>
                    <a:lnTo>
                      <a:pt x="5283" y="6083"/>
                    </a:lnTo>
                    <a:lnTo>
                      <a:pt x="5102" y="6021"/>
                    </a:lnTo>
                    <a:lnTo>
                      <a:pt x="4886" y="5735"/>
                    </a:lnTo>
                    <a:lnTo>
                      <a:pt x="4772" y="5424"/>
                    </a:lnTo>
                    <a:lnTo>
                      <a:pt x="4674" y="5354"/>
                    </a:lnTo>
                    <a:lnTo>
                      <a:pt x="4695" y="5540"/>
                    </a:lnTo>
                    <a:lnTo>
                      <a:pt x="4661" y="5732"/>
                    </a:lnTo>
                    <a:lnTo>
                      <a:pt x="4574" y="5745"/>
                    </a:lnTo>
                    <a:lnTo>
                      <a:pt x="4436" y="5838"/>
                    </a:lnTo>
                    <a:lnTo>
                      <a:pt x="4431" y="5960"/>
                    </a:lnTo>
                    <a:lnTo>
                      <a:pt x="4376" y="6000"/>
                    </a:lnTo>
                    <a:lnTo>
                      <a:pt x="4338" y="6093"/>
                    </a:lnTo>
                    <a:lnTo>
                      <a:pt x="4391" y="6164"/>
                    </a:lnTo>
                    <a:lnTo>
                      <a:pt x="4383" y="6335"/>
                    </a:lnTo>
                    <a:lnTo>
                      <a:pt x="4452" y="6473"/>
                    </a:lnTo>
                    <a:lnTo>
                      <a:pt x="4547" y="6482"/>
                    </a:lnTo>
                    <a:lnTo>
                      <a:pt x="4620" y="6378"/>
                    </a:lnTo>
                    <a:lnTo>
                      <a:pt x="4562" y="6287"/>
                    </a:lnTo>
                    <a:lnTo>
                      <a:pt x="4577" y="6134"/>
                    </a:lnTo>
                    <a:lnTo>
                      <a:pt x="4605" y="6090"/>
                    </a:lnTo>
                    <a:lnTo>
                      <a:pt x="4709" y="6092"/>
                    </a:lnTo>
                    <a:lnTo>
                      <a:pt x="4767" y="6155"/>
                    </a:lnTo>
                    <a:lnTo>
                      <a:pt x="4766" y="6263"/>
                    </a:lnTo>
                    <a:lnTo>
                      <a:pt x="4830" y="6384"/>
                    </a:lnTo>
                    <a:lnTo>
                      <a:pt x="4842" y="6489"/>
                    </a:lnTo>
                    <a:lnTo>
                      <a:pt x="4932" y="6528"/>
                    </a:lnTo>
                    <a:lnTo>
                      <a:pt x="5009" y="6462"/>
                    </a:lnTo>
                    <a:lnTo>
                      <a:pt x="5096" y="6245"/>
                    </a:lnTo>
                    <a:lnTo>
                      <a:pt x="5291" y="6242"/>
                    </a:lnTo>
                    <a:lnTo>
                      <a:pt x="5444" y="6257"/>
                    </a:lnTo>
                    <a:lnTo>
                      <a:pt x="5564" y="6216"/>
                    </a:lnTo>
                    <a:lnTo>
                      <a:pt x="5597" y="6294"/>
                    </a:lnTo>
                    <a:lnTo>
                      <a:pt x="5667" y="6321"/>
                    </a:lnTo>
                    <a:lnTo>
                      <a:pt x="5642" y="6420"/>
                    </a:lnTo>
                    <a:lnTo>
                      <a:pt x="5678" y="6485"/>
                    </a:lnTo>
                    <a:lnTo>
                      <a:pt x="5910" y="6287"/>
                    </a:lnTo>
                    <a:lnTo>
                      <a:pt x="5892" y="6140"/>
                    </a:lnTo>
                    <a:lnTo>
                      <a:pt x="5996" y="6078"/>
                    </a:lnTo>
                    <a:lnTo>
                      <a:pt x="6132" y="5933"/>
                    </a:lnTo>
                    <a:lnTo>
                      <a:pt x="6161" y="5795"/>
                    </a:lnTo>
                    <a:lnTo>
                      <a:pt x="6257" y="5858"/>
                    </a:lnTo>
                    <a:lnTo>
                      <a:pt x="6371" y="5978"/>
                    </a:lnTo>
                    <a:lnTo>
                      <a:pt x="6344" y="6213"/>
                    </a:lnTo>
                    <a:lnTo>
                      <a:pt x="6182" y="6153"/>
                    </a:lnTo>
                    <a:lnTo>
                      <a:pt x="6093" y="6180"/>
                    </a:lnTo>
                    <a:lnTo>
                      <a:pt x="6042" y="6228"/>
                    </a:lnTo>
                    <a:lnTo>
                      <a:pt x="6026" y="6323"/>
                    </a:lnTo>
                    <a:lnTo>
                      <a:pt x="6057" y="6428"/>
                    </a:lnTo>
                    <a:lnTo>
                      <a:pt x="6119" y="6498"/>
                    </a:lnTo>
                    <a:lnTo>
                      <a:pt x="6219" y="6533"/>
                    </a:lnTo>
                    <a:lnTo>
                      <a:pt x="6401" y="6383"/>
                    </a:lnTo>
                    <a:lnTo>
                      <a:pt x="6596" y="6398"/>
                    </a:lnTo>
                    <a:lnTo>
                      <a:pt x="6902" y="6368"/>
                    </a:lnTo>
                    <a:lnTo>
                      <a:pt x="7050" y="6459"/>
                    </a:lnTo>
                    <a:lnTo>
                      <a:pt x="7098" y="6392"/>
                    </a:lnTo>
                    <a:lnTo>
                      <a:pt x="7286" y="6383"/>
                    </a:lnTo>
                    <a:lnTo>
                      <a:pt x="7247" y="6468"/>
                    </a:lnTo>
                    <a:lnTo>
                      <a:pt x="7202" y="6533"/>
                    </a:lnTo>
                    <a:lnTo>
                      <a:pt x="7110" y="6557"/>
                    </a:lnTo>
                    <a:lnTo>
                      <a:pt x="7275" y="6665"/>
                    </a:lnTo>
                    <a:lnTo>
                      <a:pt x="7394" y="6609"/>
                    </a:lnTo>
                    <a:lnTo>
                      <a:pt x="7592" y="6677"/>
                    </a:lnTo>
                    <a:lnTo>
                      <a:pt x="7683" y="6681"/>
                    </a:lnTo>
                    <a:lnTo>
                      <a:pt x="7826" y="6668"/>
                    </a:lnTo>
                    <a:lnTo>
                      <a:pt x="7872" y="6729"/>
                    </a:lnTo>
                    <a:lnTo>
                      <a:pt x="7802" y="6860"/>
                    </a:lnTo>
                    <a:lnTo>
                      <a:pt x="7863" y="6917"/>
                    </a:lnTo>
                    <a:lnTo>
                      <a:pt x="7934" y="6831"/>
                    </a:lnTo>
                    <a:lnTo>
                      <a:pt x="7989" y="6842"/>
                    </a:lnTo>
                    <a:lnTo>
                      <a:pt x="8099" y="6771"/>
                    </a:lnTo>
                    <a:lnTo>
                      <a:pt x="8072" y="6696"/>
                    </a:lnTo>
                    <a:lnTo>
                      <a:pt x="8099" y="6560"/>
                    </a:lnTo>
                    <a:lnTo>
                      <a:pt x="8189" y="6528"/>
                    </a:lnTo>
                    <a:lnTo>
                      <a:pt x="8420" y="6678"/>
                    </a:lnTo>
                    <a:lnTo>
                      <a:pt x="8580" y="6843"/>
                    </a:lnTo>
                    <a:lnTo>
                      <a:pt x="8673" y="7023"/>
                    </a:lnTo>
                    <a:lnTo>
                      <a:pt x="8808" y="7175"/>
                    </a:lnTo>
                    <a:lnTo>
                      <a:pt x="8865" y="7358"/>
                    </a:lnTo>
                    <a:lnTo>
                      <a:pt x="8942" y="7307"/>
                    </a:lnTo>
                    <a:lnTo>
                      <a:pt x="9009" y="7178"/>
                    </a:lnTo>
                    <a:lnTo>
                      <a:pt x="8937" y="7082"/>
                    </a:lnTo>
                    <a:lnTo>
                      <a:pt x="8949" y="6953"/>
                    </a:lnTo>
                    <a:lnTo>
                      <a:pt x="8907" y="6888"/>
                    </a:lnTo>
                    <a:lnTo>
                      <a:pt x="8831" y="6917"/>
                    </a:lnTo>
                    <a:lnTo>
                      <a:pt x="8817" y="6782"/>
                    </a:lnTo>
                    <a:lnTo>
                      <a:pt x="8918" y="6729"/>
                    </a:lnTo>
                    <a:lnTo>
                      <a:pt x="9011" y="6530"/>
                    </a:lnTo>
                    <a:lnTo>
                      <a:pt x="8943" y="6443"/>
                    </a:lnTo>
                    <a:lnTo>
                      <a:pt x="8996" y="6308"/>
                    </a:lnTo>
                    <a:lnTo>
                      <a:pt x="9150" y="6263"/>
                    </a:lnTo>
                    <a:lnTo>
                      <a:pt x="9287" y="6110"/>
                    </a:lnTo>
                    <a:lnTo>
                      <a:pt x="9435" y="5858"/>
                    </a:lnTo>
                    <a:lnTo>
                      <a:pt x="9575" y="5904"/>
                    </a:lnTo>
                    <a:lnTo>
                      <a:pt x="9705" y="5928"/>
                    </a:lnTo>
                    <a:lnTo>
                      <a:pt x="9777" y="6062"/>
                    </a:lnTo>
                    <a:lnTo>
                      <a:pt x="9656" y="6365"/>
                    </a:lnTo>
                    <a:lnTo>
                      <a:pt x="9582" y="6411"/>
                    </a:lnTo>
                    <a:lnTo>
                      <a:pt x="9627" y="6591"/>
                    </a:lnTo>
                    <a:lnTo>
                      <a:pt x="9540" y="6876"/>
                    </a:lnTo>
                    <a:lnTo>
                      <a:pt x="9431" y="7194"/>
                    </a:lnTo>
                    <a:lnTo>
                      <a:pt x="9435" y="7323"/>
                    </a:lnTo>
                    <a:lnTo>
                      <a:pt x="9521" y="7412"/>
                    </a:lnTo>
                    <a:lnTo>
                      <a:pt x="9434" y="7578"/>
                    </a:lnTo>
                    <a:lnTo>
                      <a:pt x="9422" y="7685"/>
                    </a:lnTo>
                    <a:lnTo>
                      <a:pt x="9305" y="7733"/>
                    </a:lnTo>
                    <a:lnTo>
                      <a:pt x="9137" y="7889"/>
                    </a:lnTo>
                    <a:lnTo>
                      <a:pt x="9017" y="7989"/>
                    </a:lnTo>
                    <a:lnTo>
                      <a:pt x="8912" y="7923"/>
                    </a:lnTo>
                    <a:lnTo>
                      <a:pt x="8816" y="7892"/>
                    </a:lnTo>
                    <a:lnTo>
                      <a:pt x="8762" y="7940"/>
                    </a:lnTo>
                    <a:lnTo>
                      <a:pt x="8900" y="8037"/>
                    </a:lnTo>
                    <a:lnTo>
                      <a:pt x="9104" y="8108"/>
                    </a:lnTo>
                    <a:lnTo>
                      <a:pt x="9207" y="8103"/>
                    </a:lnTo>
                    <a:lnTo>
                      <a:pt x="9392" y="7982"/>
                    </a:lnTo>
                    <a:lnTo>
                      <a:pt x="9497" y="7832"/>
                    </a:lnTo>
                    <a:lnTo>
                      <a:pt x="9656" y="7688"/>
                    </a:lnTo>
                    <a:lnTo>
                      <a:pt x="9617" y="7518"/>
                    </a:lnTo>
                    <a:lnTo>
                      <a:pt x="9662" y="7398"/>
                    </a:lnTo>
                    <a:lnTo>
                      <a:pt x="9902" y="7353"/>
                    </a:lnTo>
                    <a:lnTo>
                      <a:pt x="9962" y="7515"/>
                    </a:lnTo>
                    <a:lnTo>
                      <a:pt x="9944" y="7689"/>
                    </a:lnTo>
                    <a:lnTo>
                      <a:pt x="9902" y="7794"/>
                    </a:lnTo>
                    <a:lnTo>
                      <a:pt x="9975" y="7883"/>
                    </a:lnTo>
                    <a:lnTo>
                      <a:pt x="10109" y="7928"/>
                    </a:lnTo>
                    <a:lnTo>
                      <a:pt x="10139" y="7845"/>
                    </a:lnTo>
                    <a:lnTo>
                      <a:pt x="10014" y="7832"/>
                    </a:lnTo>
                    <a:lnTo>
                      <a:pt x="9987" y="7748"/>
                    </a:lnTo>
                    <a:lnTo>
                      <a:pt x="10022" y="7674"/>
                    </a:lnTo>
                    <a:lnTo>
                      <a:pt x="10076" y="7643"/>
                    </a:lnTo>
                    <a:lnTo>
                      <a:pt x="10046" y="7455"/>
                    </a:lnTo>
                    <a:lnTo>
                      <a:pt x="9977" y="7323"/>
                    </a:lnTo>
                    <a:lnTo>
                      <a:pt x="9839" y="7269"/>
                    </a:lnTo>
                    <a:lnTo>
                      <a:pt x="9729" y="7281"/>
                    </a:lnTo>
                    <a:lnTo>
                      <a:pt x="9612" y="7238"/>
                    </a:lnTo>
                    <a:lnTo>
                      <a:pt x="9630" y="6986"/>
                    </a:lnTo>
                    <a:lnTo>
                      <a:pt x="9776" y="6753"/>
                    </a:lnTo>
                    <a:lnTo>
                      <a:pt x="9747" y="6600"/>
                    </a:lnTo>
                    <a:lnTo>
                      <a:pt x="9716" y="6470"/>
                    </a:lnTo>
                    <a:lnTo>
                      <a:pt x="9782" y="6321"/>
                    </a:lnTo>
                    <a:lnTo>
                      <a:pt x="9930" y="6276"/>
                    </a:lnTo>
                    <a:lnTo>
                      <a:pt x="10002" y="6123"/>
                    </a:lnTo>
                    <a:lnTo>
                      <a:pt x="10002" y="6036"/>
                    </a:lnTo>
                    <a:lnTo>
                      <a:pt x="10050" y="6048"/>
                    </a:lnTo>
                    <a:lnTo>
                      <a:pt x="10050" y="6248"/>
                    </a:lnTo>
                    <a:lnTo>
                      <a:pt x="9989" y="6353"/>
                    </a:lnTo>
                    <a:lnTo>
                      <a:pt x="9945" y="6525"/>
                    </a:lnTo>
                    <a:lnTo>
                      <a:pt x="10005" y="6575"/>
                    </a:lnTo>
                    <a:lnTo>
                      <a:pt x="10148" y="6653"/>
                    </a:lnTo>
                    <a:lnTo>
                      <a:pt x="10206" y="6699"/>
                    </a:lnTo>
                    <a:lnTo>
                      <a:pt x="10263" y="6755"/>
                    </a:lnTo>
                    <a:lnTo>
                      <a:pt x="10275" y="6623"/>
                    </a:lnTo>
                    <a:lnTo>
                      <a:pt x="10082" y="6482"/>
                    </a:lnTo>
                    <a:lnTo>
                      <a:pt x="10068" y="6351"/>
                    </a:lnTo>
                    <a:lnTo>
                      <a:pt x="10166" y="6333"/>
                    </a:lnTo>
                    <a:lnTo>
                      <a:pt x="10257" y="6396"/>
                    </a:lnTo>
                    <a:lnTo>
                      <a:pt x="10286" y="6345"/>
                    </a:lnTo>
                    <a:lnTo>
                      <a:pt x="10190" y="6243"/>
                    </a:lnTo>
                    <a:lnTo>
                      <a:pt x="10232" y="6173"/>
                    </a:lnTo>
                    <a:lnTo>
                      <a:pt x="10307" y="6168"/>
                    </a:lnTo>
                    <a:lnTo>
                      <a:pt x="10340" y="6252"/>
                    </a:lnTo>
                    <a:lnTo>
                      <a:pt x="10413" y="6261"/>
                    </a:lnTo>
                    <a:lnTo>
                      <a:pt x="10581" y="6386"/>
                    </a:lnTo>
                    <a:lnTo>
                      <a:pt x="10638" y="6518"/>
                    </a:lnTo>
                    <a:lnTo>
                      <a:pt x="10796" y="6563"/>
                    </a:lnTo>
                    <a:lnTo>
                      <a:pt x="10724" y="6708"/>
                    </a:lnTo>
                    <a:lnTo>
                      <a:pt x="10668" y="6905"/>
                    </a:lnTo>
                    <a:lnTo>
                      <a:pt x="10757" y="6834"/>
                    </a:lnTo>
                    <a:lnTo>
                      <a:pt x="10788" y="6891"/>
                    </a:lnTo>
                    <a:lnTo>
                      <a:pt x="10739" y="7028"/>
                    </a:lnTo>
                    <a:lnTo>
                      <a:pt x="10772" y="7098"/>
                    </a:lnTo>
                    <a:lnTo>
                      <a:pt x="10847" y="6983"/>
                    </a:lnTo>
                    <a:lnTo>
                      <a:pt x="10826" y="6714"/>
                    </a:lnTo>
                    <a:lnTo>
                      <a:pt x="10887" y="6603"/>
                    </a:lnTo>
                    <a:lnTo>
                      <a:pt x="10847" y="6518"/>
                    </a:lnTo>
                    <a:lnTo>
                      <a:pt x="10772" y="6455"/>
                    </a:lnTo>
                    <a:lnTo>
                      <a:pt x="10743" y="6362"/>
                    </a:lnTo>
                    <a:lnTo>
                      <a:pt x="10653" y="6308"/>
                    </a:lnTo>
                    <a:lnTo>
                      <a:pt x="10614" y="6225"/>
                    </a:lnTo>
                    <a:lnTo>
                      <a:pt x="10568" y="5954"/>
                    </a:lnTo>
                    <a:lnTo>
                      <a:pt x="10652" y="5882"/>
                    </a:lnTo>
                    <a:lnTo>
                      <a:pt x="10848" y="5901"/>
                    </a:lnTo>
                    <a:lnTo>
                      <a:pt x="11042" y="5880"/>
                    </a:lnTo>
                    <a:lnTo>
                      <a:pt x="11160" y="5856"/>
                    </a:lnTo>
                    <a:lnTo>
                      <a:pt x="11232" y="5859"/>
                    </a:lnTo>
                    <a:lnTo>
                      <a:pt x="11274" y="5942"/>
                    </a:lnTo>
                    <a:lnTo>
                      <a:pt x="11342" y="5883"/>
                    </a:lnTo>
                    <a:lnTo>
                      <a:pt x="11204" y="5693"/>
                    </a:lnTo>
                    <a:lnTo>
                      <a:pt x="11265" y="5642"/>
                    </a:lnTo>
                    <a:lnTo>
                      <a:pt x="11192" y="5537"/>
                    </a:lnTo>
                    <a:lnTo>
                      <a:pt x="11298" y="5537"/>
                    </a:lnTo>
                    <a:lnTo>
                      <a:pt x="11391" y="5382"/>
                    </a:lnTo>
                    <a:lnTo>
                      <a:pt x="11670" y="5205"/>
                    </a:lnTo>
                    <a:lnTo>
                      <a:pt x="11852" y="5123"/>
                    </a:lnTo>
                    <a:lnTo>
                      <a:pt x="11781" y="5088"/>
                    </a:lnTo>
                    <a:lnTo>
                      <a:pt x="11936" y="5043"/>
                    </a:lnTo>
                    <a:lnTo>
                      <a:pt x="12044" y="5057"/>
                    </a:lnTo>
                    <a:lnTo>
                      <a:pt x="12030" y="5108"/>
                    </a:lnTo>
                    <a:lnTo>
                      <a:pt x="12168" y="5075"/>
                    </a:lnTo>
                    <a:lnTo>
                      <a:pt x="12221" y="4982"/>
                    </a:lnTo>
                    <a:lnTo>
                      <a:pt x="12356" y="4995"/>
                    </a:lnTo>
                    <a:lnTo>
                      <a:pt x="12258" y="4896"/>
                    </a:lnTo>
                    <a:lnTo>
                      <a:pt x="12434" y="4838"/>
                    </a:lnTo>
                    <a:lnTo>
                      <a:pt x="12435" y="4727"/>
                    </a:lnTo>
                    <a:lnTo>
                      <a:pt x="12453" y="4568"/>
                    </a:lnTo>
                    <a:lnTo>
                      <a:pt x="12606" y="4373"/>
                    </a:lnTo>
                    <a:lnTo>
                      <a:pt x="12744" y="4431"/>
                    </a:lnTo>
                    <a:lnTo>
                      <a:pt x="12809" y="4448"/>
                    </a:lnTo>
                    <a:lnTo>
                      <a:pt x="12753" y="4577"/>
                    </a:lnTo>
                    <a:lnTo>
                      <a:pt x="12825" y="4595"/>
                    </a:lnTo>
                    <a:lnTo>
                      <a:pt x="12899" y="4554"/>
                    </a:lnTo>
                    <a:lnTo>
                      <a:pt x="12957" y="4608"/>
                    </a:lnTo>
                    <a:lnTo>
                      <a:pt x="12929" y="4769"/>
                    </a:lnTo>
                    <a:lnTo>
                      <a:pt x="13053" y="4734"/>
                    </a:lnTo>
                    <a:lnTo>
                      <a:pt x="13038" y="4673"/>
                    </a:lnTo>
                    <a:lnTo>
                      <a:pt x="13158" y="4604"/>
                    </a:lnTo>
                    <a:lnTo>
                      <a:pt x="13278" y="4581"/>
                    </a:lnTo>
                    <a:lnTo>
                      <a:pt x="13392" y="4598"/>
                    </a:lnTo>
                    <a:lnTo>
                      <a:pt x="13517" y="4727"/>
                    </a:lnTo>
                    <a:lnTo>
                      <a:pt x="13623" y="4802"/>
                    </a:lnTo>
                    <a:lnTo>
                      <a:pt x="13662" y="4971"/>
                    </a:lnTo>
                    <a:lnTo>
                      <a:pt x="13557" y="5183"/>
                    </a:lnTo>
                    <a:lnTo>
                      <a:pt x="13406" y="5418"/>
                    </a:lnTo>
                    <a:lnTo>
                      <a:pt x="13331" y="5598"/>
                    </a:lnTo>
                    <a:lnTo>
                      <a:pt x="13137" y="5840"/>
                    </a:lnTo>
                    <a:lnTo>
                      <a:pt x="13112" y="6006"/>
                    </a:lnTo>
                    <a:lnTo>
                      <a:pt x="13199" y="5900"/>
                    </a:lnTo>
                    <a:lnTo>
                      <a:pt x="13382" y="5793"/>
                    </a:lnTo>
                    <a:lnTo>
                      <a:pt x="13425" y="5717"/>
                    </a:lnTo>
                    <a:lnTo>
                      <a:pt x="13511" y="5646"/>
                    </a:lnTo>
                    <a:lnTo>
                      <a:pt x="13560" y="5553"/>
                    </a:lnTo>
                    <a:lnTo>
                      <a:pt x="13428" y="5571"/>
                    </a:lnTo>
                    <a:lnTo>
                      <a:pt x="13455" y="5493"/>
                    </a:lnTo>
                    <a:lnTo>
                      <a:pt x="13608" y="5523"/>
                    </a:lnTo>
                    <a:lnTo>
                      <a:pt x="13698" y="5510"/>
                    </a:lnTo>
                    <a:lnTo>
                      <a:pt x="13736" y="5423"/>
                    </a:lnTo>
                    <a:lnTo>
                      <a:pt x="13797" y="5495"/>
                    </a:lnTo>
                    <a:lnTo>
                      <a:pt x="13830" y="5603"/>
                    </a:lnTo>
                    <a:lnTo>
                      <a:pt x="13904" y="5598"/>
                    </a:lnTo>
                    <a:lnTo>
                      <a:pt x="13901" y="5507"/>
                    </a:lnTo>
                    <a:lnTo>
                      <a:pt x="13989" y="5436"/>
                    </a:lnTo>
                    <a:lnTo>
                      <a:pt x="14354" y="5315"/>
                    </a:lnTo>
                    <a:lnTo>
                      <a:pt x="14352" y="5402"/>
                    </a:lnTo>
                    <a:lnTo>
                      <a:pt x="14415" y="5466"/>
                    </a:lnTo>
                    <a:lnTo>
                      <a:pt x="14507" y="5408"/>
                    </a:lnTo>
                    <a:lnTo>
                      <a:pt x="14628" y="5421"/>
                    </a:lnTo>
                    <a:lnTo>
                      <a:pt x="14730" y="5378"/>
                    </a:lnTo>
                    <a:lnTo>
                      <a:pt x="14759" y="5327"/>
                    </a:lnTo>
                    <a:lnTo>
                      <a:pt x="14837" y="5313"/>
                    </a:lnTo>
                    <a:lnTo>
                      <a:pt x="14834" y="5229"/>
                    </a:lnTo>
                    <a:lnTo>
                      <a:pt x="14792" y="5163"/>
                    </a:lnTo>
                    <a:lnTo>
                      <a:pt x="14757" y="5087"/>
                    </a:lnTo>
                    <a:lnTo>
                      <a:pt x="14831" y="4994"/>
                    </a:lnTo>
                    <a:lnTo>
                      <a:pt x="15012" y="5025"/>
                    </a:lnTo>
                    <a:lnTo>
                      <a:pt x="15102" y="4940"/>
                    </a:lnTo>
                    <a:lnTo>
                      <a:pt x="15189" y="4922"/>
                    </a:lnTo>
                    <a:lnTo>
                      <a:pt x="15387" y="4949"/>
                    </a:lnTo>
                    <a:lnTo>
                      <a:pt x="15375" y="5045"/>
                    </a:lnTo>
                    <a:lnTo>
                      <a:pt x="15410" y="5031"/>
                    </a:lnTo>
                    <a:lnTo>
                      <a:pt x="15452" y="5102"/>
                    </a:lnTo>
                    <a:lnTo>
                      <a:pt x="15449" y="5148"/>
                    </a:lnTo>
                    <a:lnTo>
                      <a:pt x="15498" y="5151"/>
                    </a:lnTo>
                    <a:lnTo>
                      <a:pt x="15581" y="5256"/>
                    </a:lnTo>
                    <a:lnTo>
                      <a:pt x="15470" y="5298"/>
                    </a:lnTo>
                    <a:lnTo>
                      <a:pt x="15747" y="5490"/>
                    </a:lnTo>
                    <a:lnTo>
                      <a:pt x="16034" y="5528"/>
                    </a:lnTo>
                    <a:lnTo>
                      <a:pt x="15914" y="5106"/>
                    </a:lnTo>
                    <a:lnTo>
                      <a:pt x="16061" y="5132"/>
                    </a:lnTo>
                    <a:lnTo>
                      <a:pt x="16212" y="5108"/>
                    </a:lnTo>
                    <a:lnTo>
                      <a:pt x="16218" y="4971"/>
                    </a:lnTo>
                    <a:lnTo>
                      <a:pt x="16392" y="4923"/>
                    </a:lnTo>
                    <a:lnTo>
                      <a:pt x="16563" y="4997"/>
                    </a:lnTo>
                    <a:lnTo>
                      <a:pt x="16520" y="4877"/>
                    </a:lnTo>
                    <a:lnTo>
                      <a:pt x="16395" y="4860"/>
                    </a:lnTo>
                    <a:lnTo>
                      <a:pt x="16490" y="4761"/>
                    </a:lnTo>
                    <a:lnTo>
                      <a:pt x="16604" y="4772"/>
                    </a:lnTo>
                    <a:lnTo>
                      <a:pt x="16619" y="4701"/>
                    </a:lnTo>
                    <a:lnTo>
                      <a:pt x="16541" y="4610"/>
                    </a:lnTo>
                    <a:lnTo>
                      <a:pt x="16488" y="4521"/>
                    </a:lnTo>
                    <a:lnTo>
                      <a:pt x="16398" y="4548"/>
                    </a:lnTo>
                    <a:lnTo>
                      <a:pt x="16377" y="4463"/>
                    </a:lnTo>
                    <a:lnTo>
                      <a:pt x="16473" y="4352"/>
                    </a:lnTo>
                    <a:lnTo>
                      <a:pt x="16382" y="4265"/>
                    </a:lnTo>
                    <a:lnTo>
                      <a:pt x="16539" y="4193"/>
                    </a:lnTo>
                    <a:lnTo>
                      <a:pt x="16847" y="4010"/>
                    </a:lnTo>
                    <a:lnTo>
                      <a:pt x="16982" y="3974"/>
                    </a:lnTo>
                    <a:lnTo>
                      <a:pt x="17144" y="3785"/>
                    </a:lnTo>
                    <a:lnTo>
                      <a:pt x="17292" y="3767"/>
                    </a:lnTo>
                    <a:lnTo>
                      <a:pt x="17298" y="3863"/>
                    </a:lnTo>
                    <a:lnTo>
                      <a:pt x="17448" y="3861"/>
                    </a:lnTo>
                    <a:lnTo>
                      <a:pt x="17577" y="3780"/>
                    </a:lnTo>
                    <a:lnTo>
                      <a:pt x="17762" y="3816"/>
                    </a:lnTo>
                    <a:lnTo>
                      <a:pt x="17882" y="3569"/>
                    </a:lnTo>
                    <a:lnTo>
                      <a:pt x="18059" y="3290"/>
                    </a:lnTo>
                    <a:lnTo>
                      <a:pt x="18210" y="3155"/>
                    </a:lnTo>
                    <a:lnTo>
                      <a:pt x="18437" y="3156"/>
                    </a:lnTo>
                    <a:lnTo>
                      <a:pt x="18530" y="3290"/>
                    </a:lnTo>
                    <a:lnTo>
                      <a:pt x="18695" y="3215"/>
                    </a:lnTo>
                    <a:lnTo>
                      <a:pt x="18752" y="3198"/>
                    </a:lnTo>
                    <a:lnTo>
                      <a:pt x="18782" y="3078"/>
                    </a:lnTo>
                    <a:lnTo>
                      <a:pt x="18887" y="2829"/>
                    </a:lnTo>
                    <a:lnTo>
                      <a:pt x="18993" y="2724"/>
                    </a:lnTo>
                    <a:lnTo>
                      <a:pt x="19080" y="2586"/>
                    </a:lnTo>
                    <a:lnTo>
                      <a:pt x="19008" y="2370"/>
                    </a:lnTo>
                    <a:lnTo>
                      <a:pt x="19115" y="2282"/>
                    </a:lnTo>
                    <a:lnTo>
                      <a:pt x="19167" y="2346"/>
                    </a:lnTo>
                    <a:lnTo>
                      <a:pt x="19097" y="2415"/>
                    </a:lnTo>
                    <a:lnTo>
                      <a:pt x="19205" y="2463"/>
                    </a:lnTo>
                    <a:lnTo>
                      <a:pt x="19274" y="2451"/>
                    </a:lnTo>
                    <a:lnTo>
                      <a:pt x="19350" y="2391"/>
                    </a:lnTo>
                    <a:lnTo>
                      <a:pt x="19488" y="2393"/>
                    </a:lnTo>
                    <a:lnTo>
                      <a:pt x="19469" y="2228"/>
                    </a:lnTo>
                    <a:lnTo>
                      <a:pt x="19307" y="2180"/>
                    </a:lnTo>
                    <a:lnTo>
                      <a:pt x="19175" y="2193"/>
                    </a:lnTo>
                    <a:lnTo>
                      <a:pt x="19112" y="2108"/>
                    </a:lnTo>
                    <a:lnTo>
                      <a:pt x="19241" y="1892"/>
                    </a:lnTo>
                    <a:lnTo>
                      <a:pt x="19391" y="1668"/>
                    </a:lnTo>
                    <a:lnTo>
                      <a:pt x="19383" y="1520"/>
                    </a:lnTo>
                    <a:lnTo>
                      <a:pt x="19673" y="1242"/>
                    </a:lnTo>
                    <a:lnTo>
                      <a:pt x="20097" y="911"/>
                    </a:lnTo>
                    <a:lnTo>
                      <a:pt x="20487" y="650"/>
                    </a:lnTo>
                    <a:lnTo>
                      <a:pt x="20721" y="674"/>
                    </a:lnTo>
                    <a:lnTo>
                      <a:pt x="20894" y="630"/>
                    </a:lnTo>
                    <a:lnTo>
                      <a:pt x="20877" y="560"/>
                    </a:lnTo>
                    <a:lnTo>
                      <a:pt x="20789" y="587"/>
                    </a:lnTo>
                    <a:lnTo>
                      <a:pt x="20672" y="546"/>
                    </a:lnTo>
                    <a:lnTo>
                      <a:pt x="20669" y="453"/>
                    </a:lnTo>
                    <a:lnTo>
                      <a:pt x="20733" y="380"/>
                    </a:lnTo>
                    <a:lnTo>
                      <a:pt x="20744" y="270"/>
                    </a:lnTo>
                    <a:lnTo>
                      <a:pt x="20988" y="105"/>
                    </a:lnTo>
                    <a:lnTo>
                      <a:pt x="21095" y="0"/>
                    </a:lnTo>
                    <a:lnTo>
                      <a:pt x="21107" y="108"/>
                    </a:lnTo>
                    <a:lnTo>
                      <a:pt x="21224" y="18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" name="Freeform 19"/>
              <p:cNvSpPr>
                <a:spLocks/>
              </p:cNvSpPr>
              <p:nvPr/>
            </p:nvSpPr>
            <p:spPr bwMode="auto">
              <a:xfrm>
                <a:off x="516" y="1746"/>
                <a:ext cx="87" cy="97"/>
              </a:xfrm>
              <a:custGeom>
                <a:avLst/>
                <a:gdLst>
                  <a:gd name="T0" fmla="*/ 0 w 96"/>
                  <a:gd name="T1" fmla="*/ 6 h 105"/>
                  <a:gd name="T2" fmla="*/ 31 w 96"/>
                  <a:gd name="T3" fmla="*/ 66 h 105"/>
                  <a:gd name="T4" fmla="*/ 56 w 96"/>
                  <a:gd name="T5" fmla="*/ 105 h 105"/>
                  <a:gd name="T6" fmla="*/ 96 w 96"/>
                  <a:gd name="T7" fmla="*/ 83 h 105"/>
                  <a:gd name="T8" fmla="*/ 85 w 96"/>
                  <a:gd name="T9" fmla="*/ 53 h 105"/>
                  <a:gd name="T10" fmla="*/ 79 w 96"/>
                  <a:gd name="T11" fmla="*/ 20 h 105"/>
                  <a:gd name="T12" fmla="*/ 51 w 96"/>
                  <a:gd name="T13" fmla="*/ 17 h 105"/>
                  <a:gd name="T14" fmla="*/ 37 w 96"/>
                  <a:gd name="T15" fmla="*/ 0 h 105"/>
                  <a:gd name="T16" fmla="*/ 0 w 96"/>
                  <a:gd name="T17" fmla="*/ 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05">
                    <a:moveTo>
                      <a:pt x="0" y="6"/>
                    </a:moveTo>
                    <a:lnTo>
                      <a:pt x="31" y="66"/>
                    </a:lnTo>
                    <a:lnTo>
                      <a:pt x="56" y="105"/>
                    </a:lnTo>
                    <a:lnTo>
                      <a:pt x="96" y="83"/>
                    </a:lnTo>
                    <a:lnTo>
                      <a:pt x="85" y="53"/>
                    </a:lnTo>
                    <a:lnTo>
                      <a:pt x="79" y="20"/>
                    </a:lnTo>
                    <a:lnTo>
                      <a:pt x="51" y="17"/>
                    </a:lnTo>
                    <a:lnTo>
                      <a:pt x="3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Freeform 20"/>
              <p:cNvSpPr>
                <a:spLocks/>
              </p:cNvSpPr>
              <p:nvPr/>
            </p:nvSpPr>
            <p:spPr bwMode="auto">
              <a:xfrm>
                <a:off x="4302" y="2234"/>
                <a:ext cx="362" cy="411"/>
              </a:xfrm>
              <a:custGeom>
                <a:avLst/>
                <a:gdLst>
                  <a:gd name="T0" fmla="*/ 0 w 396"/>
                  <a:gd name="T1" fmla="*/ 16 h 447"/>
                  <a:gd name="T2" fmla="*/ 27 w 396"/>
                  <a:gd name="T3" fmla="*/ 25 h 447"/>
                  <a:gd name="T4" fmla="*/ 43 w 396"/>
                  <a:gd name="T5" fmla="*/ 45 h 447"/>
                  <a:gd name="T6" fmla="*/ 42 w 396"/>
                  <a:gd name="T7" fmla="*/ 57 h 447"/>
                  <a:gd name="T8" fmla="*/ 30 w 396"/>
                  <a:gd name="T9" fmla="*/ 63 h 447"/>
                  <a:gd name="T10" fmla="*/ 24 w 396"/>
                  <a:gd name="T11" fmla="*/ 76 h 447"/>
                  <a:gd name="T12" fmla="*/ 58 w 396"/>
                  <a:gd name="T13" fmla="*/ 111 h 447"/>
                  <a:gd name="T14" fmla="*/ 81 w 396"/>
                  <a:gd name="T15" fmla="*/ 151 h 447"/>
                  <a:gd name="T16" fmla="*/ 118 w 396"/>
                  <a:gd name="T17" fmla="*/ 169 h 447"/>
                  <a:gd name="T18" fmla="*/ 139 w 396"/>
                  <a:gd name="T19" fmla="*/ 178 h 447"/>
                  <a:gd name="T20" fmla="*/ 162 w 396"/>
                  <a:gd name="T21" fmla="*/ 217 h 447"/>
                  <a:gd name="T22" fmla="*/ 187 w 396"/>
                  <a:gd name="T23" fmla="*/ 234 h 447"/>
                  <a:gd name="T24" fmla="*/ 223 w 396"/>
                  <a:gd name="T25" fmla="*/ 277 h 447"/>
                  <a:gd name="T26" fmla="*/ 237 w 396"/>
                  <a:gd name="T27" fmla="*/ 312 h 447"/>
                  <a:gd name="T28" fmla="*/ 277 w 396"/>
                  <a:gd name="T29" fmla="*/ 331 h 447"/>
                  <a:gd name="T30" fmla="*/ 298 w 396"/>
                  <a:gd name="T31" fmla="*/ 373 h 447"/>
                  <a:gd name="T32" fmla="*/ 319 w 396"/>
                  <a:gd name="T33" fmla="*/ 388 h 447"/>
                  <a:gd name="T34" fmla="*/ 334 w 396"/>
                  <a:gd name="T35" fmla="*/ 412 h 447"/>
                  <a:gd name="T36" fmla="*/ 343 w 396"/>
                  <a:gd name="T37" fmla="*/ 430 h 447"/>
                  <a:gd name="T38" fmla="*/ 366 w 396"/>
                  <a:gd name="T39" fmla="*/ 447 h 447"/>
                  <a:gd name="T40" fmla="*/ 381 w 396"/>
                  <a:gd name="T41" fmla="*/ 439 h 447"/>
                  <a:gd name="T42" fmla="*/ 367 w 396"/>
                  <a:gd name="T43" fmla="*/ 420 h 447"/>
                  <a:gd name="T44" fmla="*/ 357 w 396"/>
                  <a:gd name="T45" fmla="*/ 396 h 447"/>
                  <a:gd name="T46" fmla="*/ 387 w 396"/>
                  <a:gd name="T47" fmla="*/ 379 h 447"/>
                  <a:gd name="T48" fmla="*/ 396 w 396"/>
                  <a:gd name="T49" fmla="*/ 363 h 447"/>
                  <a:gd name="T50" fmla="*/ 370 w 396"/>
                  <a:gd name="T51" fmla="*/ 355 h 447"/>
                  <a:gd name="T52" fmla="*/ 352 w 396"/>
                  <a:gd name="T53" fmla="*/ 348 h 447"/>
                  <a:gd name="T54" fmla="*/ 318 w 396"/>
                  <a:gd name="T55" fmla="*/ 346 h 447"/>
                  <a:gd name="T56" fmla="*/ 297 w 396"/>
                  <a:gd name="T57" fmla="*/ 325 h 447"/>
                  <a:gd name="T58" fmla="*/ 279 w 396"/>
                  <a:gd name="T59" fmla="*/ 292 h 447"/>
                  <a:gd name="T60" fmla="*/ 270 w 396"/>
                  <a:gd name="T61" fmla="*/ 270 h 447"/>
                  <a:gd name="T62" fmla="*/ 258 w 396"/>
                  <a:gd name="T63" fmla="*/ 255 h 447"/>
                  <a:gd name="T64" fmla="*/ 267 w 396"/>
                  <a:gd name="T65" fmla="*/ 231 h 447"/>
                  <a:gd name="T66" fmla="*/ 303 w 396"/>
                  <a:gd name="T67" fmla="*/ 217 h 447"/>
                  <a:gd name="T68" fmla="*/ 208 w 396"/>
                  <a:gd name="T69" fmla="*/ 157 h 447"/>
                  <a:gd name="T70" fmla="*/ 177 w 396"/>
                  <a:gd name="T71" fmla="*/ 133 h 447"/>
                  <a:gd name="T72" fmla="*/ 133 w 396"/>
                  <a:gd name="T73" fmla="*/ 109 h 447"/>
                  <a:gd name="T74" fmla="*/ 82 w 396"/>
                  <a:gd name="T75" fmla="*/ 55 h 447"/>
                  <a:gd name="T76" fmla="*/ 60 w 396"/>
                  <a:gd name="T77" fmla="*/ 39 h 447"/>
                  <a:gd name="T78" fmla="*/ 9 w 396"/>
                  <a:gd name="T79" fmla="*/ 0 h 447"/>
                  <a:gd name="T80" fmla="*/ 0 w 396"/>
                  <a:gd name="T81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6" h="447">
                    <a:moveTo>
                      <a:pt x="0" y="16"/>
                    </a:moveTo>
                    <a:lnTo>
                      <a:pt x="27" y="25"/>
                    </a:lnTo>
                    <a:lnTo>
                      <a:pt x="43" y="45"/>
                    </a:lnTo>
                    <a:lnTo>
                      <a:pt x="42" y="57"/>
                    </a:lnTo>
                    <a:lnTo>
                      <a:pt x="30" y="63"/>
                    </a:lnTo>
                    <a:lnTo>
                      <a:pt x="24" y="76"/>
                    </a:lnTo>
                    <a:lnTo>
                      <a:pt x="58" y="111"/>
                    </a:lnTo>
                    <a:lnTo>
                      <a:pt x="81" y="151"/>
                    </a:lnTo>
                    <a:lnTo>
                      <a:pt x="118" y="169"/>
                    </a:lnTo>
                    <a:lnTo>
                      <a:pt x="139" y="178"/>
                    </a:lnTo>
                    <a:lnTo>
                      <a:pt x="162" y="217"/>
                    </a:lnTo>
                    <a:lnTo>
                      <a:pt x="187" y="234"/>
                    </a:lnTo>
                    <a:lnTo>
                      <a:pt x="223" y="277"/>
                    </a:lnTo>
                    <a:lnTo>
                      <a:pt x="237" y="312"/>
                    </a:lnTo>
                    <a:lnTo>
                      <a:pt x="277" y="331"/>
                    </a:lnTo>
                    <a:lnTo>
                      <a:pt x="298" y="373"/>
                    </a:lnTo>
                    <a:lnTo>
                      <a:pt x="319" y="388"/>
                    </a:lnTo>
                    <a:lnTo>
                      <a:pt x="334" y="412"/>
                    </a:lnTo>
                    <a:lnTo>
                      <a:pt x="343" y="430"/>
                    </a:lnTo>
                    <a:lnTo>
                      <a:pt x="366" y="447"/>
                    </a:lnTo>
                    <a:lnTo>
                      <a:pt x="381" y="439"/>
                    </a:lnTo>
                    <a:lnTo>
                      <a:pt x="367" y="420"/>
                    </a:lnTo>
                    <a:lnTo>
                      <a:pt x="357" y="396"/>
                    </a:lnTo>
                    <a:lnTo>
                      <a:pt x="387" y="379"/>
                    </a:lnTo>
                    <a:lnTo>
                      <a:pt x="396" y="363"/>
                    </a:lnTo>
                    <a:lnTo>
                      <a:pt x="370" y="355"/>
                    </a:lnTo>
                    <a:lnTo>
                      <a:pt x="352" y="348"/>
                    </a:lnTo>
                    <a:lnTo>
                      <a:pt x="318" y="346"/>
                    </a:lnTo>
                    <a:lnTo>
                      <a:pt x="297" y="325"/>
                    </a:lnTo>
                    <a:lnTo>
                      <a:pt x="279" y="292"/>
                    </a:lnTo>
                    <a:lnTo>
                      <a:pt x="270" y="270"/>
                    </a:lnTo>
                    <a:lnTo>
                      <a:pt x="258" y="255"/>
                    </a:lnTo>
                    <a:lnTo>
                      <a:pt x="267" y="231"/>
                    </a:lnTo>
                    <a:lnTo>
                      <a:pt x="303" y="217"/>
                    </a:lnTo>
                    <a:lnTo>
                      <a:pt x="208" y="157"/>
                    </a:lnTo>
                    <a:lnTo>
                      <a:pt x="177" y="133"/>
                    </a:lnTo>
                    <a:lnTo>
                      <a:pt x="133" y="109"/>
                    </a:lnTo>
                    <a:lnTo>
                      <a:pt x="82" y="55"/>
                    </a:lnTo>
                    <a:lnTo>
                      <a:pt x="60" y="39"/>
                    </a:lnTo>
                    <a:lnTo>
                      <a:pt x="9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Freeform 23"/>
              <p:cNvSpPr>
                <a:spLocks/>
              </p:cNvSpPr>
              <p:nvPr/>
            </p:nvSpPr>
            <p:spPr bwMode="auto">
              <a:xfrm>
                <a:off x="4519" y="1462"/>
                <a:ext cx="19" cy="43"/>
              </a:xfrm>
              <a:custGeom>
                <a:avLst/>
                <a:gdLst>
                  <a:gd name="T0" fmla="*/ 2 w 20"/>
                  <a:gd name="T1" fmla="*/ 0 h 47"/>
                  <a:gd name="T2" fmla="*/ 0 w 20"/>
                  <a:gd name="T3" fmla="*/ 21 h 47"/>
                  <a:gd name="T4" fmla="*/ 6 w 20"/>
                  <a:gd name="T5" fmla="*/ 38 h 47"/>
                  <a:gd name="T6" fmla="*/ 20 w 20"/>
                  <a:gd name="T7" fmla="*/ 47 h 47"/>
                  <a:gd name="T8" fmla="*/ 17 w 20"/>
                  <a:gd name="T9" fmla="*/ 24 h 47"/>
                  <a:gd name="T10" fmla="*/ 18 w 20"/>
                  <a:gd name="T11" fmla="*/ 5 h 47"/>
                  <a:gd name="T12" fmla="*/ 2 w 20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7">
                    <a:moveTo>
                      <a:pt x="2" y="0"/>
                    </a:moveTo>
                    <a:lnTo>
                      <a:pt x="0" y="21"/>
                    </a:lnTo>
                    <a:lnTo>
                      <a:pt x="6" y="38"/>
                    </a:lnTo>
                    <a:lnTo>
                      <a:pt x="20" y="47"/>
                    </a:lnTo>
                    <a:lnTo>
                      <a:pt x="17" y="24"/>
                    </a:lnTo>
                    <a:lnTo>
                      <a:pt x="18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Freeform 24"/>
              <p:cNvSpPr>
                <a:spLocks/>
              </p:cNvSpPr>
              <p:nvPr/>
            </p:nvSpPr>
            <p:spPr bwMode="auto">
              <a:xfrm>
                <a:off x="4806" y="1997"/>
                <a:ext cx="14" cy="55"/>
              </a:xfrm>
              <a:custGeom>
                <a:avLst/>
                <a:gdLst>
                  <a:gd name="T0" fmla="*/ 1 w 16"/>
                  <a:gd name="T1" fmla="*/ 0 h 60"/>
                  <a:gd name="T2" fmla="*/ 0 w 16"/>
                  <a:gd name="T3" fmla="*/ 27 h 60"/>
                  <a:gd name="T4" fmla="*/ 0 w 16"/>
                  <a:gd name="T5" fmla="*/ 60 h 60"/>
                  <a:gd name="T6" fmla="*/ 16 w 16"/>
                  <a:gd name="T7" fmla="*/ 60 h 60"/>
                  <a:gd name="T8" fmla="*/ 13 w 16"/>
                  <a:gd name="T9" fmla="*/ 21 h 60"/>
                  <a:gd name="T10" fmla="*/ 1 w 16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0">
                    <a:moveTo>
                      <a:pt x="1" y="0"/>
                    </a:moveTo>
                    <a:lnTo>
                      <a:pt x="0" y="27"/>
                    </a:lnTo>
                    <a:lnTo>
                      <a:pt x="0" y="60"/>
                    </a:lnTo>
                    <a:lnTo>
                      <a:pt x="16" y="60"/>
                    </a:lnTo>
                    <a:lnTo>
                      <a:pt x="13" y="2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Freeform 25"/>
              <p:cNvSpPr>
                <a:spLocks/>
              </p:cNvSpPr>
              <p:nvPr/>
            </p:nvSpPr>
            <p:spPr bwMode="auto">
              <a:xfrm>
                <a:off x="1869" y="1439"/>
                <a:ext cx="415" cy="309"/>
              </a:xfrm>
              <a:custGeom>
                <a:avLst/>
                <a:gdLst>
                  <a:gd name="T0" fmla="*/ 90 w 455"/>
                  <a:gd name="T1" fmla="*/ 336 h 336"/>
                  <a:gd name="T2" fmla="*/ 50 w 455"/>
                  <a:gd name="T3" fmla="*/ 310 h 336"/>
                  <a:gd name="T4" fmla="*/ 20 w 455"/>
                  <a:gd name="T5" fmla="*/ 277 h 336"/>
                  <a:gd name="T6" fmla="*/ 27 w 455"/>
                  <a:gd name="T7" fmla="*/ 259 h 336"/>
                  <a:gd name="T8" fmla="*/ 26 w 455"/>
                  <a:gd name="T9" fmla="*/ 235 h 336"/>
                  <a:gd name="T10" fmla="*/ 8 w 455"/>
                  <a:gd name="T11" fmla="*/ 214 h 336"/>
                  <a:gd name="T12" fmla="*/ 0 w 455"/>
                  <a:gd name="T13" fmla="*/ 193 h 336"/>
                  <a:gd name="T14" fmla="*/ 23 w 455"/>
                  <a:gd name="T15" fmla="*/ 180 h 336"/>
                  <a:gd name="T16" fmla="*/ 36 w 455"/>
                  <a:gd name="T17" fmla="*/ 181 h 336"/>
                  <a:gd name="T18" fmla="*/ 59 w 455"/>
                  <a:gd name="T19" fmla="*/ 168 h 336"/>
                  <a:gd name="T20" fmla="*/ 56 w 455"/>
                  <a:gd name="T21" fmla="*/ 148 h 336"/>
                  <a:gd name="T22" fmla="*/ 115 w 455"/>
                  <a:gd name="T23" fmla="*/ 122 h 336"/>
                  <a:gd name="T24" fmla="*/ 116 w 455"/>
                  <a:gd name="T25" fmla="*/ 100 h 336"/>
                  <a:gd name="T26" fmla="*/ 150 w 455"/>
                  <a:gd name="T27" fmla="*/ 97 h 336"/>
                  <a:gd name="T28" fmla="*/ 188 w 455"/>
                  <a:gd name="T29" fmla="*/ 60 h 336"/>
                  <a:gd name="T30" fmla="*/ 212 w 455"/>
                  <a:gd name="T31" fmla="*/ 39 h 336"/>
                  <a:gd name="T32" fmla="*/ 263 w 455"/>
                  <a:gd name="T33" fmla="*/ 24 h 336"/>
                  <a:gd name="T34" fmla="*/ 321 w 455"/>
                  <a:gd name="T35" fmla="*/ 15 h 336"/>
                  <a:gd name="T36" fmla="*/ 362 w 455"/>
                  <a:gd name="T37" fmla="*/ 25 h 336"/>
                  <a:gd name="T38" fmla="*/ 405 w 455"/>
                  <a:gd name="T39" fmla="*/ 21 h 336"/>
                  <a:gd name="T40" fmla="*/ 443 w 455"/>
                  <a:gd name="T41" fmla="*/ 0 h 336"/>
                  <a:gd name="T42" fmla="*/ 453 w 455"/>
                  <a:gd name="T43" fmla="*/ 10 h 336"/>
                  <a:gd name="T44" fmla="*/ 455 w 455"/>
                  <a:gd name="T45" fmla="*/ 39 h 336"/>
                  <a:gd name="T46" fmla="*/ 440 w 455"/>
                  <a:gd name="T47" fmla="*/ 49 h 336"/>
                  <a:gd name="T48" fmla="*/ 387 w 455"/>
                  <a:gd name="T49" fmla="*/ 66 h 336"/>
                  <a:gd name="T50" fmla="*/ 321 w 455"/>
                  <a:gd name="T51" fmla="*/ 64 h 336"/>
                  <a:gd name="T52" fmla="*/ 276 w 455"/>
                  <a:gd name="T53" fmla="*/ 79 h 336"/>
                  <a:gd name="T54" fmla="*/ 248 w 455"/>
                  <a:gd name="T55" fmla="*/ 103 h 336"/>
                  <a:gd name="T56" fmla="*/ 227 w 455"/>
                  <a:gd name="T57" fmla="*/ 106 h 336"/>
                  <a:gd name="T58" fmla="*/ 206 w 455"/>
                  <a:gd name="T59" fmla="*/ 122 h 336"/>
                  <a:gd name="T60" fmla="*/ 147 w 455"/>
                  <a:gd name="T61" fmla="*/ 166 h 336"/>
                  <a:gd name="T62" fmla="*/ 90 w 455"/>
                  <a:gd name="T63" fmla="*/ 217 h 336"/>
                  <a:gd name="T64" fmla="*/ 81 w 455"/>
                  <a:gd name="T65" fmla="*/ 267 h 336"/>
                  <a:gd name="T66" fmla="*/ 96 w 455"/>
                  <a:gd name="T67" fmla="*/ 321 h 336"/>
                  <a:gd name="T68" fmla="*/ 90 w 455"/>
                  <a:gd name="T69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5" h="336">
                    <a:moveTo>
                      <a:pt x="90" y="336"/>
                    </a:moveTo>
                    <a:lnTo>
                      <a:pt x="50" y="310"/>
                    </a:lnTo>
                    <a:lnTo>
                      <a:pt x="20" y="277"/>
                    </a:lnTo>
                    <a:lnTo>
                      <a:pt x="27" y="259"/>
                    </a:lnTo>
                    <a:lnTo>
                      <a:pt x="26" y="235"/>
                    </a:lnTo>
                    <a:lnTo>
                      <a:pt x="8" y="214"/>
                    </a:lnTo>
                    <a:lnTo>
                      <a:pt x="0" y="193"/>
                    </a:lnTo>
                    <a:lnTo>
                      <a:pt x="23" y="180"/>
                    </a:lnTo>
                    <a:lnTo>
                      <a:pt x="36" y="181"/>
                    </a:lnTo>
                    <a:lnTo>
                      <a:pt x="59" y="168"/>
                    </a:lnTo>
                    <a:lnTo>
                      <a:pt x="56" y="148"/>
                    </a:lnTo>
                    <a:lnTo>
                      <a:pt x="115" y="122"/>
                    </a:lnTo>
                    <a:lnTo>
                      <a:pt x="116" y="100"/>
                    </a:lnTo>
                    <a:lnTo>
                      <a:pt x="150" y="97"/>
                    </a:lnTo>
                    <a:lnTo>
                      <a:pt x="188" y="60"/>
                    </a:lnTo>
                    <a:lnTo>
                      <a:pt x="212" y="39"/>
                    </a:lnTo>
                    <a:lnTo>
                      <a:pt x="263" y="24"/>
                    </a:lnTo>
                    <a:lnTo>
                      <a:pt x="321" y="15"/>
                    </a:lnTo>
                    <a:lnTo>
                      <a:pt x="362" y="25"/>
                    </a:lnTo>
                    <a:lnTo>
                      <a:pt x="405" y="21"/>
                    </a:lnTo>
                    <a:lnTo>
                      <a:pt x="443" y="0"/>
                    </a:lnTo>
                    <a:lnTo>
                      <a:pt x="453" y="10"/>
                    </a:lnTo>
                    <a:lnTo>
                      <a:pt x="455" y="39"/>
                    </a:lnTo>
                    <a:lnTo>
                      <a:pt x="440" y="49"/>
                    </a:lnTo>
                    <a:lnTo>
                      <a:pt x="387" y="66"/>
                    </a:lnTo>
                    <a:lnTo>
                      <a:pt x="321" y="64"/>
                    </a:lnTo>
                    <a:lnTo>
                      <a:pt x="276" y="79"/>
                    </a:lnTo>
                    <a:lnTo>
                      <a:pt x="248" y="103"/>
                    </a:lnTo>
                    <a:lnTo>
                      <a:pt x="227" y="106"/>
                    </a:lnTo>
                    <a:lnTo>
                      <a:pt x="206" y="122"/>
                    </a:lnTo>
                    <a:lnTo>
                      <a:pt x="147" y="166"/>
                    </a:lnTo>
                    <a:lnTo>
                      <a:pt x="90" y="217"/>
                    </a:lnTo>
                    <a:lnTo>
                      <a:pt x="81" y="267"/>
                    </a:lnTo>
                    <a:lnTo>
                      <a:pt x="96" y="321"/>
                    </a:lnTo>
                    <a:lnTo>
                      <a:pt x="90" y="3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Freeform 26"/>
              <p:cNvSpPr>
                <a:spLocks/>
              </p:cNvSpPr>
              <p:nvPr/>
            </p:nvSpPr>
            <p:spPr bwMode="auto">
              <a:xfrm>
                <a:off x="3325" y="1224"/>
                <a:ext cx="127" cy="122"/>
              </a:xfrm>
              <a:custGeom>
                <a:avLst/>
                <a:gdLst>
                  <a:gd name="T0" fmla="*/ 17 w 139"/>
                  <a:gd name="T1" fmla="*/ 129 h 133"/>
                  <a:gd name="T2" fmla="*/ 19 w 139"/>
                  <a:gd name="T3" fmla="*/ 112 h 133"/>
                  <a:gd name="T4" fmla="*/ 0 w 139"/>
                  <a:gd name="T5" fmla="*/ 82 h 133"/>
                  <a:gd name="T6" fmla="*/ 6 w 139"/>
                  <a:gd name="T7" fmla="*/ 52 h 133"/>
                  <a:gd name="T8" fmla="*/ 33 w 139"/>
                  <a:gd name="T9" fmla="*/ 54 h 133"/>
                  <a:gd name="T10" fmla="*/ 48 w 139"/>
                  <a:gd name="T11" fmla="*/ 55 h 133"/>
                  <a:gd name="T12" fmla="*/ 61 w 139"/>
                  <a:gd name="T13" fmla="*/ 63 h 133"/>
                  <a:gd name="T14" fmla="*/ 67 w 139"/>
                  <a:gd name="T15" fmla="*/ 52 h 133"/>
                  <a:gd name="T16" fmla="*/ 45 w 139"/>
                  <a:gd name="T17" fmla="*/ 36 h 133"/>
                  <a:gd name="T18" fmla="*/ 52 w 139"/>
                  <a:gd name="T19" fmla="*/ 24 h 133"/>
                  <a:gd name="T20" fmla="*/ 72 w 139"/>
                  <a:gd name="T21" fmla="*/ 21 h 133"/>
                  <a:gd name="T22" fmla="*/ 94 w 139"/>
                  <a:gd name="T23" fmla="*/ 7 h 133"/>
                  <a:gd name="T24" fmla="*/ 126 w 139"/>
                  <a:gd name="T25" fmla="*/ 0 h 133"/>
                  <a:gd name="T26" fmla="*/ 124 w 139"/>
                  <a:gd name="T27" fmla="*/ 16 h 133"/>
                  <a:gd name="T28" fmla="*/ 139 w 139"/>
                  <a:gd name="T29" fmla="*/ 36 h 133"/>
                  <a:gd name="T30" fmla="*/ 120 w 139"/>
                  <a:gd name="T31" fmla="*/ 51 h 133"/>
                  <a:gd name="T32" fmla="*/ 100 w 139"/>
                  <a:gd name="T33" fmla="*/ 45 h 133"/>
                  <a:gd name="T34" fmla="*/ 90 w 139"/>
                  <a:gd name="T35" fmla="*/ 30 h 133"/>
                  <a:gd name="T36" fmla="*/ 81 w 139"/>
                  <a:gd name="T37" fmla="*/ 33 h 133"/>
                  <a:gd name="T38" fmla="*/ 82 w 139"/>
                  <a:gd name="T39" fmla="*/ 45 h 133"/>
                  <a:gd name="T40" fmla="*/ 97 w 139"/>
                  <a:gd name="T41" fmla="*/ 61 h 133"/>
                  <a:gd name="T42" fmla="*/ 130 w 139"/>
                  <a:gd name="T43" fmla="*/ 61 h 133"/>
                  <a:gd name="T44" fmla="*/ 127 w 139"/>
                  <a:gd name="T45" fmla="*/ 81 h 133"/>
                  <a:gd name="T46" fmla="*/ 108 w 139"/>
                  <a:gd name="T47" fmla="*/ 79 h 133"/>
                  <a:gd name="T48" fmla="*/ 93 w 139"/>
                  <a:gd name="T49" fmla="*/ 100 h 133"/>
                  <a:gd name="T50" fmla="*/ 75 w 139"/>
                  <a:gd name="T51" fmla="*/ 111 h 133"/>
                  <a:gd name="T52" fmla="*/ 82 w 139"/>
                  <a:gd name="T53" fmla="*/ 129 h 133"/>
                  <a:gd name="T54" fmla="*/ 55 w 139"/>
                  <a:gd name="T55" fmla="*/ 133 h 133"/>
                  <a:gd name="T56" fmla="*/ 17 w 139"/>
                  <a:gd name="T57" fmla="*/ 1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9" h="133">
                    <a:moveTo>
                      <a:pt x="17" y="129"/>
                    </a:moveTo>
                    <a:lnTo>
                      <a:pt x="19" y="112"/>
                    </a:lnTo>
                    <a:lnTo>
                      <a:pt x="0" y="82"/>
                    </a:lnTo>
                    <a:lnTo>
                      <a:pt x="6" y="52"/>
                    </a:lnTo>
                    <a:lnTo>
                      <a:pt x="33" y="54"/>
                    </a:lnTo>
                    <a:lnTo>
                      <a:pt x="48" y="55"/>
                    </a:lnTo>
                    <a:lnTo>
                      <a:pt x="61" y="63"/>
                    </a:lnTo>
                    <a:lnTo>
                      <a:pt x="67" y="52"/>
                    </a:lnTo>
                    <a:lnTo>
                      <a:pt x="45" y="36"/>
                    </a:lnTo>
                    <a:lnTo>
                      <a:pt x="52" y="24"/>
                    </a:lnTo>
                    <a:lnTo>
                      <a:pt x="72" y="21"/>
                    </a:lnTo>
                    <a:lnTo>
                      <a:pt x="94" y="7"/>
                    </a:lnTo>
                    <a:lnTo>
                      <a:pt x="126" y="0"/>
                    </a:lnTo>
                    <a:lnTo>
                      <a:pt x="124" y="16"/>
                    </a:lnTo>
                    <a:lnTo>
                      <a:pt x="139" y="36"/>
                    </a:lnTo>
                    <a:lnTo>
                      <a:pt x="120" y="51"/>
                    </a:lnTo>
                    <a:lnTo>
                      <a:pt x="100" y="45"/>
                    </a:lnTo>
                    <a:lnTo>
                      <a:pt x="90" y="30"/>
                    </a:lnTo>
                    <a:lnTo>
                      <a:pt x="81" y="33"/>
                    </a:lnTo>
                    <a:lnTo>
                      <a:pt x="82" y="45"/>
                    </a:lnTo>
                    <a:lnTo>
                      <a:pt x="97" y="61"/>
                    </a:lnTo>
                    <a:lnTo>
                      <a:pt x="130" y="61"/>
                    </a:lnTo>
                    <a:lnTo>
                      <a:pt x="127" y="81"/>
                    </a:lnTo>
                    <a:lnTo>
                      <a:pt x="108" y="79"/>
                    </a:lnTo>
                    <a:lnTo>
                      <a:pt x="93" y="100"/>
                    </a:lnTo>
                    <a:lnTo>
                      <a:pt x="75" y="111"/>
                    </a:lnTo>
                    <a:lnTo>
                      <a:pt x="82" y="129"/>
                    </a:lnTo>
                    <a:lnTo>
                      <a:pt x="55" y="133"/>
                    </a:lnTo>
                    <a:lnTo>
                      <a:pt x="17" y="1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Freeform 27"/>
              <p:cNvSpPr>
                <a:spLocks/>
              </p:cNvSpPr>
              <p:nvPr/>
            </p:nvSpPr>
            <p:spPr bwMode="auto">
              <a:xfrm>
                <a:off x="3453" y="1175"/>
                <a:ext cx="75" cy="61"/>
              </a:xfrm>
              <a:custGeom>
                <a:avLst/>
                <a:gdLst>
                  <a:gd name="T0" fmla="*/ 0 w 82"/>
                  <a:gd name="T1" fmla="*/ 42 h 66"/>
                  <a:gd name="T2" fmla="*/ 13 w 82"/>
                  <a:gd name="T3" fmla="*/ 66 h 66"/>
                  <a:gd name="T4" fmla="*/ 42 w 82"/>
                  <a:gd name="T5" fmla="*/ 62 h 66"/>
                  <a:gd name="T6" fmla="*/ 70 w 82"/>
                  <a:gd name="T7" fmla="*/ 47 h 66"/>
                  <a:gd name="T8" fmla="*/ 82 w 82"/>
                  <a:gd name="T9" fmla="*/ 23 h 66"/>
                  <a:gd name="T10" fmla="*/ 75 w 82"/>
                  <a:gd name="T11" fmla="*/ 0 h 66"/>
                  <a:gd name="T12" fmla="*/ 51 w 82"/>
                  <a:gd name="T13" fmla="*/ 11 h 66"/>
                  <a:gd name="T14" fmla="*/ 46 w 82"/>
                  <a:gd name="T15" fmla="*/ 24 h 66"/>
                  <a:gd name="T16" fmla="*/ 31 w 82"/>
                  <a:gd name="T17" fmla="*/ 23 h 66"/>
                  <a:gd name="T18" fmla="*/ 19 w 82"/>
                  <a:gd name="T19" fmla="*/ 39 h 66"/>
                  <a:gd name="T20" fmla="*/ 0 w 82"/>
                  <a:gd name="T21" fmla="*/ 4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66">
                    <a:moveTo>
                      <a:pt x="0" y="42"/>
                    </a:moveTo>
                    <a:lnTo>
                      <a:pt x="13" y="66"/>
                    </a:lnTo>
                    <a:lnTo>
                      <a:pt x="42" y="62"/>
                    </a:lnTo>
                    <a:lnTo>
                      <a:pt x="70" y="47"/>
                    </a:lnTo>
                    <a:lnTo>
                      <a:pt x="82" y="23"/>
                    </a:lnTo>
                    <a:lnTo>
                      <a:pt x="75" y="0"/>
                    </a:lnTo>
                    <a:lnTo>
                      <a:pt x="51" y="11"/>
                    </a:lnTo>
                    <a:lnTo>
                      <a:pt x="46" y="24"/>
                    </a:lnTo>
                    <a:lnTo>
                      <a:pt x="31" y="23"/>
                    </a:lnTo>
                    <a:lnTo>
                      <a:pt x="19" y="39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Freeform 28"/>
              <p:cNvSpPr>
                <a:spLocks/>
              </p:cNvSpPr>
              <p:nvPr/>
            </p:nvSpPr>
            <p:spPr bwMode="auto">
              <a:xfrm>
                <a:off x="3463" y="1342"/>
                <a:ext cx="56" cy="42"/>
              </a:xfrm>
              <a:custGeom>
                <a:avLst/>
                <a:gdLst>
                  <a:gd name="T0" fmla="*/ 2 w 62"/>
                  <a:gd name="T1" fmla="*/ 45 h 45"/>
                  <a:gd name="T2" fmla="*/ 0 w 62"/>
                  <a:gd name="T3" fmla="*/ 15 h 45"/>
                  <a:gd name="T4" fmla="*/ 8 w 62"/>
                  <a:gd name="T5" fmla="*/ 1 h 45"/>
                  <a:gd name="T6" fmla="*/ 47 w 62"/>
                  <a:gd name="T7" fmla="*/ 0 h 45"/>
                  <a:gd name="T8" fmla="*/ 62 w 62"/>
                  <a:gd name="T9" fmla="*/ 16 h 45"/>
                  <a:gd name="T10" fmla="*/ 33 w 62"/>
                  <a:gd name="T11" fmla="*/ 36 h 45"/>
                  <a:gd name="T12" fmla="*/ 2 w 62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5">
                    <a:moveTo>
                      <a:pt x="2" y="45"/>
                    </a:moveTo>
                    <a:lnTo>
                      <a:pt x="0" y="15"/>
                    </a:lnTo>
                    <a:lnTo>
                      <a:pt x="8" y="1"/>
                    </a:lnTo>
                    <a:lnTo>
                      <a:pt x="47" y="0"/>
                    </a:lnTo>
                    <a:lnTo>
                      <a:pt x="62" y="16"/>
                    </a:lnTo>
                    <a:lnTo>
                      <a:pt x="33" y="36"/>
                    </a:lnTo>
                    <a:lnTo>
                      <a:pt x="2" y="4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Freeform 29"/>
              <p:cNvSpPr>
                <a:spLocks/>
              </p:cNvSpPr>
              <p:nvPr/>
            </p:nvSpPr>
            <p:spPr bwMode="auto">
              <a:xfrm>
                <a:off x="2649" y="1296"/>
                <a:ext cx="91" cy="80"/>
              </a:xfrm>
              <a:custGeom>
                <a:avLst/>
                <a:gdLst>
                  <a:gd name="T0" fmla="*/ 13 w 99"/>
                  <a:gd name="T1" fmla="*/ 52 h 87"/>
                  <a:gd name="T2" fmla="*/ 0 w 99"/>
                  <a:gd name="T3" fmla="*/ 35 h 87"/>
                  <a:gd name="T4" fmla="*/ 19 w 99"/>
                  <a:gd name="T5" fmla="*/ 8 h 87"/>
                  <a:gd name="T6" fmla="*/ 42 w 99"/>
                  <a:gd name="T7" fmla="*/ 2 h 87"/>
                  <a:gd name="T8" fmla="*/ 62 w 99"/>
                  <a:gd name="T9" fmla="*/ 9 h 87"/>
                  <a:gd name="T10" fmla="*/ 80 w 99"/>
                  <a:gd name="T11" fmla="*/ 0 h 87"/>
                  <a:gd name="T12" fmla="*/ 89 w 99"/>
                  <a:gd name="T13" fmla="*/ 24 h 87"/>
                  <a:gd name="T14" fmla="*/ 84 w 99"/>
                  <a:gd name="T15" fmla="*/ 54 h 87"/>
                  <a:gd name="T16" fmla="*/ 99 w 99"/>
                  <a:gd name="T17" fmla="*/ 78 h 87"/>
                  <a:gd name="T18" fmla="*/ 62 w 99"/>
                  <a:gd name="T19" fmla="*/ 87 h 87"/>
                  <a:gd name="T20" fmla="*/ 33 w 99"/>
                  <a:gd name="T21" fmla="*/ 77 h 87"/>
                  <a:gd name="T22" fmla="*/ 13 w 99"/>
                  <a:gd name="T23" fmla="*/ 5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87">
                    <a:moveTo>
                      <a:pt x="13" y="52"/>
                    </a:moveTo>
                    <a:lnTo>
                      <a:pt x="0" y="35"/>
                    </a:lnTo>
                    <a:lnTo>
                      <a:pt x="19" y="8"/>
                    </a:lnTo>
                    <a:lnTo>
                      <a:pt x="42" y="2"/>
                    </a:lnTo>
                    <a:lnTo>
                      <a:pt x="62" y="9"/>
                    </a:lnTo>
                    <a:lnTo>
                      <a:pt x="80" y="0"/>
                    </a:lnTo>
                    <a:lnTo>
                      <a:pt x="89" y="24"/>
                    </a:lnTo>
                    <a:lnTo>
                      <a:pt x="84" y="54"/>
                    </a:lnTo>
                    <a:lnTo>
                      <a:pt x="99" y="78"/>
                    </a:lnTo>
                    <a:lnTo>
                      <a:pt x="62" y="87"/>
                    </a:lnTo>
                    <a:lnTo>
                      <a:pt x="33" y="77"/>
                    </a:lnTo>
                    <a:lnTo>
                      <a:pt x="13" y="5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30"/>
              <p:cNvSpPr>
                <a:spLocks/>
              </p:cNvSpPr>
              <p:nvPr/>
            </p:nvSpPr>
            <p:spPr bwMode="auto">
              <a:xfrm>
                <a:off x="2624" y="1218"/>
                <a:ext cx="71" cy="87"/>
              </a:xfrm>
              <a:custGeom>
                <a:avLst/>
                <a:gdLst>
                  <a:gd name="T0" fmla="*/ 0 w 78"/>
                  <a:gd name="T1" fmla="*/ 73 h 94"/>
                  <a:gd name="T2" fmla="*/ 18 w 78"/>
                  <a:gd name="T3" fmla="*/ 55 h 94"/>
                  <a:gd name="T4" fmla="*/ 12 w 78"/>
                  <a:gd name="T5" fmla="*/ 34 h 94"/>
                  <a:gd name="T6" fmla="*/ 20 w 78"/>
                  <a:gd name="T7" fmla="*/ 20 h 94"/>
                  <a:gd name="T8" fmla="*/ 39 w 78"/>
                  <a:gd name="T9" fmla="*/ 19 h 94"/>
                  <a:gd name="T10" fmla="*/ 40 w 78"/>
                  <a:gd name="T11" fmla="*/ 0 h 94"/>
                  <a:gd name="T12" fmla="*/ 59 w 78"/>
                  <a:gd name="T13" fmla="*/ 19 h 94"/>
                  <a:gd name="T14" fmla="*/ 74 w 78"/>
                  <a:gd name="T15" fmla="*/ 35 h 94"/>
                  <a:gd name="T16" fmla="*/ 66 w 78"/>
                  <a:gd name="T17" fmla="*/ 54 h 94"/>
                  <a:gd name="T18" fmla="*/ 78 w 78"/>
                  <a:gd name="T19" fmla="*/ 73 h 94"/>
                  <a:gd name="T20" fmla="*/ 57 w 78"/>
                  <a:gd name="T21" fmla="*/ 76 h 94"/>
                  <a:gd name="T22" fmla="*/ 27 w 78"/>
                  <a:gd name="T23" fmla="*/ 94 h 94"/>
                  <a:gd name="T24" fmla="*/ 0 w 78"/>
                  <a:gd name="T25" fmla="*/ 7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94">
                    <a:moveTo>
                      <a:pt x="0" y="73"/>
                    </a:moveTo>
                    <a:lnTo>
                      <a:pt x="18" y="55"/>
                    </a:lnTo>
                    <a:lnTo>
                      <a:pt x="12" y="34"/>
                    </a:lnTo>
                    <a:lnTo>
                      <a:pt x="20" y="20"/>
                    </a:lnTo>
                    <a:lnTo>
                      <a:pt x="39" y="19"/>
                    </a:lnTo>
                    <a:lnTo>
                      <a:pt x="40" y="0"/>
                    </a:lnTo>
                    <a:lnTo>
                      <a:pt x="59" y="19"/>
                    </a:lnTo>
                    <a:lnTo>
                      <a:pt x="74" y="35"/>
                    </a:lnTo>
                    <a:lnTo>
                      <a:pt x="66" y="54"/>
                    </a:lnTo>
                    <a:lnTo>
                      <a:pt x="78" y="73"/>
                    </a:lnTo>
                    <a:lnTo>
                      <a:pt x="57" y="76"/>
                    </a:lnTo>
                    <a:lnTo>
                      <a:pt x="27" y="94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31"/>
              <p:cNvSpPr>
                <a:spLocks/>
              </p:cNvSpPr>
              <p:nvPr/>
            </p:nvSpPr>
            <p:spPr bwMode="auto">
              <a:xfrm>
                <a:off x="2733" y="1332"/>
                <a:ext cx="82" cy="96"/>
              </a:xfrm>
              <a:custGeom>
                <a:avLst/>
                <a:gdLst>
                  <a:gd name="T0" fmla="*/ 0 w 90"/>
                  <a:gd name="T1" fmla="*/ 98 h 104"/>
                  <a:gd name="T2" fmla="*/ 15 w 90"/>
                  <a:gd name="T3" fmla="*/ 63 h 104"/>
                  <a:gd name="T4" fmla="*/ 18 w 90"/>
                  <a:gd name="T5" fmla="*/ 24 h 104"/>
                  <a:gd name="T6" fmla="*/ 24 w 90"/>
                  <a:gd name="T7" fmla="*/ 6 h 104"/>
                  <a:gd name="T8" fmla="*/ 36 w 90"/>
                  <a:gd name="T9" fmla="*/ 0 h 104"/>
                  <a:gd name="T10" fmla="*/ 39 w 90"/>
                  <a:gd name="T11" fmla="*/ 38 h 104"/>
                  <a:gd name="T12" fmla="*/ 54 w 90"/>
                  <a:gd name="T13" fmla="*/ 17 h 104"/>
                  <a:gd name="T14" fmla="*/ 67 w 90"/>
                  <a:gd name="T15" fmla="*/ 13 h 104"/>
                  <a:gd name="T16" fmla="*/ 82 w 90"/>
                  <a:gd name="T17" fmla="*/ 29 h 104"/>
                  <a:gd name="T18" fmla="*/ 90 w 90"/>
                  <a:gd name="T19" fmla="*/ 48 h 104"/>
                  <a:gd name="T20" fmla="*/ 76 w 90"/>
                  <a:gd name="T21" fmla="*/ 68 h 104"/>
                  <a:gd name="T22" fmla="*/ 40 w 90"/>
                  <a:gd name="T23" fmla="*/ 78 h 104"/>
                  <a:gd name="T24" fmla="*/ 15 w 90"/>
                  <a:gd name="T25" fmla="*/ 104 h 104"/>
                  <a:gd name="T26" fmla="*/ 0 w 90"/>
                  <a:gd name="T27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04">
                    <a:moveTo>
                      <a:pt x="0" y="98"/>
                    </a:moveTo>
                    <a:lnTo>
                      <a:pt x="15" y="63"/>
                    </a:lnTo>
                    <a:lnTo>
                      <a:pt x="18" y="24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39" y="38"/>
                    </a:lnTo>
                    <a:lnTo>
                      <a:pt x="54" y="17"/>
                    </a:lnTo>
                    <a:lnTo>
                      <a:pt x="67" y="13"/>
                    </a:lnTo>
                    <a:lnTo>
                      <a:pt x="82" y="29"/>
                    </a:lnTo>
                    <a:lnTo>
                      <a:pt x="90" y="48"/>
                    </a:lnTo>
                    <a:lnTo>
                      <a:pt x="76" y="68"/>
                    </a:lnTo>
                    <a:lnTo>
                      <a:pt x="40" y="78"/>
                    </a:lnTo>
                    <a:lnTo>
                      <a:pt x="15" y="104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32"/>
              <p:cNvSpPr>
                <a:spLocks/>
              </p:cNvSpPr>
              <p:nvPr/>
            </p:nvSpPr>
            <p:spPr bwMode="auto">
              <a:xfrm>
                <a:off x="1718" y="1710"/>
                <a:ext cx="53" cy="42"/>
              </a:xfrm>
              <a:custGeom>
                <a:avLst/>
                <a:gdLst>
                  <a:gd name="T0" fmla="*/ 6 w 58"/>
                  <a:gd name="T1" fmla="*/ 46 h 46"/>
                  <a:gd name="T2" fmla="*/ 58 w 58"/>
                  <a:gd name="T3" fmla="*/ 43 h 46"/>
                  <a:gd name="T4" fmla="*/ 58 w 58"/>
                  <a:gd name="T5" fmla="*/ 27 h 46"/>
                  <a:gd name="T6" fmla="*/ 43 w 58"/>
                  <a:gd name="T7" fmla="*/ 6 h 46"/>
                  <a:gd name="T8" fmla="*/ 30 w 58"/>
                  <a:gd name="T9" fmla="*/ 0 h 46"/>
                  <a:gd name="T10" fmla="*/ 0 w 58"/>
                  <a:gd name="T11" fmla="*/ 24 h 46"/>
                  <a:gd name="T12" fmla="*/ 6 w 5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6">
                    <a:moveTo>
                      <a:pt x="6" y="46"/>
                    </a:moveTo>
                    <a:lnTo>
                      <a:pt x="58" y="43"/>
                    </a:lnTo>
                    <a:lnTo>
                      <a:pt x="58" y="27"/>
                    </a:lnTo>
                    <a:lnTo>
                      <a:pt x="43" y="6"/>
                    </a:lnTo>
                    <a:lnTo>
                      <a:pt x="30" y="0"/>
                    </a:lnTo>
                    <a:lnTo>
                      <a:pt x="0" y="24"/>
                    </a:lnTo>
                    <a:lnTo>
                      <a:pt x="6" y="4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33"/>
              <p:cNvSpPr>
                <a:spLocks/>
              </p:cNvSpPr>
              <p:nvPr/>
            </p:nvSpPr>
            <p:spPr bwMode="auto">
              <a:xfrm>
                <a:off x="1957" y="1760"/>
                <a:ext cx="30" cy="58"/>
              </a:xfrm>
              <a:custGeom>
                <a:avLst/>
                <a:gdLst>
                  <a:gd name="T0" fmla="*/ 19 w 33"/>
                  <a:gd name="T1" fmla="*/ 0 h 63"/>
                  <a:gd name="T2" fmla="*/ 6 w 33"/>
                  <a:gd name="T3" fmla="*/ 18 h 63"/>
                  <a:gd name="T4" fmla="*/ 0 w 33"/>
                  <a:gd name="T5" fmla="*/ 33 h 63"/>
                  <a:gd name="T6" fmla="*/ 26 w 33"/>
                  <a:gd name="T7" fmla="*/ 63 h 63"/>
                  <a:gd name="T8" fmla="*/ 33 w 33"/>
                  <a:gd name="T9" fmla="*/ 53 h 63"/>
                  <a:gd name="T10" fmla="*/ 26 w 33"/>
                  <a:gd name="T11" fmla="*/ 30 h 63"/>
                  <a:gd name="T12" fmla="*/ 19 w 3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3">
                    <a:moveTo>
                      <a:pt x="19" y="0"/>
                    </a:moveTo>
                    <a:lnTo>
                      <a:pt x="6" y="18"/>
                    </a:lnTo>
                    <a:lnTo>
                      <a:pt x="0" y="33"/>
                    </a:lnTo>
                    <a:lnTo>
                      <a:pt x="26" y="63"/>
                    </a:lnTo>
                    <a:lnTo>
                      <a:pt x="33" y="53"/>
                    </a:lnTo>
                    <a:lnTo>
                      <a:pt x="26" y="3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9" name="Group 36"/>
            <p:cNvGrpSpPr>
              <a:grpSpLocks/>
            </p:cNvGrpSpPr>
            <p:nvPr/>
          </p:nvGrpSpPr>
          <p:grpSpPr bwMode="auto">
            <a:xfrm>
              <a:off x="827584" y="836712"/>
              <a:ext cx="2594917" cy="3028290"/>
              <a:chOff x="1134" y="914"/>
              <a:chExt cx="2948" cy="3002"/>
            </a:xfrm>
            <a:gradFill flip="none" rotWithShape="1">
              <a:gsLst>
                <a:gs pos="50000">
                  <a:schemeClr val="bg2"/>
                </a:gs>
                <a:gs pos="13000">
                  <a:srgbClr val="00B0F0"/>
                </a:gs>
              </a:gsLst>
              <a:lin ang="0" scaled="0"/>
              <a:tileRect/>
            </a:gradFill>
          </p:grpSpPr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1283" y="914"/>
                <a:ext cx="2208" cy="2352"/>
              </a:xfrm>
              <a:custGeom>
                <a:avLst/>
                <a:gdLst/>
                <a:ahLst/>
                <a:cxnLst>
                  <a:cxn ang="0">
                    <a:pos x="598" y="5496"/>
                  </a:cxn>
                  <a:cxn ang="0">
                    <a:pos x="1323" y="5880"/>
                  </a:cxn>
                  <a:cxn ang="0">
                    <a:pos x="1654" y="6222"/>
                  </a:cxn>
                  <a:cxn ang="0">
                    <a:pos x="1021" y="6402"/>
                  </a:cxn>
                  <a:cxn ang="0">
                    <a:pos x="1471" y="7306"/>
                  </a:cxn>
                  <a:cxn ang="0">
                    <a:pos x="2319" y="7578"/>
                  </a:cxn>
                  <a:cxn ang="0">
                    <a:pos x="3483" y="7560"/>
                  </a:cxn>
                  <a:cxn ang="0">
                    <a:pos x="4144" y="7642"/>
                  </a:cxn>
                  <a:cxn ang="0">
                    <a:pos x="4776" y="7797"/>
                  </a:cxn>
                  <a:cxn ang="0">
                    <a:pos x="4650" y="8139"/>
                  </a:cxn>
                  <a:cxn ang="0">
                    <a:pos x="3840" y="7965"/>
                  </a:cxn>
                  <a:cxn ang="0">
                    <a:pos x="2268" y="7809"/>
                  </a:cxn>
                  <a:cxn ang="0">
                    <a:pos x="1912" y="8710"/>
                  </a:cxn>
                  <a:cxn ang="0">
                    <a:pos x="2431" y="10354"/>
                  </a:cxn>
                  <a:cxn ang="0">
                    <a:pos x="2971" y="10537"/>
                  </a:cxn>
                  <a:cxn ang="0">
                    <a:pos x="3735" y="11269"/>
                  </a:cxn>
                  <a:cxn ang="0">
                    <a:pos x="4072" y="11176"/>
                  </a:cxn>
                  <a:cxn ang="0">
                    <a:pos x="4788" y="11527"/>
                  </a:cxn>
                  <a:cxn ang="0">
                    <a:pos x="5107" y="11565"/>
                  </a:cxn>
                  <a:cxn ang="0">
                    <a:pos x="4821" y="10365"/>
                  </a:cxn>
                  <a:cxn ang="0">
                    <a:pos x="4648" y="9327"/>
                  </a:cxn>
                  <a:cxn ang="0">
                    <a:pos x="5328" y="9715"/>
                  </a:cxn>
                  <a:cxn ang="0">
                    <a:pos x="5374" y="9196"/>
                  </a:cxn>
                  <a:cxn ang="0">
                    <a:pos x="4933" y="8440"/>
                  </a:cxn>
                  <a:cxn ang="0">
                    <a:pos x="6073" y="8487"/>
                  </a:cxn>
                  <a:cxn ang="0">
                    <a:pos x="6684" y="8637"/>
                  </a:cxn>
                  <a:cxn ang="0">
                    <a:pos x="6511" y="7678"/>
                  </a:cxn>
                  <a:cxn ang="0">
                    <a:pos x="5047" y="6855"/>
                  </a:cxn>
                  <a:cxn ang="0">
                    <a:pos x="4335" y="6343"/>
                  </a:cxn>
                  <a:cxn ang="0">
                    <a:pos x="4875" y="6028"/>
                  </a:cxn>
                  <a:cxn ang="0">
                    <a:pos x="4624" y="5412"/>
                  </a:cxn>
                  <a:cxn ang="0">
                    <a:pos x="5151" y="5818"/>
                  </a:cxn>
                  <a:cxn ang="0">
                    <a:pos x="5419" y="5548"/>
                  </a:cxn>
                  <a:cxn ang="0">
                    <a:pos x="4221" y="3840"/>
                  </a:cxn>
                  <a:cxn ang="0">
                    <a:pos x="4356" y="2844"/>
                  </a:cxn>
                  <a:cxn ang="0">
                    <a:pos x="4800" y="2758"/>
                  </a:cxn>
                  <a:cxn ang="0">
                    <a:pos x="5416" y="3672"/>
                  </a:cxn>
                  <a:cxn ang="0">
                    <a:pos x="6021" y="3885"/>
                  </a:cxn>
                  <a:cxn ang="0">
                    <a:pos x="6036" y="3382"/>
                  </a:cxn>
                  <a:cxn ang="0">
                    <a:pos x="6558" y="3625"/>
                  </a:cxn>
                  <a:cxn ang="0">
                    <a:pos x="7275" y="3504"/>
                  </a:cxn>
                  <a:cxn ang="0">
                    <a:pos x="6393" y="2731"/>
                  </a:cxn>
                  <a:cxn ang="0">
                    <a:pos x="6757" y="2304"/>
                  </a:cxn>
                  <a:cxn ang="0">
                    <a:pos x="7950" y="1993"/>
                  </a:cxn>
                  <a:cxn ang="0">
                    <a:pos x="8481" y="1794"/>
                  </a:cxn>
                  <a:cxn ang="0">
                    <a:pos x="9960" y="2038"/>
                  </a:cxn>
                  <a:cxn ang="0">
                    <a:pos x="10644" y="1117"/>
                  </a:cxn>
                  <a:cxn ang="0">
                    <a:pos x="10431" y="118"/>
                  </a:cxn>
                  <a:cxn ang="0">
                    <a:pos x="9970" y="919"/>
                  </a:cxn>
                  <a:cxn ang="0">
                    <a:pos x="8421" y="879"/>
                  </a:cxn>
                  <a:cxn ang="0">
                    <a:pos x="7251" y="523"/>
                  </a:cxn>
                  <a:cxn ang="0">
                    <a:pos x="6274" y="691"/>
                  </a:cxn>
                  <a:cxn ang="0">
                    <a:pos x="5346" y="915"/>
                  </a:cxn>
                  <a:cxn ang="0">
                    <a:pos x="3816" y="1348"/>
                  </a:cxn>
                  <a:cxn ang="0">
                    <a:pos x="2572" y="1927"/>
                  </a:cxn>
                  <a:cxn ang="0">
                    <a:pos x="1536" y="2161"/>
                  </a:cxn>
                  <a:cxn ang="0">
                    <a:pos x="1149" y="3067"/>
                  </a:cxn>
                  <a:cxn ang="0">
                    <a:pos x="405" y="3967"/>
                  </a:cxn>
                </a:cxnLst>
                <a:rect l="0" t="0" r="r" b="b"/>
                <a:pathLst>
                  <a:path w="11040" h="11761">
                    <a:moveTo>
                      <a:pt x="0" y="4672"/>
                    </a:moveTo>
                    <a:lnTo>
                      <a:pt x="123" y="4873"/>
                    </a:lnTo>
                    <a:lnTo>
                      <a:pt x="243" y="4914"/>
                    </a:lnTo>
                    <a:lnTo>
                      <a:pt x="169" y="5112"/>
                    </a:lnTo>
                    <a:lnTo>
                      <a:pt x="289" y="5169"/>
                    </a:lnTo>
                    <a:lnTo>
                      <a:pt x="274" y="5310"/>
                    </a:lnTo>
                    <a:lnTo>
                      <a:pt x="433" y="5364"/>
                    </a:lnTo>
                    <a:lnTo>
                      <a:pt x="555" y="5364"/>
                    </a:lnTo>
                    <a:lnTo>
                      <a:pt x="598" y="5496"/>
                    </a:lnTo>
                    <a:lnTo>
                      <a:pt x="976" y="5910"/>
                    </a:lnTo>
                    <a:lnTo>
                      <a:pt x="997" y="6055"/>
                    </a:lnTo>
                    <a:lnTo>
                      <a:pt x="1126" y="6070"/>
                    </a:lnTo>
                    <a:lnTo>
                      <a:pt x="1101" y="5923"/>
                    </a:lnTo>
                    <a:lnTo>
                      <a:pt x="1099" y="5820"/>
                    </a:lnTo>
                    <a:lnTo>
                      <a:pt x="1149" y="5751"/>
                    </a:lnTo>
                    <a:lnTo>
                      <a:pt x="1201" y="5824"/>
                    </a:lnTo>
                    <a:lnTo>
                      <a:pt x="1246" y="5935"/>
                    </a:lnTo>
                    <a:lnTo>
                      <a:pt x="1323" y="5880"/>
                    </a:lnTo>
                    <a:lnTo>
                      <a:pt x="1453" y="5998"/>
                    </a:lnTo>
                    <a:lnTo>
                      <a:pt x="1521" y="6015"/>
                    </a:lnTo>
                    <a:lnTo>
                      <a:pt x="1573" y="5941"/>
                    </a:lnTo>
                    <a:lnTo>
                      <a:pt x="1683" y="5907"/>
                    </a:lnTo>
                    <a:lnTo>
                      <a:pt x="1716" y="6034"/>
                    </a:lnTo>
                    <a:lnTo>
                      <a:pt x="1732" y="6210"/>
                    </a:lnTo>
                    <a:lnTo>
                      <a:pt x="1789" y="6279"/>
                    </a:lnTo>
                    <a:lnTo>
                      <a:pt x="1761" y="6330"/>
                    </a:lnTo>
                    <a:lnTo>
                      <a:pt x="1654" y="6222"/>
                    </a:lnTo>
                    <a:lnTo>
                      <a:pt x="1552" y="6282"/>
                    </a:lnTo>
                    <a:lnTo>
                      <a:pt x="1545" y="6178"/>
                    </a:lnTo>
                    <a:lnTo>
                      <a:pt x="1443" y="6150"/>
                    </a:lnTo>
                    <a:lnTo>
                      <a:pt x="1291" y="6159"/>
                    </a:lnTo>
                    <a:lnTo>
                      <a:pt x="1231" y="6117"/>
                    </a:lnTo>
                    <a:lnTo>
                      <a:pt x="1144" y="6174"/>
                    </a:lnTo>
                    <a:lnTo>
                      <a:pt x="1053" y="6138"/>
                    </a:lnTo>
                    <a:lnTo>
                      <a:pt x="1108" y="6315"/>
                    </a:lnTo>
                    <a:lnTo>
                      <a:pt x="1021" y="6402"/>
                    </a:lnTo>
                    <a:lnTo>
                      <a:pt x="1080" y="6522"/>
                    </a:lnTo>
                    <a:lnTo>
                      <a:pt x="1188" y="6451"/>
                    </a:lnTo>
                    <a:lnTo>
                      <a:pt x="1266" y="6489"/>
                    </a:lnTo>
                    <a:lnTo>
                      <a:pt x="1266" y="6571"/>
                    </a:lnTo>
                    <a:lnTo>
                      <a:pt x="1401" y="6624"/>
                    </a:lnTo>
                    <a:lnTo>
                      <a:pt x="1458" y="6787"/>
                    </a:lnTo>
                    <a:lnTo>
                      <a:pt x="1503" y="7030"/>
                    </a:lnTo>
                    <a:lnTo>
                      <a:pt x="1635" y="7134"/>
                    </a:lnTo>
                    <a:lnTo>
                      <a:pt x="1471" y="7306"/>
                    </a:lnTo>
                    <a:lnTo>
                      <a:pt x="1651" y="7360"/>
                    </a:lnTo>
                    <a:lnTo>
                      <a:pt x="1620" y="7485"/>
                    </a:lnTo>
                    <a:lnTo>
                      <a:pt x="1710" y="7560"/>
                    </a:lnTo>
                    <a:lnTo>
                      <a:pt x="1875" y="7554"/>
                    </a:lnTo>
                    <a:lnTo>
                      <a:pt x="1875" y="7450"/>
                    </a:lnTo>
                    <a:lnTo>
                      <a:pt x="2085" y="7350"/>
                    </a:lnTo>
                    <a:lnTo>
                      <a:pt x="2253" y="7465"/>
                    </a:lnTo>
                    <a:lnTo>
                      <a:pt x="2241" y="7572"/>
                    </a:lnTo>
                    <a:lnTo>
                      <a:pt x="2319" y="7578"/>
                    </a:lnTo>
                    <a:lnTo>
                      <a:pt x="2511" y="7471"/>
                    </a:lnTo>
                    <a:lnTo>
                      <a:pt x="2655" y="7453"/>
                    </a:lnTo>
                    <a:lnTo>
                      <a:pt x="2745" y="7524"/>
                    </a:lnTo>
                    <a:lnTo>
                      <a:pt x="2863" y="7396"/>
                    </a:lnTo>
                    <a:lnTo>
                      <a:pt x="2947" y="7395"/>
                    </a:lnTo>
                    <a:lnTo>
                      <a:pt x="3090" y="7350"/>
                    </a:lnTo>
                    <a:lnTo>
                      <a:pt x="3151" y="7405"/>
                    </a:lnTo>
                    <a:lnTo>
                      <a:pt x="3351" y="7411"/>
                    </a:lnTo>
                    <a:lnTo>
                      <a:pt x="3483" y="7560"/>
                    </a:lnTo>
                    <a:lnTo>
                      <a:pt x="3525" y="7467"/>
                    </a:lnTo>
                    <a:lnTo>
                      <a:pt x="3649" y="7530"/>
                    </a:lnTo>
                    <a:lnTo>
                      <a:pt x="3778" y="7560"/>
                    </a:lnTo>
                    <a:lnTo>
                      <a:pt x="3828" y="7510"/>
                    </a:lnTo>
                    <a:lnTo>
                      <a:pt x="3831" y="7425"/>
                    </a:lnTo>
                    <a:lnTo>
                      <a:pt x="3858" y="7312"/>
                    </a:lnTo>
                    <a:lnTo>
                      <a:pt x="4020" y="7395"/>
                    </a:lnTo>
                    <a:lnTo>
                      <a:pt x="4063" y="7554"/>
                    </a:lnTo>
                    <a:lnTo>
                      <a:pt x="4144" y="7642"/>
                    </a:lnTo>
                    <a:lnTo>
                      <a:pt x="4155" y="7545"/>
                    </a:lnTo>
                    <a:lnTo>
                      <a:pt x="4233" y="7480"/>
                    </a:lnTo>
                    <a:lnTo>
                      <a:pt x="4320" y="7434"/>
                    </a:lnTo>
                    <a:lnTo>
                      <a:pt x="4354" y="7578"/>
                    </a:lnTo>
                    <a:lnTo>
                      <a:pt x="4519" y="7677"/>
                    </a:lnTo>
                    <a:lnTo>
                      <a:pt x="4473" y="7764"/>
                    </a:lnTo>
                    <a:lnTo>
                      <a:pt x="4591" y="7756"/>
                    </a:lnTo>
                    <a:lnTo>
                      <a:pt x="4761" y="7872"/>
                    </a:lnTo>
                    <a:lnTo>
                      <a:pt x="4776" y="7797"/>
                    </a:lnTo>
                    <a:lnTo>
                      <a:pt x="4909" y="7839"/>
                    </a:lnTo>
                    <a:lnTo>
                      <a:pt x="4972" y="7935"/>
                    </a:lnTo>
                    <a:lnTo>
                      <a:pt x="5040" y="7824"/>
                    </a:lnTo>
                    <a:lnTo>
                      <a:pt x="5133" y="7903"/>
                    </a:lnTo>
                    <a:lnTo>
                      <a:pt x="5284" y="7917"/>
                    </a:lnTo>
                    <a:lnTo>
                      <a:pt x="5100" y="8130"/>
                    </a:lnTo>
                    <a:lnTo>
                      <a:pt x="4953" y="8131"/>
                    </a:lnTo>
                    <a:lnTo>
                      <a:pt x="4800" y="8086"/>
                    </a:lnTo>
                    <a:lnTo>
                      <a:pt x="4650" y="8139"/>
                    </a:lnTo>
                    <a:lnTo>
                      <a:pt x="4567" y="8217"/>
                    </a:lnTo>
                    <a:lnTo>
                      <a:pt x="4660" y="8275"/>
                    </a:lnTo>
                    <a:lnTo>
                      <a:pt x="4842" y="8305"/>
                    </a:lnTo>
                    <a:lnTo>
                      <a:pt x="4720" y="8352"/>
                    </a:lnTo>
                    <a:lnTo>
                      <a:pt x="4536" y="8401"/>
                    </a:lnTo>
                    <a:lnTo>
                      <a:pt x="4441" y="8190"/>
                    </a:lnTo>
                    <a:lnTo>
                      <a:pt x="4216" y="8092"/>
                    </a:lnTo>
                    <a:lnTo>
                      <a:pt x="4014" y="7965"/>
                    </a:lnTo>
                    <a:lnTo>
                      <a:pt x="3840" y="7965"/>
                    </a:lnTo>
                    <a:lnTo>
                      <a:pt x="3588" y="7873"/>
                    </a:lnTo>
                    <a:lnTo>
                      <a:pt x="3378" y="7699"/>
                    </a:lnTo>
                    <a:lnTo>
                      <a:pt x="3049" y="7542"/>
                    </a:lnTo>
                    <a:lnTo>
                      <a:pt x="2961" y="7545"/>
                    </a:lnTo>
                    <a:lnTo>
                      <a:pt x="2898" y="7485"/>
                    </a:lnTo>
                    <a:lnTo>
                      <a:pt x="2752" y="7633"/>
                    </a:lnTo>
                    <a:lnTo>
                      <a:pt x="2631" y="7837"/>
                    </a:lnTo>
                    <a:lnTo>
                      <a:pt x="2451" y="7930"/>
                    </a:lnTo>
                    <a:lnTo>
                      <a:pt x="2268" y="7809"/>
                    </a:lnTo>
                    <a:lnTo>
                      <a:pt x="2074" y="7782"/>
                    </a:lnTo>
                    <a:lnTo>
                      <a:pt x="2061" y="8017"/>
                    </a:lnTo>
                    <a:lnTo>
                      <a:pt x="1980" y="8100"/>
                    </a:lnTo>
                    <a:lnTo>
                      <a:pt x="1969" y="8185"/>
                    </a:lnTo>
                    <a:lnTo>
                      <a:pt x="1747" y="8380"/>
                    </a:lnTo>
                    <a:lnTo>
                      <a:pt x="1626" y="8356"/>
                    </a:lnTo>
                    <a:lnTo>
                      <a:pt x="1611" y="8577"/>
                    </a:lnTo>
                    <a:lnTo>
                      <a:pt x="1768" y="8617"/>
                    </a:lnTo>
                    <a:lnTo>
                      <a:pt x="1912" y="8710"/>
                    </a:lnTo>
                    <a:lnTo>
                      <a:pt x="1948" y="8836"/>
                    </a:lnTo>
                    <a:lnTo>
                      <a:pt x="1951" y="9000"/>
                    </a:lnTo>
                    <a:lnTo>
                      <a:pt x="2104" y="9016"/>
                    </a:lnTo>
                    <a:lnTo>
                      <a:pt x="2296" y="9177"/>
                    </a:lnTo>
                    <a:lnTo>
                      <a:pt x="2467" y="9343"/>
                    </a:lnTo>
                    <a:lnTo>
                      <a:pt x="2557" y="9589"/>
                    </a:lnTo>
                    <a:lnTo>
                      <a:pt x="2610" y="9750"/>
                    </a:lnTo>
                    <a:lnTo>
                      <a:pt x="2353" y="10050"/>
                    </a:lnTo>
                    <a:lnTo>
                      <a:pt x="2431" y="10354"/>
                    </a:lnTo>
                    <a:lnTo>
                      <a:pt x="2557" y="10513"/>
                    </a:lnTo>
                    <a:lnTo>
                      <a:pt x="2569" y="10752"/>
                    </a:lnTo>
                    <a:lnTo>
                      <a:pt x="2610" y="10875"/>
                    </a:lnTo>
                    <a:lnTo>
                      <a:pt x="2749" y="10854"/>
                    </a:lnTo>
                    <a:lnTo>
                      <a:pt x="2880" y="11053"/>
                    </a:lnTo>
                    <a:lnTo>
                      <a:pt x="3003" y="10936"/>
                    </a:lnTo>
                    <a:lnTo>
                      <a:pt x="3001" y="10822"/>
                    </a:lnTo>
                    <a:lnTo>
                      <a:pt x="2988" y="10644"/>
                    </a:lnTo>
                    <a:lnTo>
                      <a:pt x="2971" y="10537"/>
                    </a:lnTo>
                    <a:lnTo>
                      <a:pt x="3000" y="10441"/>
                    </a:lnTo>
                    <a:lnTo>
                      <a:pt x="3115" y="10402"/>
                    </a:lnTo>
                    <a:lnTo>
                      <a:pt x="3285" y="10374"/>
                    </a:lnTo>
                    <a:lnTo>
                      <a:pt x="3375" y="10450"/>
                    </a:lnTo>
                    <a:lnTo>
                      <a:pt x="3366" y="10663"/>
                    </a:lnTo>
                    <a:lnTo>
                      <a:pt x="3525" y="10681"/>
                    </a:lnTo>
                    <a:lnTo>
                      <a:pt x="3679" y="11062"/>
                    </a:lnTo>
                    <a:lnTo>
                      <a:pt x="3771" y="11173"/>
                    </a:lnTo>
                    <a:lnTo>
                      <a:pt x="3735" y="11269"/>
                    </a:lnTo>
                    <a:lnTo>
                      <a:pt x="3786" y="11460"/>
                    </a:lnTo>
                    <a:lnTo>
                      <a:pt x="3705" y="11550"/>
                    </a:lnTo>
                    <a:lnTo>
                      <a:pt x="3901" y="11634"/>
                    </a:lnTo>
                    <a:lnTo>
                      <a:pt x="3931" y="11761"/>
                    </a:lnTo>
                    <a:lnTo>
                      <a:pt x="3996" y="11635"/>
                    </a:lnTo>
                    <a:lnTo>
                      <a:pt x="3951" y="11461"/>
                    </a:lnTo>
                    <a:lnTo>
                      <a:pt x="3949" y="11338"/>
                    </a:lnTo>
                    <a:lnTo>
                      <a:pt x="4018" y="11251"/>
                    </a:lnTo>
                    <a:lnTo>
                      <a:pt x="4072" y="11176"/>
                    </a:lnTo>
                    <a:lnTo>
                      <a:pt x="4020" y="11053"/>
                    </a:lnTo>
                    <a:lnTo>
                      <a:pt x="4096" y="10965"/>
                    </a:lnTo>
                    <a:lnTo>
                      <a:pt x="4246" y="10858"/>
                    </a:lnTo>
                    <a:lnTo>
                      <a:pt x="4348" y="10900"/>
                    </a:lnTo>
                    <a:lnTo>
                      <a:pt x="4470" y="10933"/>
                    </a:lnTo>
                    <a:lnTo>
                      <a:pt x="4521" y="11139"/>
                    </a:lnTo>
                    <a:lnTo>
                      <a:pt x="4626" y="11200"/>
                    </a:lnTo>
                    <a:lnTo>
                      <a:pt x="4650" y="11319"/>
                    </a:lnTo>
                    <a:lnTo>
                      <a:pt x="4788" y="11527"/>
                    </a:lnTo>
                    <a:lnTo>
                      <a:pt x="4719" y="11610"/>
                    </a:lnTo>
                    <a:lnTo>
                      <a:pt x="4816" y="11686"/>
                    </a:lnTo>
                    <a:lnTo>
                      <a:pt x="4861" y="11626"/>
                    </a:lnTo>
                    <a:lnTo>
                      <a:pt x="4789" y="11530"/>
                    </a:lnTo>
                    <a:lnTo>
                      <a:pt x="4911" y="11503"/>
                    </a:lnTo>
                    <a:lnTo>
                      <a:pt x="5013" y="11715"/>
                    </a:lnTo>
                    <a:lnTo>
                      <a:pt x="5148" y="11715"/>
                    </a:lnTo>
                    <a:lnTo>
                      <a:pt x="5203" y="11685"/>
                    </a:lnTo>
                    <a:lnTo>
                      <a:pt x="5107" y="11565"/>
                    </a:lnTo>
                    <a:lnTo>
                      <a:pt x="5131" y="11455"/>
                    </a:lnTo>
                    <a:lnTo>
                      <a:pt x="5011" y="11427"/>
                    </a:lnTo>
                    <a:lnTo>
                      <a:pt x="4911" y="11295"/>
                    </a:lnTo>
                    <a:lnTo>
                      <a:pt x="4878" y="11100"/>
                    </a:lnTo>
                    <a:lnTo>
                      <a:pt x="4911" y="11038"/>
                    </a:lnTo>
                    <a:lnTo>
                      <a:pt x="5055" y="11079"/>
                    </a:lnTo>
                    <a:lnTo>
                      <a:pt x="5056" y="10944"/>
                    </a:lnTo>
                    <a:lnTo>
                      <a:pt x="4938" y="10785"/>
                    </a:lnTo>
                    <a:lnTo>
                      <a:pt x="4821" y="10365"/>
                    </a:lnTo>
                    <a:lnTo>
                      <a:pt x="4791" y="10239"/>
                    </a:lnTo>
                    <a:lnTo>
                      <a:pt x="4668" y="10194"/>
                    </a:lnTo>
                    <a:lnTo>
                      <a:pt x="4696" y="10006"/>
                    </a:lnTo>
                    <a:lnTo>
                      <a:pt x="4561" y="9823"/>
                    </a:lnTo>
                    <a:lnTo>
                      <a:pt x="4356" y="9391"/>
                    </a:lnTo>
                    <a:lnTo>
                      <a:pt x="4378" y="9280"/>
                    </a:lnTo>
                    <a:lnTo>
                      <a:pt x="4473" y="9240"/>
                    </a:lnTo>
                    <a:lnTo>
                      <a:pt x="4548" y="9298"/>
                    </a:lnTo>
                    <a:lnTo>
                      <a:pt x="4648" y="9327"/>
                    </a:lnTo>
                    <a:lnTo>
                      <a:pt x="4759" y="9298"/>
                    </a:lnTo>
                    <a:lnTo>
                      <a:pt x="4912" y="9430"/>
                    </a:lnTo>
                    <a:lnTo>
                      <a:pt x="5088" y="9480"/>
                    </a:lnTo>
                    <a:lnTo>
                      <a:pt x="5089" y="9609"/>
                    </a:lnTo>
                    <a:lnTo>
                      <a:pt x="4969" y="9609"/>
                    </a:lnTo>
                    <a:lnTo>
                      <a:pt x="4996" y="9714"/>
                    </a:lnTo>
                    <a:lnTo>
                      <a:pt x="5145" y="9820"/>
                    </a:lnTo>
                    <a:lnTo>
                      <a:pt x="5206" y="9744"/>
                    </a:lnTo>
                    <a:lnTo>
                      <a:pt x="5328" y="9715"/>
                    </a:lnTo>
                    <a:lnTo>
                      <a:pt x="5281" y="9625"/>
                    </a:lnTo>
                    <a:lnTo>
                      <a:pt x="5404" y="9568"/>
                    </a:lnTo>
                    <a:lnTo>
                      <a:pt x="5715" y="9552"/>
                    </a:lnTo>
                    <a:lnTo>
                      <a:pt x="5731" y="9498"/>
                    </a:lnTo>
                    <a:lnTo>
                      <a:pt x="5541" y="9312"/>
                    </a:lnTo>
                    <a:lnTo>
                      <a:pt x="5566" y="9220"/>
                    </a:lnTo>
                    <a:lnTo>
                      <a:pt x="5572" y="9075"/>
                    </a:lnTo>
                    <a:lnTo>
                      <a:pt x="5445" y="9075"/>
                    </a:lnTo>
                    <a:lnTo>
                      <a:pt x="5374" y="9196"/>
                    </a:lnTo>
                    <a:lnTo>
                      <a:pt x="5254" y="9205"/>
                    </a:lnTo>
                    <a:lnTo>
                      <a:pt x="5160" y="9088"/>
                    </a:lnTo>
                    <a:lnTo>
                      <a:pt x="5163" y="8890"/>
                    </a:lnTo>
                    <a:lnTo>
                      <a:pt x="4996" y="8862"/>
                    </a:lnTo>
                    <a:lnTo>
                      <a:pt x="5148" y="8700"/>
                    </a:lnTo>
                    <a:lnTo>
                      <a:pt x="5209" y="8529"/>
                    </a:lnTo>
                    <a:lnTo>
                      <a:pt x="5001" y="8560"/>
                    </a:lnTo>
                    <a:lnTo>
                      <a:pt x="4831" y="8520"/>
                    </a:lnTo>
                    <a:lnTo>
                      <a:pt x="4933" y="8440"/>
                    </a:lnTo>
                    <a:lnTo>
                      <a:pt x="5076" y="8437"/>
                    </a:lnTo>
                    <a:lnTo>
                      <a:pt x="5179" y="8415"/>
                    </a:lnTo>
                    <a:lnTo>
                      <a:pt x="5271" y="8325"/>
                    </a:lnTo>
                    <a:lnTo>
                      <a:pt x="5550" y="8350"/>
                    </a:lnTo>
                    <a:lnTo>
                      <a:pt x="5611" y="8251"/>
                    </a:lnTo>
                    <a:lnTo>
                      <a:pt x="5760" y="8202"/>
                    </a:lnTo>
                    <a:lnTo>
                      <a:pt x="5880" y="8184"/>
                    </a:lnTo>
                    <a:lnTo>
                      <a:pt x="5853" y="8310"/>
                    </a:lnTo>
                    <a:lnTo>
                      <a:pt x="6073" y="8487"/>
                    </a:lnTo>
                    <a:lnTo>
                      <a:pt x="6199" y="8724"/>
                    </a:lnTo>
                    <a:lnTo>
                      <a:pt x="6306" y="8670"/>
                    </a:lnTo>
                    <a:lnTo>
                      <a:pt x="6411" y="8775"/>
                    </a:lnTo>
                    <a:lnTo>
                      <a:pt x="6469" y="8938"/>
                    </a:lnTo>
                    <a:lnTo>
                      <a:pt x="6466" y="9054"/>
                    </a:lnTo>
                    <a:lnTo>
                      <a:pt x="6682" y="9040"/>
                    </a:lnTo>
                    <a:lnTo>
                      <a:pt x="6691" y="8895"/>
                    </a:lnTo>
                    <a:lnTo>
                      <a:pt x="6750" y="8730"/>
                    </a:lnTo>
                    <a:lnTo>
                      <a:pt x="6684" y="8637"/>
                    </a:lnTo>
                    <a:lnTo>
                      <a:pt x="6618" y="8575"/>
                    </a:lnTo>
                    <a:lnTo>
                      <a:pt x="6675" y="8488"/>
                    </a:lnTo>
                    <a:lnTo>
                      <a:pt x="6607" y="8476"/>
                    </a:lnTo>
                    <a:lnTo>
                      <a:pt x="6559" y="8416"/>
                    </a:lnTo>
                    <a:lnTo>
                      <a:pt x="6601" y="8260"/>
                    </a:lnTo>
                    <a:lnTo>
                      <a:pt x="6571" y="8055"/>
                    </a:lnTo>
                    <a:lnTo>
                      <a:pt x="6721" y="7951"/>
                    </a:lnTo>
                    <a:lnTo>
                      <a:pt x="6636" y="7773"/>
                    </a:lnTo>
                    <a:lnTo>
                      <a:pt x="6511" y="7678"/>
                    </a:lnTo>
                    <a:lnTo>
                      <a:pt x="6232" y="7560"/>
                    </a:lnTo>
                    <a:lnTo>
                      <a:pt x="6024" y="7543"/>
                    </a:lnTo>
                    <a:lnTo>
                      <a:pt x="5935" y="7369"/>
                    </a:lnTo>
                    <a:lnTo>
                      <a:pt x="5857" y="7186"/>
                    </a:lnTo>
                    <a:lnTo>
                      <a:pt x="5460" y="6945"/>
                    </a:lnTo>
                    <a:lnTo>
                      <a:pt x="5313" y="6867"/>
                    </a:lnTo>
                    <a:lnTo>
                      <a:pt x="5209" y="6781"/>
                    </a:lnTo>
                    <a:lnTo>
                      <a:pt x="5161" y="6855"/>
                    </a:lnTo>
                    <a:lnTo>
                      <a:pt x="5047" y="6855"/>
                    </a:lnTo>
                    <a:lnTo>
                      <a:pt x="4966" y="6691"/>
                    </a:lnTo>
                    <a:lnTo>
                      <a:pt x="4867" y="6640"/>
                    </a:lnTo>
                    <a:lnTo>
                      <a:pt x="4686" y="6645"/>
                    </a:lnTo>
                    <a:lnTo>
                      <a:pt x="4563" y="6570"/>
                    </a:lnTo>
                    <a:lnTo>
                      <a:pt x="4410" y="6505"/>
                    </a:lnTo>
                    <a:lnTo>
                      <a:pt x="4161" y="6462"/>
                    </a:lnTo>
                    <a:lnTo>
                      <a:pt x="4113" y="6370"/>
                    </a:lnTo>
                    <a:lnTo>
                      <a:pt x="4189" y="6286"/>
                    </a:lnTo>
                    <a:lnTo>
                      <a:pt x="4335" y="6343"/>
                    </a:lnTo>
                    <a:lnTo>
                      <a:pt x="4516" y="6361"/>
                    </a:lnTo>
                    <a:lnTo>
                      <a:pt x="4605" y="6282"/>
                    </a:lnTo>
                    <a:lnTo>
                      <a:pt x="4734" y="6235"/>
                    </a:lnTo>
                    <a:lnTo>
                      <a:pt x="4768" y="6204"/>
                    </a:lnTo>
                    <a:lnTo>
                      <a:pt x="4866" y="6195"/>
                    </a:lnTo>
                    <a:lnTo>
                      <a:pt x="4909" y="6100"/>
                    </a:lnTo>
                    <a:lnTo>
                      <a:pt x="4995" y="6046"/>
                    </a:lnTo>
                    <a:lnTo>
                      <a:pt x="4941" y="5985"/>
                    </a:lnTo>
                    <a:lnTo>
                      <a:pt x="4875" y="6028"/>
                    </a:lnTo>
                    <a:lnTo>
                      <a:pt x="4875" y="5911"/>
                    </a:lnTo>
                    <a:lnTo>
                      <a:pt x="4831" y="5823"/>
                    </a:lnTo>
                    <a:lnTo>
                      <a:pt x="4729" y="5787"/>
                    </a:lnTo>
                    <a:lnTo>
                      <a:pt x="4699" y="5668"/>
                    </a:lnTo>
                    <a:lnTo>
                      <a:pt x="4665" y="5730"/>
                    </a:lnTo>
                    <a:lnTo>
                      <a:pt x="4591" y="5695"/>
                    </a:lnTo>
                    <a:lnTo>
                      <a:pt x="4605" y="5611"/>
                    </a:lnTo>
                    <a:lnTo>
                      <a:pt x="4561" y="5473"/>
                    </a:lnTo>
                    <a:lnTo>
                      <a:pt x="4624" y="5412"/>
                    </a:lnTo>
                    <a:lnTo>
                      <a:pt x="4741" y="5443"/>
                    </a:lnTo>
                    <a:lnTo>
                      <a:pt x="4836" y="5323"/>
                    </a:lnTo>
                    <a:lnTo>
                      <a:pt x="4987" y="5410"/>
                    </a:lnTo>
                    <a:lnTo>
                      <a:pt x="5071" y="5392"/>
                    </a:lnTo>
                    <a:lnTo>
                      <a:pt x="5167" y="5515"/>
                    </a:lnTo>
                    <a:lnTo>
                      <a:pt x="5211" y="5616"/>
                    </a:lnTo>
                    <a:lnTo>
                      <a:pt x="5281" y="5715"/>
                    </a:lnTo>
                    <a:lnTo>
                      <a:pt x="5211" y="5743"/>
                    </a:lnTo>
                    <a:lnTo>
                      <a:pt x="5151" y="5818"/>
                    </a:lnTo>
                    <a:lnTo>
                      <a:pt x="5062" y="5829"/>
                    </a:lnTo>
                    <a:lnTo>
                      <a:pt x="5092" y="5760"/>
                    </a:lnTo>
                    <a:lnTo>
                      <a:pt x="5040" y="5686"/>
                    </a:lnTo>
                    <a:lnTo>
                      <a:pt x="4966" y="5787"/>
                    </a:lnTo>
                    <a:lnTo>
                      <a:pt x="4981" y="5896"/>
                    </a:lnTo>
                    <a:lnTo>
                      <a:pt x="5086" y="5923"/>
                    </a:lnTo>
                    <a:lnTo>
                      <a:pt x="5298" y="5805"/>
                    </a:lnTo>
                    <a:lnTo>
                      <a:pt x="5511" y="5731"/>
                    </a:lnTo>
                    <a:lnTo>
                      <a:pt x="5419" y="5548"/>
                    </a:lnTo>
                    <a:lnTo>
                      <a:pt x="5313" y="5317"/>
                    </a:lnTo>
                    <a:lnTo>
                      <a:pt x="5164" y="5151"/>
                    </a:lnTo>
                    <a:lnTo>
                      <a:pt x="4966" y="4897"/>
                    </a:lnTo>
                    <a:lnTo>
                      <a:pt x="4758" y="4780"/>
                    </a:lnTo>
                    <a:lnTo>
                      <a:pt x="4687" y="4546"/>
                    </a:lnTo>
                    <a:lnTo>
                      <a:pt x="4681" y="4335"/>
                    </a:lnTo>
                    <a:lnTo>
                      <a:pt x="4447" y="4141"/>
                    </a:lnTo>
                    <a:lnTo>
                      <a:pt x="4399" y="3984"/>
                    </a:lnTo>
                    <a:lnTo>
                      <a:pt x="4221" y="3840"/>
                    </a:lnTo>
                    <a:lnTo>
                      <a:pt x="4174" y="3657"/>
                    </a:lnTo>
                    <a:lnTo>
                      <a:pt x="4147" y="3475"/>
                    </a:lnTo>
                    <a:lnTo>
                      <a:pt x="4263" y="3213"/>
                    </a:lnTo>
                    <a:lnTo>
                      <a:pt x="4413" y="3084"/>
                    </a:lnTo>
                    <a:lnTo>
                      <a:pt x="4356" y="3009"/>
                    </a:lnTo>
                    <a:lnTo>
                      <a:pt x="4266" y="2994"/>
                    </a:lnTo>
                    <a:lnTo>
                      <a:pt x="4233" y="2865"/>
                    </a:lnTo>
                    <a:lnTo>
                      <a:pt x="4251" y="2821"/>
                    </a:lnTo>
                    <a:lnTo>
                      <a:pt x="4356" y="2844"/>
                    </a:lnTo>
                    <a:lnTo>
                      <a:pt x="4320" y="2760"/>
                    </a:lnTo>
                    <a:lnTo>
                      <a:pt x="4386" y="2667"/>
                    </a:lnTo>
                    <a:lnTo>
                      <a:pt x="4455" y="2770"/>
                    </a:lnTo>
                    <a:lnTo>
                      <a:pt x="4504" y="2638"/>
                    </a:lnTo>
                    <a:lnTo>
                      <a:pt x="4597" y="2604"/>
                    </a:lnTo>
                    <a:lnTo>
                      <a:pt x="4729" y="2515"/>
                    </a:lnTo>
                    <a:lnTo>
                      <a:pt x="4852" y="2559"/>
                    </a:lnTo>
                    <a:lnTo>
                      <a:pt x="4894" y="2650"/>
                    </a:lnTo>
                    <a:lnTo>
                      <a:pt x="4800" y="2758"/>
                    </a:lnTo>
                    <a:lnTo>
                      <a:pt x="4641" y="2773"/>
                    </a:lnTo>
                    <a:lnTo>
                      <a:pt x="4701" y="2910"/>
                    </a:lnTo>
                    <a:lnTo>
                      <a:pt x="4771" y="3043"/>
                    </a:lnTo>
                    <a:lnTo>
                      <a:pt x="4890" y="3061"/>
                    </a:lnTo>
                    <a:lnTo>
                      <a:pt x="4981" y="3126"/>
                    </a:lnTo>
                    <a:lnTo>
                      <a:pt x="5092" y="3240"/>
                    </a:lnTo>
                    <a:lnTo>
                      <a:pt x="5211" y="3280"/>
                    </a:lnTo>
                    <a:lnTo>
                      <a:pt x="5476" y="3408"/>
                    </a:lnTo>
                    <a:lnTo>
                      <a:pt x="5416" y="3672"/>
                    </a:lnTo>
                    <a:lnTo>
                      <a:pt x="5541" y="3847"/>
                    </a:lnTo>
                    <a:lnTo>
                      <a:pt x="5538" y="3999"/>
                    </a:lnTo>
                    <a:lnTo>
                      <a:pt x="5695" y="3954"/>
                    </a:lnTo>
                    <a:lnTo>
                      <a:pt x="5839" y="4020"/>
                    </a:lnTo>
                    <a:lnTo>
                      <a:pt x="5928" y="4090"/>
                    </a:lnTo>
                    <a:lnTo>
                      <a:pt x="6153" y="4090"/>
                    </a:lnTo>
                    <a:lnTo>
                      <a:pt x="6141" y="4015"/>
                    </a:lnTo>
                    <a:lnTo>
                      <a:pt x="6073" y="3997"/>
                    </a:lnTo>
                    <a:lnTo>
                      <a:pt x="6021" y="3885"/>
                    </a:lnTo>
                    <a:lnTo>
                      <a:pt x="5763" y="3834"/>
                    </a:lnTo>
                    <a:lnTo>
                      <a:pt x="5647" y="3699"/>
                    </a:lnTo>
                    <a:lnTo>
                      <a:pt x="5542" y="3558"/>
                    </a:lnTo>
                    <a:lnTo>
                      <a:pt x="5481" y="3402"/>
                    </a:lnTo>
                    <a:lnTo>
                      <a:pt x="5514" y="3322"/>
                    </a:lnTo>
                    <a:lnTo>
                      <a:pt x="5596" y="3240"/>
                    </a:lnTo>
                    <a:lnTo>
                      <a:pt x="5806" y="3343"/>
                    </a:lnTo>
                    <a:lnTo>
                      <a:pt x="5926" y="3354"/>
                    </a:lnTo>
                    <a:lnTo>
                      <a:pt x="6036" y="3382"/>
                    </a:lnTo>
                    <a:lnTo>
                      <a:pt x="6157" y="3595"/>
                    </a:lnTo>
                    <a:lnTo>
                      <a:pt x="6240" y="3637"/>
                    </a:lnTo>
                    <a:lnTo>
                      <a:pt x="6232" y="3805"/>
                    </a:lnTo>
                    <a:lnTo>
                      <a:pt x="6399" y="3895"/>
                    </a:lnTo>
                    <a:lnTo>
                      <a:pt x="6483" y="4029"/>
                    </a:lnTo>
                    <a:lnTo>
                      <a:pt x="6607" y="3952"/>
                    </a:lnTo>
                    <a:lnTo>
                      <a:pt x="6651" y="3880"/>
                    </a:lnTo>
                    <a:lnTo>
                      <a:pt x="6571" y="3789"/>
                    </a:lnTo>
                    <a:lnTo>
                      <a:pt x="6558" y="3625"/>
                    </a:lnTo>
                    <a:lnTo>
                      <a:pt x="6442" y="3505"/>
                    </a:lnTo>
                    <a:lnTo>
                      <a:pt x="6240" y="3444"/>
                    </a:lnTo>
                    <a:lnTo>
                      <a:pt x="6096" y="3265"/>
                    </a:lnTo>
                    <a:lnTo>
                      <a:pt x="6094" y="3135"/>
                    </a:lnTo>
                    <a:lnTo>
                      <a:pt x="6171" y="3039"/>
                    </a:lnTo>
                    <a:lnTo>
                      <a:pt x="6850" y="3268"/>
                    </a:lnTo>
                    <a:lnTo>
                      <a:pt x="6951" y="3477"/>
                    </a:lnTo>
                    <a:lnTo>
                      <a:pt x="7185" y="3643"/>
                    </a:lnTo>
                    <a:lnTo>
                      <a:pt x="7275" y="3504"/>
                    </a:lnTo>
                    <a:lnTo>
                      <a:pt x="7113" y="3361"/>
                    </a:lnTo>
                    <a:lnTo>
                      <a:pt x="7008" y="3196"/>
                    </a:lnTo>
                    <a:lnTo>
                      <a:pt x="6727" y="3030"/>
                    </a:lnTo>
                    <a:lnTo>
                      <a:pt x="6637" y="2955"/>
                    </a:lnTo>
                    <a:lnTo>
                      <a:pt x="6532" y="3013"/>
                    </a:lnTo>
                    <a:lnTo>
                      <a:pt x="6394" y="2965"/>
                    </a:lnTo>
                    <a:lnTo>
                      <a:pt x="6316" y="2874"/>
                    </a:lnTo>
                    <a:lnTo>
                      <a:pt x="6285" y="2758"/>
                    </a:lnTo>
                    <a:lnTo>
                      <a:pt x="6393" y="2731"/>
                    </a:lnTo>
                    <a:lnTo>
                      <a:pt x="6471" y="2680"/>
                    </a:lnTo>
                    <a:lnTo>
                      <a:pt x="6354" y="2641"/>
                    </a:lnTo>
                    <a:lnTo>
                      <a:pt x="6181" y="2499"/>
                    </a:lnTo>
                    <a:lnTo>
                      <a:pt x="6060" y="2443"/>
                    </a:lnTo>
                    <a:lnTo>
                      <a:pt x="6019" y="2338"/>
                    </a:lnTo>
                    <a:lnTo>
                      <a:pt x="6100" y="2274"/>
                    </a:lnTo>
                    <a:lnTo>
                      <a:pt x="6397" y="2134"/>
                    </a:lnTo>
                    <a:lnTo>
                      <a:pt x="6573" y="2317"/>
                    </a:lnTo>
                    <a:lnTo>
                      <a:pt x="6757" y="2304"/>
                    </a:lnTo>
                    <a:lnTo>
                      <a:pt x="6997" y="2169"/>
                    </a:lnTo>
                    <a:lnTo>
                      <a:pt x="7134" y="1945"/>
                    </a:lnTo>
                    <a:lnTo>
                      <a:pt x="7233" y="1812"/>
                    </a:lnTo>
                    <a:lnTo>
                      <a:pt x="7432" y="1785"/>
                    </a:lnTo>
                    <a:lnTo>
                      <a:pt x="7533" y="1825"/>
                    </a:lnTo>
                    <a:lnTo>
                      <a:pt x="7608" y="1935"/>
                    </a:lnTo>
                    <a:lnTo>
                      <a:pt x="7761" y="1965"/>
                    </a:lnTo>
                    <a:lnTo>
                      <a:pt x="7824" y="2019"/>
                    </a:lnTo>
                    <a:lnTo>
                      <a:pt x="7950" y="1993"/>
                    </a:lnTo>
                    <a:lnTo>
                      <a:pt x="8074" y="1872"/>
                    </a:lnTo>
                    <a:lnTo>
                      <a:pt x="8236" y="1816"/>
                    </a:lnTo>
                    <a:lnTo>
                      <a:pt x="8311" y="1690"/>
                    </a:lnTo>
                    <a:lnTo>
                      <a:pt x="8451" y="1615"/>
                    </a:lnTo>
                    <a:lnTo>
                      <a:pt x="8359" y="1498"/>
                    </a:lnTo>
                    <a:lnTo>
                      <a:pt x="8418" y="1456"/>
                    </a:lnTo>
                    <a:lnTo>
                      <a:pt x="8527" y="1558"/>
                    </a:lnTo>
                    <a:lnTo>
                      <a:pt x="8520" y="1644"/>
                    </a:lnTo>
                    <a:lnTo>
                      <a:pt x="8481" y="1794"/>
                    </a:lnTo>
                    <a:lnTo>
                      <a:pt x="8704" y="1845"/>
                    </a:lnTo>
                    <a:lnTo>
                      <a:pt x="8805" y="1800"/>
                    </a:lnTo>
                    <a:lnTo>
                      <a:pt x="8898" y="1869"/>
                    </a:lnTo>
                    <a:lnTo>
                      <a:pt x="9066" y="1885"/>
                    </a:lnTo>
                    <a:lnTo>
                      <a:pt x="9198" y="1935"/>
                    </a:lnTo>
                    <a:lnTo>
                      <a:pt x="9346" y="1944"/>
                    </a:lnTo>
                    <a:lnTo>
                      <a:pt x="9499" y="2038"/>
                    </a:lnTo>
                    <a:lnTo>
                      <a:pt x="9666" y="1975"/>
                    </a:lnTo>
                    <a:lnTo>
                      <a:pt x="9960" y="2038"/>
                    </a:lnTo>
                    <a:lnTo>
                      <a:pt x="10024" y="2133"/>
                    </a:lnTo>
                    <a:lnTo>
                      <a:pt x="9978" y="2145"/>
                    </a:lnTo>
                    <a:lnTo>
                      <a:pt x="10066" y="2295"/>
                    </a:lnTo>
                    <a:lnTo>
                      <a:pt x="10381" y="1950"/>
                    </a:lnTo>
                    <a:lnTo>
                      <a:pt x="10470" y="1749"/>
                    </a:lnTo>
                    <a:lnTo>
                      <a:pt x="10611" y="1620"/>
                    </a:lnTo>
                    <a:lnTo>
                      <a:pt x="10509" y="1527"/>
                    </a:lnTo>
                    <a:lnTo>
                      <a:pt x="10477" y="1089"/>
                    </a:lnTo>
                    <a:lnTo>
                      <a:pt x="10644" y="1117"/>
                    </a:lnTo>
                    <a:lnTo>
                      <a:pt x="10803" y="879"/>
                    </a:lnTo>
                    <a:lnTo>
                      <a:pt x="10936" y="999"/>
                    </a:lnTo>
                    <a:lnTo>
                      <a:pt x="11040" y="895"/>
                    </a:lnTo>
                    <a:lnTo>
                      <a:pt x="10971" y="592"/>
                    </a:lnTo>
                    <a:lnTo>
                      <a:pt x="10957" y="340"/>
                    </a:lnTo>
                    <a:lnTo>
                      <a:pt x="10807" y="280"/>
                    </a:lnTo>
                    <a:lnTo>
                      <a:pt x="10728" y="130"/>
                    </a:lnTo>
                    <a:lnTo>
                      <a:pt x="10546" y="75"/>
                    </a:lnTo>
                    <a:lnTo>
                      <a:pt x="10431" y="118"/>
                    </a:lnTo>
                    <a:lnTo>
                      <a:pt x="10312" y="13"/>
                    </a:lnTo>
                    <a:lnTo>
                      <a:pt x="10155" y="0"/>
                    </a:lnTo>
                    <a:lnTo>
                      <a:pt x="10051" y="100"/>
                    </a:lnTo>
                    <a:lnTo>
                      <a:pt x="10035" y="195"/>
                    </a:lnTo>
                    <a:lnTo>
                      <a:pt x="10171" y="310"/>
                    </a:lnTo>
                    <a:lnTo>
                      <a:pt x="10188" y="445"/>
                    </a:lnTo>
                    <a:lnTo>
                      <a:pt x="10221" y="600"/>
                    </a:lnTo>
                    <a:lnTo>
                      <a:pt x="10183" y="867"/>
                    </a:lnTo>
                    <a:lnTo>
                      <a:pt x="9970" y="919"/>
                    </a:lnTo>
                    <a:lnTo>
                      <a:pt x="9786" y="1005"/>
                    </a:lnTo>
                    <a:lnTo>
                      <a:pt x="9681" y="910"/>
                    </a:lnTo>
                    <a:lnTo>
                      <a:pt x="9406" y="984"/>
                    </a:lnTo>
                    <a:lnTo>
                      <a:pt x="9202" y="931"/>
                    </a:lnTo>
                    <a:lnTo>
                      <a:pt x="9082" y="1035"/>
                    </a:lnTo>
                    <a:lnTo>
                      <a:pt x="8772" y="1123"/>
                    </a:lnTo>
                    <a:lnTo>
                      <a:pt x="8631" y="1120"/>
                    </a:lnTo>
                    <a:lnTo>
                      <a:pt x="8599" y="1014"/>
                    </a:lnTo>
                    <a:lnTo>
                      <a:pt x="8421" y="879"/>
                    </a:lnTo>
                    <a:lnTo>
                      <a:pt x="8161" y="805"/>
                    </a:lnTo>
                    <a:lnTo>
                      <a:pt x="7999" y="795"/>
                    </a:lnTo>
                    <a:lnTo>
                      <a:pt x="7863" y="850"/>
                    </a:lnTo>
                    <a:lnTo>
                      <a:pt x="7807" y="744"/>
                    </a:lnTo>
                    <a:lnTo>
                      <a:pt x="7638" y="723"/>
                    </a:lnTo>
                    <a:lnTo>
                      <a:pt x="7515" y="436"/>
                    </a:lnTo>
                    <a:lnTo>
                      <a:pt x="7386" y="430"/>
                    </a:lnTo>
                    <a:lnTo>
                      <a:pt x="7381" y="534"/>
                    </a:lnTo>
                    <a:lnTo>
                      <a:pt x="7251" y="523"/>
                    </a:lnTo>
                    <a:lnTo>
                      <a:pt x="7128" y="549"/>
                    </a:lnTo>
                    <a:lnTo>
                      <a:pt x="7141" y="447"/>
                    </a:lnTo>
                    <a:lnTo>
                      <a:pt x="7023" y="405"/>
                    </a:lnTo>
                    <a:lnTo>
                      <a:pt x="6900" y="508"/>
                    </a:lnTo>
                    <a:lnTo>
                      <a:pt x="6721" y="477"/>
                    </a:lnTo>
                    <a:lnTo>
                      <a:pt x="6708" y="622"/>
                    </a:lnTo>
                    <a:lnTo>
                      <a:pt x="6576" y="697"/>
                    </a:lnTo>
                    <a:lnTo>
                      <a:pt x="6457" y="625"/>
                    </a:lnTo>
                    <a:lnTo>
                      <a:pt x="6274" y="691"/>
                    </a:lnTo>
                    <a:lnTo>
                      <a:pt x="6186" y="787"/>
                    </a:lnTo>
                    <a:lnTo>
                      <a:pt x="6076" y="751"/>
                    </a:lnTo>
                    <a:lnTo>
                      <a:pt x="5961" y="852"/>
                    </a:lnTo>
                    <a:lnTo>
                      <a:pt x="5821" y="772"/>
                    </a:lnTo>
                    <a:lnTo>
                      <a:pt x="5670" y="805"/>
                    </a:lnTo>
                    <a:lnTo>
                      <a:pt x="5497" y="865"/>
                    </a:lnTo>
                    <a:lnTo>
                      <a:pt x="5464" y="772"/>
                    </a:lnTo>
                    <a:lnTo>
                      <a:pt x="5361" y="810"/>
                    </a:lnTo>
                    <a:lnTo>
                      <a:pt x="5346" y="915"/>
                    </a:lnTo>
                    <a:lnTo>
                      <a:pt x="5214" y="988"/>
                    </a:lnTo>
                    <a:lnTo>
                      <a:pt x="4881" y="922"/>
                    </a:lnTo>
                    <a:lnTo>
                      <a:pt x="4593" y="883"/>
                    </a:lnTo>
                    <a:lnTo>
                      <a:pt x="4534" y="988"/>
                    </a:lnTo>
                    <a:lnTo>
                      <a:pt x="4524" y="1299"/>
                    </a:lnTo>
                    <a:lnTo>
                      <a:pt x="4342" y="1216"/>
                    </a:lnTo>
                    <a:lnTo>
                      <a:pt x="4236" y="1386"/>
                    </a:lnTo>
                    <a:lnTo>
                      <a:pt x="4027" y="1410"/>
                    </a:lnTo>
                    <a:lnTo>
                      <a:pt x="3816" y="1348"/>
                    </a:lnTo>
                    <a:lnTo>
                      <a:pt x="3667" y="1228"/>
                    </a:lnTo>
                    <a:lnTo>
                      <a:pt x="3495" y="1330"/>
                    </a:lnTo>
                    <a:lnTo>
                      <a:pt x="3381" y="1305"/>
                    </a:lnTo>
                    <a:lnTo>
                      <a:pt x="3180" y="1402"/>
                    </a:lnTo>
                    <a:lnTo>
                      <a:pt x="3081" y="1543"/>
                    </a:lnTo>
                    <a:lnTo>
                      <a:pt x="2962" y="1651"/>
                    </a:lnTo>
                    <a:lnTo>
                      <a:pt x="2917" y="1798"/>
                    </a:lnTo>
                    <a:lnTo>
                      <a:pt x="2734" y="1795"/>
                    </a:lnTo>
                    <a:lnTo>
                      <a:pt x="2572" y="1927"/>
                    </a:lnTo>
                    <a:lnTo>
                      <a:pt x="2458" y="1813"/>
                    </a:lnTo>
                    <a:lnTo>
                      <a:pt x="2253" y="1815"/>
                    </a:lnTo>
                    <a:lnTo>
                      <a:pt x="2146" y="1912"/>
                    </a:lnTo>
                    <a:lnTo>
                      <a:pt x="1939" y="1869"/>
                    </a:lnTo>
                    <a:lnTo>
                      <a:pt x="1806" y="1917"/>
                    </a:lnTo>
                    <a:lnTo>
                      <a:pt x="1635" y="1911"/>
                    </a:lnTo>
                    <a:lnTo>
                      <a:pt x="1458" y="1944"/>
                    </a:lnTo>
                    <a:lnTo>
                      <a:pt x="1461" y="2142"/>
                    </a:lnTo>
                    <a:lnTo>
                      <a:pt x="1536" y="2161"/>
                    </a:lnTo>
                    <a:lnTo>
                      <a:pt x="1656" y="2290"/>
                    </a:lnTo>
                    <a:lnTo>
                      <a:pt x="1656" y="2425"/>
                    </a:lnTo>
                    <a:lnTo>
                      <a:pt x="1621" y="2590"/>
                    </a:lnTo>
                    <a:lnTo>
                      <a:pt x="1504" y="2662"/>
                    </a:lnTo>
                    <a:lnTo>
                      <a:pt x="1521" y="2758"/>
                    </a:lnTo>
                    <a:lnTo>
                      <a:pt x="1422" y="2785"/>
                    </a:lnTo>
                    <a:lnTo>
                      <a:pt x="1318" y="2770"/>
                    </a:lnTo>
                    <a:lnTo>
                      <a:pt x="1216" y="2833"/>
                    </a:lnTo>
                    <a:lnTo>
                      <a:pt x="1149" y="3067"/>
                    </a:lnTo>
                    <a:lnTo>
                      <a:pt x="1048" y="3217"/>
                    </a:lnTo>
                    <a:lnTo>
                      <a:pt x="991" y="3406"/>
                    </a:lnTo>
                    <a:lnTo>
                      <a:pt x="1020" y="3547"/>
                    </a:lnTo>
                    <a:lnTo>
                      <a:pt x="892" y="3640"/>
                    </a:lnTo>
                    <a:lnTo>
                      <a:pt x="586" y="3658"/>
                    </a:lnTo>
                    <a:lnTo>
                      <a:pt x="496" y="3778"/>
                    </a:lnTo>
                    <a:lnTo>
                      <a:pt x="396" y="3781"/>
                    </a:lnTo>
                    <a:lnTo>
                      <a:pt x="366" y="3835"/>
                    </a:lnTo>
                    <a:lnTo>
                      <a:pt x="405" y="3967"/>
                    </a:lnTo>
                    <a:lnTo>
                      <a:pt x="495" y="4078"/>
                    </a:lnTo>
                    <a:lnTo>
                      <a:pt x="553" y="4222"/>
                    </a:lnTo>
                    <a:lnTo>
                      <a:pt x="484" y="4255"/>
                    </a:lnTo>
                    <a:lnTo>
                      <a:pt x="423" y="4198"/>
                    </a:lnTo>
                    <a:lnTo>
                      <a:pt x="346" y="4198"/>
                    </a:lnTo>
                    <a:lnTo>
                      <a:pt x="379" y="4380"/>
                    </a:lnTo>
                    <a:lnTo>
                      <a:pt x="0" y="467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1134" y="1746"/>
                <a:ext cx="150" cy="214"/>
              </a:xfrm>
              <a:custGeom>
                <a:avLst/>
                <a:gdLst/>
                <a:ahLst/>
                <a:cxnLst>
                  <a:cxn ang="0">
                    <a:pos x="144" y="214"/>
                  </a:cxn>
                  <a:cxn ang="0">
                    <a:pos x="117" y="187"/>
                  </a:cxn>
                  <a:cxn ang="0">
                    <a:pos x="98" y="177"/>
                  </a:cxn>
                  <a:cxn ang="0">
                    <a:pos x="80" y="166"/>
                  </a:cxn>
                  <a:cxn ang="0">
                    <a:pos x="63" y="147"/>
                  </a:cxn>
                  <a:cxn ang="0">
                    <a:pos x="57" y="105"/>
                  </a:cxn>
                  <a:cxn ang="0">
                    <a:pos x="35" y="99"/>
                  </a:cxn>
                  <a:cxn ang="0">
                    <a:pos x="21" y="73"/>
                  </a:cxn>
                  <a:cxn ang="0">
                    <a:pos x="15" y="51"/>
                  </a:cxn>
                  <a:cxn ang="0">
                    <a:pos x="0" y="45"/>
                  </a:cxn>
                  <a:cxn ang="0">
                    <a:pos x="0" y="7"/>
                  </a:cxn>
                  <a:cxn ang="0">
                    <a:pos x="44" y="9"/>
                  </a:cxn>
                  <a:cxn ang="0">
                    <a:pos x="71" y="0"/>
                  </a:cxn>
                  <a:cxn ang="0">
                    <a:pos x="95" y="15"/>
                  </a:cxn>
                  <a:cxn ang="0">
                    <a:pos x="102" y="45"/>
                  </a:cxn>
                  <a:cxn ang="0">
                    <a:pos x="66" y="57"/>
                  </a:cxn>
                  <a:cxn ang="0">
                    <a:pos x="68" y="93"/>
                  </a:cxn>
                  <a:cxn ang="0">
                    <a:pos x="92" y="145"/>
                  </a:cxn>
                  <a:cxn ang="0">
                    <a:pos x="108" y="159"/>
                  </a:cxn>
                  <a:cxn ang="0">
                    <a:pos x="125" y="169"/>
                  </a:cxn>
                  <a:cxn ang="0">
                    <a:pos x="137" y="163"/>
                  </a:cxn>
                  <a:cxn ang="0">
                    <a:pos x="150" y="183"/>
                  </a:cxn>
                  <a:cxn ang="0">
                    <a:pos x="144" y="214"/>
                  </a:cxn>
                </a:cxnLst>
                <a:rect l="0" t="0" r="r" b="b"/>
                <a:pathLst>
                  <a:path w="150" h="214">
                    <a:moveTo>
                      <a:pt x="144" y="214"/>
                    </a:moveTo>
                    <a:lnTo>
                      <a:pt x="117" y="187"/>
                    </a:lnTo>
                    <a:lnTo>
                      <a:pt x="98" y="177"/>
                    </a:lnTo>
                    <a:lnTo>
                      <a:pt x="80" y="166"/>
                    </a:lnTo>
                    <a:lnTo>
                      <a:pt x="63" y="147"/>
                    </a:lnTo>
                    <a:lnTo>
                      <a:pt x="57" y="105"/>
                    </a:lnTo>
                    <a:lnTo>
                      <a:pt x="35" y="99"/>
                    </a:lnTo>
                    <a:lnTo>
                      <a:pt x="21" y="73"/>
                    </a:lnTo>
                    <a:lnTo>
                      <a:pt x="15" y="51"/>
                    </a:lnTo>
                    <a:lnTo>
                      <a:pt x="0" y="45"/>
                    </a:lnTo>
                    <a:lnTo>
                      <a:pt x="0" y="7"/>
                    </a:lnTo>
                    <a:lnTo>
                      <a:pt x="44" y="9"/>
                    </a:lnTo>
                    <a:lnTo>
                      <a:pt x="71" y="0"/>
                    </a:lnTo>
                    <a:lnTo>
                      <a:pt x="95" y="15"/>
                    </a:lnTo>
                    <a:lnTo>
                      <a:pt x="102" y="45"/>
                    </a:lnTo>
                    <a:lnTo>
                      <a:pt x="66" y="57"/>
                    </a:lnTo>
                    <a:lnTo>
                      <a:pt x="68" y="93"/>
                    </a:lnTo>
                    <a:lnTo>
                      <a:pt x="92" y="145"/>
                    </a:lnTo>
                    <a:lnTo>
                      <a:pt x="108" y="159"/>
                    </a:lnTo>
                    <a:lnTo>
                      <a:pt x="125" y="169"/>
                    </a:lnTo>
                    <a:lnTo>
                      <a:pt x="137" y="163"/>
                    </a:lnTo>
                    <a:lnTo>
                      <a:pt x="150" y="183"/>
                    </a:lnTo>
                    <a:lnTo>
                      <a:pt x="144" y="21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1338" y="2338"/>
                <a:ext cx="164" cy="191"/>
              </a:xfrm>
              <a:custGeom>
                <a:avLst/>
                <a:gdLst/>
                <a:ahLst/>
                <a:cxnLst>
                  <a:cxn ang="0">
                    <a:pos x="138" y="189"/>
                  </a:cxn>
                  <a:cxn ang="0">
                    <a:pos x="159" y="191"/>
                  </a:cxn>
                  <a:cxn ang="0">
                    <a:pos x="164" y="162"/>
                  </a:cxn>
                  <a:cxn ang="0">
                    <a:pos x="135" y="117"/>
                  </a:cxn>
                  <a:cxn ang="0">
                    <a:pos x="136" y="91"/>
                  </a:cxn>
                  <a:cxn ang="0">
                    <a:pos x="128" y="95"/>
                  </a:cxn>
                  <a:cxn ang="0">
                    <a:pos x="108" y="105"/>
                  </a:cxn>
                  <a:cxn ang="0">
                    <a:pos x="98" y="78"/>
                  </a:cxn>
                  <a:cxn ang="0">
                    <a:pos x="102" y="33"/>
                  </a:cxn>
                  <a:cxn ang="0">
                    <a:pos x="92" y="18"/>
                  </a:cxn>
                  <a:cxn ang="0">
                    <a:pos x="91" y="0"/>
                  </a:cxn>
                  <a:cxn ang="0">
                    <a:pos x="80" y="6"/>
                  </a:cxn>
                  <a:cxn ang="0">
                    <a:pos x="71" y="21"/>
                  </a:cxn>
                  <a:cxn ang="0">
                    <a:pos x="78" y="39"/>
                  </a:cxn>
                  <a:cxn ang="0">
                    <a:pos x="53" y="75"/>
                  </a:cxn>
                  <a:cxn ang="0">
                    <a:pos x="44" y="36"/>
                  </a:cxn>
                  <a:cxn ang="0">
                    <a:pos x="14" y="44"/>
                  </a:cxn>
                  <a:cxn ang="0">
                    <a:pos x="17" y="81"/>
                  </a:cxn>
                  <a:cxn ang="0">
                    <a:pos x="11" y="99"/>
                  </a:cxn>
                  <a:cxn ang="0">
                    <a:pos x="11" y="116"/>
                  </a:cxn>
                  <a:cxn ang="0">
                    <a:pos x="0" y="136"/>
                  </a:cxn>
                  <a:cxn ang="0">
                    <a:pos x="21" y="152"/>
                  </a:cxn>
                  <a:cxn ang="0">
                    <a:pos x="45" y="136"/>
                  </a:cxn>
                  <a:cxn ang="0">
                    <a:pos x="39" y="113"/>
                  </a:cxn>
                  <a:cxn ang="0">
                    <a:pos x="33" y="95"/>
                  </a:cxn>
                  <a:cxn ang="0">
                    <a:pos x="51" y="101"/>
                  </a:cxn>
                  <a:cxn ang="0">
                    <a:pos x="60" y="165"/>
                  </a:cxn>
                  <a:cxn ang="0">
                    <a:pos x="80" y="173"/>
                  </a:cxn>
                  <a:cxn ang="0">
                    <a:pos x="93" y="164"/>
                  </a:cxn>
                  <a:cxn ang="0">
                    <a:pos x="116" y="167"/>
                  </a:cxn>
                  <a:cxn ang="0">
                    <a:pos x="138" y="189"/>
                  </a:cxn>
                </a:cxnLst>
                <a:rect l="0" t="0" r="r" b="b"/>
                <a:pathLst>
                  <a:path w="164" h="191">
                    <a:moveTo>
                      <a:pt x="138" y="189"/>
                    </a:moveTo>
                    <a:lnTo>
                      <a:pt x="159" y="191"/>
                    </a:lnTo>
                    <a:lnTo>
                      <a:pt x="164" y="162"/>
                    </a:lnTo>
                    <a:lnTo>
                      <a:pt x="135" y="117"/>
                    </a:lnTo>
                    <a:lnTo>
                      <a:pt x="136" y="91"/>
                    </a:lnTo>
                    <a:lnTo>
                      <a:pt x="128" y="95"/>
                    </a:lnTo>
                    <a:lnTo>
                      <a:pt x="108" y="105"/>
                    </a:lnTo>
                    <a:lnTo>
                      <a:pt x="98" y="78"/>
                    </a:lnTo>
                    <a:lnTo>
                      <a:pt x="102" y="33"/>
                    </a:lnTo>
                    <a:lnTo>
                      <a:pt x="92" y="18"/>
                    </a:lnTo>
                    <a:lnTo>
                      <a:pt x="91" y="0"/>
                    </a:lnTo>
                    <a:lnTo>
                      <a:pt x="80" y="6"/>
                    </a:lnTo>
                    <a:lnTo>
                      <a:pt x="71" y="21"/>
                    </a:lnTo>
                    <a:lnTo>
                      <a:pt x="78" y="39"/>
                    </a:lnTo>
                    <a:lnTo>
                      <a:pt x="53" y="75"/>
                    </a:lnTo>
                    <a:lnTo>
                      <a:pt x="44" y="36"/>
                    </a:lnTo>
                    <a:lnTo>
                      <a:pt x="14" y="44"/>
                    </a:lnTo>
                    <a:lnTo>
                      <a:pt x="17" y="81"/>
                    </a:lnTo>
                    <a:lnTo>
                      <a:pt x="11" y="99"/>
                    </a:lnTo>
                    <a:lnTo>
                      <a:pt x="11" y="116"/>
                    </a:lnTo>
                    <a:lnTo>
                      <a:pt x="0" y="136"/>
                    </a:lnTo>
                    <a:lnTo>
                      <a:pt x="21" y="152"/>
                    </a:lnTo>
                    <a:lnTo>
                      <a:pt x="45" y="136"/>
                    </a:lnTo>
                    <a:lnTo>
                      <a:pt x="39" y="113"/>
                    </a:lnTo>
                    <a:lnTo>
                      <a:pt x="33" y="95"/>
                    </a:lnTo>
                    <a:cubicBezTo>
                      <a:pt x="35" y="96"/>
                      <a:pt x="47" y="89"/>
                      <a:pt x="51" y="101"/>
                    </a:cubicBezTo>
                    <a:cubicBezTo>
                      <a:pt x="55" y="113"/>
                      <a:pt x="55" y="153"/>
                      <a:pt x="60" y="165"/>
                    </a:cubicBezTo>
                    <a:lnTo>
                      <a:pt x="80" y="173"/>
                    </a:lnTo>
                    <a:lnTo>
                      <a:pt x="93" y="164"/>
                    </a:lnTo>
                    <a:lnTo>
                      <a:pt x="116" y="167"/>
                    </a:lnTo>
                    <a:lnTo>
                      <a:pt x="138" y="18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1424" y="2179"/>
                <a:ext cx="63" cy="98"/>
              </a:xfrm>
              <a:custGeom>
                <a:avLst/>
                <a:gdLst/>
                <a:ahLst/>
                <a:cxnLst>
                  <a:cxn ang="0">
                    <a:pos x="63" y="12"/>
                  </a:cxn>
                  <a:cxn ang="0">
                    <a:pos x="39" y="0"/>
                  </a:cxn>
                  <a:cxn ang="0">
                    <a:pos x="12" y="20"/>
                  </a:cxn>
                  <a:cxn ang="0">
                    <a:pos x="5" y="68"/>
                  </a:cxn>
                  <a:cxn ang="0">
                    <a:pos x="0" y="98"/>
                  </a:cxn>
                  <a:cxn ang="0">
                    <a:pos x="43" y="98"/>
                  </a:cxn>
                  <a:cxn ang="0">
                    <a:pos x="48" y="62"/>
                  </a:cxn>
                  <a:cxn ang="0">
                    <a:pos x="61" y="47"/>
                  </a:cxn>
                  <a:cxn ang="0">
                    <a:pos x="63" y="12"/>
                  </a:cxn>
                </a:cxnLst>
                <a:rect l="0" t="0" r="r" b="b"/>
                <a:pathLst>
                  <a:path w="63" h="98">
                    <a:moveTo>
                      <a:pt x="63" y="12"/>
                    </a:moveTo>
                    <a:lnTo>
                      <a:pt x="39" y="0"/>
                    </a:lnTo>
                    <a:lnTo>
                      <a:pt x="12" y="20"/>
                    </a:lnTo>
                    <a:lnTo>
                      <a:pt x="5" y="68"/>
                    </a:lnTo>
                    <a:lnTo>
                      <a:pt x="0" y="98"/>
                    </a:lnTo>
                    <a:lnTo>
                      <a:pt x="43" y="98"/>
                    </a:lnTo>
                    <a:lnTo>
                      <a:pt x="48" y="62"/>
                    </a:lnTo>
                    <a:lnTo>
                      <a:pt x="61" y="47"/>
                    </a:lnTo>
                    <a:lnTo>
                      <a:pt x="63" y="1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1437" y="2584"/>
                <a:ext cx="129" cy="131"/>
              </a:xfrm>
              <a:custGeom>
                <a:avLst/>
                <a:gdLst/>
                <a:ahLst/>
                <a:cxnLst>
                  <a:cxn ang="0">
                    <a:pos x="72" y="131"/>
                  </a:cxn>
                  <a:cxn ang="0">
                    <a:pos x="54" y="113"/>
                  </a:cxn>
                  <a:cxn ang="0">
                    <a:pos x="30" y="86"/>
                  </a:cxn>
                  <a:cxn ang="0">
                    <a:pos x="15" y="68"/>
                  </a:cxn>
                  <a:cxn ang="0">
                    <a:pos x="11" y="48"/>
                  </a:cxn>
                  <a:cxn ang="0">
                    <a:pos x="0" y="17"/>
                  </a:cxn>
                  <a:cxn ang="0">
                    <a:pos x="21" y="0"/>
                  </a:cxn>
                  <a:cxn ang="0">
                    <a:pos x="39" y="26"/>
                  </a:cxn>
                  <a:cxn ang="0">
                    <a:pos x="57" y="41"/>
                  </a:cxn>
                  <a:cxn ang="0">
                    <a:pos x="77" y="38"/>
                  </a:cxn>
                  <a:cxn ang="0">
                    <a:pos x="98" y="54"/>
                  </a:cxn>
                  <a:cxn ang="0">
                    <a:pos x="120" y="56"/>
                  </a:cxn>
                  <a:cxn ang="0">
                    <a:pos x="120" y="75"/>
                  </a:cxn>
                  <a:cxn ang="0">
                    <a:pos x="129" y="104"/>
                  </a:cxn>
                  <a:cxn ang="0">
                    <a:pos x="86" y="89"/>
                  </a:cxn>
                  <a:cxn ang="0">
                    <a:pos x="71" y="105"/>
                  </a:cxn>
                  <a:cxn ang="0">
                    <a:pos x="81" y="117"/>
                  </a:cxn>
                  <a:cxn ang="0">
                    <a:pos x="72" y="131"/>
                  </a:cxn>
                </a:cxnLst>
                <a:rect l="0" t="0" r="r" b="b"/>
                <a:pathLst>
                  <a:path w="129" h="131">
                    <a:moveTo>
                      <a:pt x="72" y="131"/>
                    </a:moveTo>
                    <a:lnTo>
                      <a:pt x="54" y="113"/>
                    </a:lnTo>
                    <a:lnTo>
                      <a:pt x="30" y="86"/>
                    </a:lnTo>
                    <a:lnTo>
                      <a:pt x="15" y="68"/>
                    </a:lnTo>
                    <a:lnTo>
                      <a:pt x="11" y="48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26"/>
                    </a:lnTo>
                    <a:lnTo>
                      <a:pt x="57" y="41"/>
                    </a:lnTo>
                    <a:lnTo>
                      <a:pt x="77" y="38"/>
                    </a:lnTo>
                    <a:lnTo>
                      <a:pt x="98" y="54"/>
                    </a:lnTo>
                    <a:lnTo>
                      <a:pt x="120" y="56"/>
                    </a:lnTo>
                    <a:lnTo>
                      <a:pt x="120" y="75"/>
                    </a:lnTo>
                    <a:lnTo>
                      <a:pt x="129" y="104"/>
                    </a:lnTo>
                    <a:lnTo>
                      <a:pt x="86" y="89"/>
                    </a:lnTo>
                    <a:lnTo>
                      <a:pt x="71" y="105"/>
                    </a:lnTo>
                    <a:lnTo>
                      <a:pt x="81" y="117"/>
                    </a:lnTo>
                    <a:lnTo>
                      <a:pt x="72" y="1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2426" y="3583"/>
                <a:ext cx="981" cy="333"/>
              </a:xfrm>
              <a:custGeom>
                <a:avLst/>
                <a:gdLst/>
                <a:ahLst/>
                <a:cxnLst>
                  <a:cxn ang="0">
                    <a:pos x="0" y="802"/>
                  </a:cxn>
                  <a:cxn ang="0">
                    <a:pos x="76" y="268"/>
                  </a:cxn>
                  <a:cxn ang="0">
                    <a:pos x="217" y="345"/>
                  </a:cxn>
                  <a:cxn ang="0">
                    <a:pos x="376" y="390"/>
                  </a:cxn>
                  <a:cxn ang="0">
                    <a:pos x="349" y="25"/>
                  </a:cxn>
                  <a:cxn ang="0">
                    <a:pos x="481" y="267"/>
                  </a:cxn>
                  <a:cxn ang="0">
                    <a:pos x="822" y="360"/>
                  </a:cxn>
                  <a:cxn ang="0">
                    <a:pos x="1011" y="226"/>
                  </a:cxn>
                  <a:cxn ang="0">
                    <a:pos x="1230" y="297"/>
                  </a:cxn>
                  <a:cxn ang="0">
                    <a:pos x="1008" y="400"/>
                  </a:cxn>
                  <a:cxn ang="0">
                    <a:pos x="1281" y="466"/>
                  </a:cxn>
                  <a:cxn ang="0">
                    <a:pos x="1321" y="658"/>
                  </a:cxn>
                  <a:cxn ang="0">
                    <a:pos x="1464" y="699"/>
                  </a:cxn>
                  <a:cxn ang="0">
                    <a:pos x="1894" y="631"/>
                  </a:cxn>
                  <a:cxn ang="0">
                    <a:pos x="2305" y="600"/>
                  </a:cxn>
                  <a:cxn ang="0">
                    <a:pos x="2691" y="610"/>
                  </a:cxn>
                  <a:cxn ang="0">
                    <a:pos x="2914" y="753"/>
                  </a:cxn>
                  <a:cxn ang="0">
                    <a:pos x="3382" y="840"/>
                  </a:cxn>
                  <a:cxn ang="0">
                    <a:pos x="3706" y="790"/>
                  </a:cxn>
                  <a:cxn ang="0">
                    <a:pos x="3907" y="717"/>
                  </a:cxn>
                  <a:cxn ang="0">
                    <a:pos x="3931" y="1021"/>
                  </a:cxn>
                  <a:cxn ang="0">
                    <a:pos x="3978" y="1195"/>
                  </a:cxn>
                  <a:cxn ang="0">
                    <a:pos x="4188" y="1113"/>
                  </a:cxn>
                  <a:cxn ang="0">
                    <a:pos x="4321" y="873"/>
                  </a:cxn>
                  <a:cxn ang="0">
                    <a:pos x="4876" y="822"/>
                  </a:cxn>
                  <a:cxn ang="0">
                    <a:pos x="4807" y="1392"/>
                  </a:cxn>
                  <a:cxn ang="0">
                    <a:pos x="3631" y="1488"/>
                  </a:cxn>
                  <a:cxn ang="0">
                    <a:pos x="3178" y="1533"/>
                  </a:cxn>
                  <a:cxn ang="0">
                    <a:pos x="2811" y="1636"/>
                  </a:cxn>
                  <a:cxn ang="0">
                    <a:pos x="2359" y="1588"/>
                  </a:cxn>
                  <a:cxn ang="0">
                    <a:pos x="2182" y="1609"/>
                  </a:cxn>
                  <a:cxn ang="0">
                    <a:pos x="2113" y="1263"/>
                  </a:cxn>
                  <a:cxn ang="0">
                    <a:pos x="1773" y="1171"/>
                  </a:cxn>
                  <a:cxn ang="0">
                    <a:pos x="1351" y="1047"/>
                  </a:cxn>
                  <a:cxn ang="0">
                    <a:pos x="979" y="1051"/>
                  </a:cxn>
                  <a:cxn ang="0">
                    <a:pos x="637" y="975"/>
                  </a:cxn>
                  <a:cxn ang="0">
                    <a:pos x="141" y="987"/>
                  </a:cxn>
                </a:cxnLst>
                <a:rect l="0" t="0" r="r" b="b"/>
                <a:pathLst>
                  <a:path w="4905" h="1666">
                    <a:moveTo>
                      <a:pt x="141" y="987"/>
                    </a:moveTo>
                    <a:lnTo>
                      <a:pt x="0" y="802"/>
                    </a:lnTo>
                    <a:lnTo>
                      <a:pt x="75" y="504"/>
                    </a:lnTo>
                    <a:lnTo>
                      <a:pt x="76" y="268"/>
                    </a:lnTo>
                    <a:lnTo>
                      <a:pt x="151" y="147"/>
                    </a:lnTo>
                    <a:lnTo>
                      <a:pt x="217" y="345"/>
                    </a:lnTo>
                    <a:lnTo>
                      <a:pt x="276" y="400"/>
                    </a:lnTo>
                    <a:lnTo>
                      <a:pt x="376" y="390"/>
                    </a:lnTo>
                    <a:lnTo>
                      <a:pt x="322" y="195"/>
                    </a:lnTo>
                    <a:lnTo>
                      <a:pt x="349" y="25"/>
                    </a:lnTo>
                    <a:lnTo>
                      <a:pt x="465" y="0"/>
                    </a:lnTo>
                    <a:lnTo>
                      <a:pt x="481" y="267"/>
                    </a:lnTo>
                    <a:lnTo>
                      <a:pt x="558" y="346"/>
                    </a:lnTo>
                    <a:lnTo>
                      <a:pt x="822" y="360"/>
                    </a:lnTo>
                    <a:lnTo>
                      <a:pt x="967" y="315"/>
                    </a:lnTo>
                    <a:lnTo>
                      <a:pt x="1011" y="226"/>
                    </a:lnTo>
                    <a:lnTo>
                      <a:pt x="1174" y="205"/>
                    </a:lnTo>
                    <a:lnTo>
                      <a:pt x="1230" y="297"/>
                    </a:lnTo>
                    <a:lnTo>
                      <a:pt x="1173" y="387"/>
                    </a:lnTo>
                    <a:lnTo>
                      <a:pt x="1008" y="400"/>
                    </a:lnTo>
                    <a:lnTo>
                      <a:pt x="1191" y="511"/>
                    </a:lnTo>
                    <a:lnTo>
                      <a:pt x="1281" y="466"/>
                    </a:lnTo>
                    <a:lnTo>
                      <a:pt x="1311" y="492"/>
                    </a:lnTo>
                    <a:lnTo>
                      <a:pt x="1321" y="658"/>
                    </a:lnTo>
                    <a:lnTo>
                      <a:pt x="1395" y="721"/>
                    </a:lnTo>
                    <a:lnTo>
                      <a:pt x="1464" y="699"/>
                    </a:lnTo>
                    <a:lnTo>
                      <a:pt x="1741" y="687"/>
                    </a:lnTo>
                    <a:lnTo>
                      <a:pt x="1894" y="631"/>
                    </a:lnTo>
                    <a:lnTo>
                      <a:pt x="2191" y="580"/>
                    </a:lnTo>
                    <a:lnTo>
                      <a:pt x="2305" y="600"/>
                    </a:lnTo>
                    <a:lnTo>
                      <a:pt x="2491" y="601"/>
                    </a:lnTo>
                    <a:lnTo>
                      <a:pt x="2691" y="610"/>
                    </a:lnTo>
                    <a:lnTo>
                      <a:pt x="2737" y="721"/>
                    </a:lnTo>
                    <a:lnTo>
                      <a:pt x="2914" y="753"/>
                    </a:lnTo>
                    <a:lnTo>
                      <a:pt x="3291" y="736"/>
                    </a:lnTo>
                    <a:lnTo>
                      <a:pt x="3382" y="840"/>
                    </a:lnTo>
                    <a:lnTo>
                      <a:pt x="3547" y="826"/>
                    </a:lnTo>
                    <a:lnTo>
                      <a:pt x="3706" y="790"/>
                    </a:lnTo>
                    <a:lnTo>
                      <a:pt x="3786" y="702"/>
                    </a:lnTo>
                    <a:lnTo>
                      <a:pt x="3907" y="717"/>
                    </a:lnTo>
                    <a:lnTo>
                      <a:pt x="3907" y="871"/>
                    </a:lnTo>
                    <a:lnTo>
                      <a:pt x="3931" y="1021"/>
                    </a:lnTo>
                    <a:lnTo>
                      <a:pt x="3901" y="1170"/>
                    </a:lnTo>
                    <a:lnTo>
                      <a:pt x="3978" y="1195"/>
                    </a:lnTo>
                    <a:lnTo>
                      <a:pt x="4059" y="1210"/>
                    </a:lnTo>
                    <a:lnTo>
                      <a:pt x="4188" y="1113"/>
                    </a:lnTo>
                    <a:lnTo>
                      <a:pt x="4311" y="1032"/>
                    </a:lnTo>
                    <a:lnTo>
                      <a:pt x="4321" y="873"/>
                    </a:lnTo>
                    <a:lnTo>
                      <a:pt x="4540" y="1032"/>
                    </a:lnTo>
                    <a:lnTo>
                      <a:pt x="4876" y="822"/>
                    </a:lnTo>
                    <a:lnTo>
                      <a:pt x="4905" y="1200"/>
                    </a:lnTo>
                    <a:lnTo>
                      <a:pt x="4807" y="1392"/>
                    </a:lnTo>
                    <a:lnTo>
                      <a:pt x="3951" y="1464"/>
                    </a:lnTo>
                    <a:lnTo>
                      <a:pt x="3631" y="1488"/>
                    </a:lnTo>
                    <a:lnTo>
                      <a:pt x="3319" y="1495"/>
                    </a:lnTo>
                    <a:lnTo>
                      <a:pt x="3178" y="1533"/>
                    </a:lnTo>
                    <a:lnTo>
                      <a:pt x="2926" y="1572"/>
                    </a:lnTo>
                    <a:lnTo>
                      <a:pt x="2811" y="1636"/>
                    </a:lnTo>
                    <a:lnTo>
                      <a:pt x="2466" y="1650"/>
                    </a:lnTo>
                    <a:lnTo>
                      <a:pt x="2359" y="1588"/>
                    </a:lnTo>
                    <a:lnTo>
                      <a:pt x="2271" y="1666"/>
                    </a:lnTo>
                    <a:lnTo>
                      <a:pt x="2182" y="1609"/>
                    </a:lnTo>
                    <a:lnTo>
                      <a:pt x="2191" y="1420"/>
                    </a:lnTo>
                    <a:lnTo>
                      <a:pt x="2113" y="1263"/>
                    </a:lnTo>
                    <a:lnTo>
                      <a:pt x="1881" y="1291"/>
                    </a:lnTo>
                    <a:lnTo>
                      <a:pt x="1773" y="1171"/>
                    </a:lnTo>
                    <a:lnTo>
                      <a:pt x="1579" y="1138"/>
                    </a:lnTo>
                    <a:lnTo>
                      <a:pt x="1351" y="1047"/>
                    </a:lnTo>
                    <a:lnTo>
                      <a:pt x="1141" y="1030"/>
                    </a:lnTo>
                    <a:lnTo>
                      <a:pt x="979" y="1051"/>
                    </a:lnTo>
                    <a:lnTo>
                      <a:pt x="850" y="1017"/>
                    </a:lnTo>
                    <a:lnTo>
                      <a:pt x="637" y="975"/>
                    </a:lnTo>
                    <a:lnTo>
                      <a:pt x="457" y="960"/>
                    </a:lnTo>
                    <a:lnTo>
                      <a:pt x="141" y="9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2204" y="3270"/>
                <a:ext cx="88" cy="111"/>
              </a:xfrm>
              <a:custGeom>
                <a:avLst/>
                <a:gdLst/>
                <a:ahLst/>
                <a:cxnLst>
                  <a:cxn ang="0">
                    <a:pos x="41" y="111"/>
                  </a:cxn>
                  <a:cxn ang="0">
                    <a:pos x="13" y="82"/>
                  </a:cxn>
                  <a:cxn ang="0">
                    <a:pos x="16" y="52"/>
                  </a:cxn>
                  <a:cxn ang="0">
                    <a:pos x="0" y="27"/>
                  </a:cxn>
                  <a:cxn ang="0">
                    <a:pos x="19" y="0"/>
                  </a:cxn>
                  <a:cxn ang="0">
                    <a:pos x="34" y="18"/>
                  </a:cxn>
                  <a:cxn ang="0">
                    <a:pos x="51" y="43"/>
                  </a:cxn>
                  <a:cxn ang="0">
                    <a:pos x="78" y="60"/>
                  </a:cxn>
                  <a:cxn ang="0">
                    <a:pos x="88" y="75"/>
                  </a:cxn>
                  <a:cxn ang="0">
                    <a:pos x="58" y="78"/>
                  </a:cxn>
                  <a:cxn ang="0">
                    <a:pos x="67" y="111"/>
                  </a:cxn>
                  <a:cxn ang="0">
                    <a:pos x="41" y="111"/>
                  </a:cxn>
                </a:cxnLst>
                <a:rect l="0" t="0" r="r" b="b"/>
                <a:pathLst>
                  <a:path w="88" h="111">
                    <a:moveTo>
                      <a:pt x="41" y="111"/>
                    </a:moveTo>
                    <a:lnTo>
                      <a:pt x="13" y="82"/>
                    </a:lnTo>
                    <a:lnTo>
                      <a:pt x="16" y="52"/>
                    </a:lnTo>
                    <a:lnTo>
                      <a:pt x="0" y="27"/>
                    </a:lnTo>
                    <a:lnTo>
                      <a:pt x="19" y="0"/>
                    </a:lnTo>
                    <a:lnTo>
                      <a:pt x="34" y="18"/>
                    </a:lnTo>
                    <a:lnTo>
                      <a:pt x="51" y="43"/>
                    </a:lnTo>
                    <a:lnTo>
                      <a:pt x="78" y="60"/>
                    </a:lnTo>
                    <a:lnTo>
                      <a:pt x="88" y="75"/>
                    </a:lnTo>
                    <a:lnTo>
                      <a:pt x="58" y="78"/>
                    </a:lnTo>
                    <a:lnTo>
                      <a:pt x="67" y="111"/>
                    </a:lnTo>
                    <a:lnTo>
                      <a:pt x="41" y="11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3480" y="2644"/>
                <a:ext cx="168" cy="87"/>
              </a:xfrm>
              <a:custGeom>
                <a:avLst/>
                <a:gdLst/>
                <a:ahLst/>
                <a:cxnLst>
                  <a:cxn ang="0">
                    <a:pos x="98" y="87"/>
                  </a:cxn>
                  <a:cxn ang="0">
                    <a:pos x="57" y="48"/>
                  </a:cxn>
                  <a:cxn ang="0">
                    <a:pos x="35" y="51"/>
                  </a:cxn>
                  <a:cxn ang="0">
                    <a:pos x="9" y="65"/>
                  </a:cxn>
                  <a:cxn ang="0">
                    <a:pos x="0" y="38"/>
                  </a:cxn>
                  <a:cxn ang="0">
                    <a:pos x="39" y="3"/>
                  </a:cxn>
                  <a:cxn ang="0">
                    <a:pos x="74" y="0"/>
                  </a:cxn>
                  <a:cxn ang="0">
                    <a:pos x="80" y="11"/>
                  </a:cxn>
                  <a:cxn ang="0">
                    <a:pos x="101" y="3"/>
                  </a:cxn>
                  <a:cxn ang="0">
                    <a:pos x="131" y="21"/>
                  </a:cxn>
                  <a:cxn ang="0">
                    <a:pos x="168" y="24"/>
                  </a:cxn>
                  <a:cxn ang="0">
                    <a:pos x="144" y="50"/>
                  </a:cxn>
                  <a:cxn ang="0">
                    <a:pos x="98" y="87"/>
                  </a:cxn>
                </a:cxnLst>
                <a:rect l="0" t="0" r="r" b="b"/>
                <a:pathLst>
                  <a:path w="168" h="87">
                    <a:moveTo>
                      <a:pt x="98" y="87"/>
                    </a:moveTo>
                    <a:lnTo>
                      <a:pt x="57" y="48"/>
                    </a:lnTo>
                    <a:lnTo>
                      <a:pt x="35" y="51"/>
                    </a:lnTo>
                    <a:lnTo>
                      <a:pt x="9" y="65"/>
                    </a:lnTo>
                    <a:lnTo>
                      <a:pt x="0" y="38"/>
                    </a:lnTo>
                    <a:lnTo>
                      <a:pt x="39" y="3"/>
                    </a:lnTo>
                    <a:lnTo>
                      <a:pt x="74" y="0"/>
                    </a:lnTo>
                    <a:lnTo>
                      <a:pt x="80" y="11"/>
                    </a:lnTo>
                    <a:lnTo>
                      <a:pt x="101" y="3"/>
                    </a:lnTo>
                    <a:lnTo>
                      <a:pt x="131" y="21"/>
                    </a:lnTo>
                    <a:lnTo>
                      <a:pt x="168" y="24"/>
                    </a:lnTo>
                    <a:lnTo>
                      <a:pt x="144" y="50"/>
                    </a:lnTo>
                    <a:lnTo>
                      <a:pt x="98" y="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45"/>
              <p:cNvSpPr>
                <a:spLocks/>
              </p:cNvSpPr>
              <p:nvPr/>
            </p:nvSpPr>
            <p:spPr bwMode="auto">
              <a:xfrm>
                <a:off x="3278" y="2707"/>
                <a:ext cx="133" cy="84"/>
              </a:xfrm>
              <a:custGeom>
                <a:avLst/>
                <a:gdLst/>
                <a:ahLst/>
                <a:cxnLst>
                  <a:cxn ang="0">
                    <a:pos x="10" y="84"/>
                  </a:cxn>
                  <a:cxn ang="0">
                    <a:pos x="0" y="63"/>
                  </a:cxn>
                  <a:cxn ang="0">
                    <a:pos x="34" y="21"/>
                  </a:cxn>
                  <a:cxn ang="0">
                    <a:pos x="81" y="21"/>
                  </a:cxn>
                  <a:cxn ang="0">
                    <a:pos x="106" y="0"/>
                  </a:cxn>
                  <a:cxn ang="0">
                    <a:pos x="133" y="0"/>
                  </a:cxn>
                  <a:cxn ang="0">
                    <a:pos x="112" y="26"/>
                  </a:cxn>
                  <a:cxn ang="0">
                    <a:pos x="101" y="39"/>
                  </a:cxn>
                  <a:cxn ang="0">
                    <a:pos x="75" y="57"/>
                  </a:cxn>
                  <a:cxn ang="0">
                    <a:pos x="49" y="56"/>
                  </a:cxn>
                  <a:cxn ang="0">
                    <a:pos x="10" y="84"/>
                  </a:cxn>
                </a:cxnLst>
                <a:rect l="0" t="0" r="r" b="b"/>
                <a:pathLst>
                  <a:path w="133" h="84">
                    <a:moveTo>
                      <a:pt x="10" y="84"/>
                    </a:moveTo>
                    <a:lnTo>
                      <a:pt x="0" y="63"/>
                    </a:lnTo>
                    <a:lnTo>
                      <a:pt x="34" y="21"/>
                    </a:lnTo>
                    <a:lnTo>
                      <a:pt x="81" y="21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12" y="26"/>
                    </a:lnTo>
                    <a:lnTo>
                      <a:pt x="101" y="39"/>
                    </a:lnTo>
                    <a:lnTo>
                      <a:pt x="75" y="57"/>
                    </a:lnTo>
                    <a:lnTo>
                      <a:pt x="49" y="5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>
                <a:off x="3888" y="3234"/>
                <a:ext cx="194" cy="238"/>
              </a:xfrm>
              <a:custGeom>
                <a:avLst/>
                <a:gdLst/>
                <a:ahLst/>
                <a:cxnLst>
                  <a:cxn ang="0">
                    <a:pos x="9" y="234"/>
                  </a:cxn>
                  <a:cxn ang="0">
                    <a:pos x="44" y="238"/>
                  </a:cxn>
                  <a:cxn ang="0">
                    <a:pos x="78" y="199"/>
                  </a:cxn>
                  <a:cxn ang="0">
                    <a:pos x="87" y="180"/>
                  </a:cxn>
                  <a:cxn ang="0">
                    <a:pos x="120" y="166"/>
                  </a:cxn>
                  <a:cxn ang="0">
                    <a:pos x="143" y="169"/>
                  </a:cxn>
                  <a:cxn ang="0">
                    <a:pos x="138" y="144"/>
                  </a:cxn>
                  <a:cxn ang="0">
                    <a:pos x="138" y="124"/>
                  </a:cxn>
                  <a:cxn ang="0">
                    <a:pos x="158" y="108"/>
                  </a:cxn>
                  <a:cxn ang="0">
                    <a:pos x="194" y="0"/>
                  </a:cxn>
                  <a:cxn ang="0">
                    <a:pos x="162" y="3"/>
                  </a:cxn>
                  <a:cxn ang="0">
                    <a:pos x="116" y="22"/>
                  </a:cxn>
                  <a:cxn ang="0">
                    <a:pos x="36" y="79"/>
                  </a:cxn>
                  <a:cxn ang="0">
                    <a:pos x="26" y="109"/>
                  </a:cxn>
                  <a:cxn ang="0">
                    <a:pos x="0" y="126"/>
                  </a:cxn>
                  <a:cxn ang="0">
                    <a:pos x="21" y="162"/>
                  </a:cxn>
                  <a:cxn ang="0">
                    <a:pos x="23" y="192"/>
                  </a:cxn>
                  <a:cxn ang="0">
                    <a:pos x="9" y="234"/>
                  </a:cxn>
                </a:cxnLst>
                <a:rect l="0" t="0" r="r" b="b"/>
                <a:pathLst>
                  <a:path w="194" h="238">
                    <a:moveTo>
                      <a:pt x="9" y="234"/>
                    </a:moveTo>
                    <a:lnTo>
                      <a:pt x="44" y="238"/>
                    </a:lnTo>
                    <a:lnTo>
                      <a:pt x="78" y="199"/>
                    </a:lnTo>
                    <a:lnTo>
                      <a:pt x="87" y="180"/>
                    </a:lnTo>
                    <a:lnTo>
                      <a:pt x="120" y="166"/>
                    </a:lnTo>
                    <a:lnTo>
                      <a:pt x="143" y="169"/>
                    </a:lnTo>
                    <a:lnTo>
                      <a:pt x="138" y="144"/>
                    </a:lnTo>
                    <a:lnTo>
                      <a:pt x="138" y="124"/>
                    </a:lnTo>
                    <a:lnTo>
                      <a:pt x="158" y="108"/>
                    </a:lnTo>
                    <a:lnTo>
                      <a:pt x="194" y="0"/>
                    </a:lnTo>
                    <a:lnTo>
                      <a:pt x="162" y="3"/>
                    </a:lnTo>
                    <a:lnTo>
                      <a:pt x="116" y="22"/>
                    </a:lnTo>
                    <a:lnTo>
                      <a:pt x="36" y="79"/>
                    </a:lnTo>
                    <a:lnTo>
                      <a:pt x="26" y="109"/>
                    </a:lnTo>
                    <a:lnTo>
                      <a:pt x="0" y="126"/>
                    </a:lnTo>
                    <a:lnTo>
                      <a:pt x="21" y="162"/>
                    </a:lnTo>
                    <a:lnTo>
                      <a:pt x="23" y="192"/>
                    </a:lnTo>
                    <a:lnTo>
                      <a:pt x="9" y="23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47"/>
              <p:cNvSpPr>
                <a:spLocks/>
              </p:cNvSpPr>
              <p:nvPr/>
            </p:nvSpPr>
            <p:spPr bwMode="auto">
              <a:xfrm>
                <a:off x="3674" y="3516"/>
                <a:ext cx="72" cy="180"/>
              </a:xfrm>
              <a:custGeom>
                <a:avLst/>
                <a:gdLst/>
                <a:ahLst/>
                <a:cxnLst>
                  <a:cxn ang="0">
                    <a:pos x="24" y="180"/>
                  </a:cxn>
                  <a:cxn ang="0">
                    <a:pos x="6" y="165"/>
                  </a:cxn>
                  <a:cxn ang="0">
                    <a:pos x="16" y="145"/>
                  </a:cxn>
                  <a:cxn ang="0">
                    <a:pos x="12" y="117"/>
                  </a:cxn>
                  <a:cxn ang="0">
                    <a:pos x="0" y="99"/>
                  </a:cxn>
                  <a:cxn ang="0">
                    <a:pos x="6" y="87"/>
                  </a:cxn>
                  <a:cxn ang="0">
                    <a:pos x="22" y="78"/>
                  </a:cxn>
                  <a:cxn ang="0">
                    <a:pos x="18" y="60"/>
                  </a:cxn>
                  <a:cxn ang="0">
                    <a:pos x="31" y="37"/>
                  </a:cxn>
                  <a:cxn ang="0">
                    <a:pos x="28" y="4"/>
                  </a:cxn>
                  <a:cxn ang="0">
                    <a:pos x="55" y="0"/>
                  </a:cxn>
                  <a:cxn ang="0">
                    <a:pos x="51" y="21"/>
                  </a:cxn>
                  <a:cxn ang="0">
                    <a:pos x="52" y="37"/>
                  </a:cxn>
                  <a:cxn ang="0">
                    <a:pos x="33" y="78"/>
                  </a:cxn>
                  <a:cxn ang="0">
                    <a:pos x="61" y="117"/>
                  </a:cxn>
                  <a:cxn ang="0">
                    <a:pos x="46" y="127"/>
                  </a:cxn>
                  <a:cxn ang="0">
                    <a:pos x="66" y="133"/>
                  </a:cxn>
                  <a:cxn ang="0">
                    <a:pos x="72" y="148"/>
                  </a:cxn>
                  <a:cxn ang="0">
                    <a:pos x="48" y="150"/>
                  </a:cxn>
                  <a:cxn ang="0">
                    <a:pos x="40" y="172"/>
                  </a:cxn>
                  <a:cxn ang="0">
                    <a:pos x="24" y="180"/>
                  </a:cxn>
                </a:cxnLst>
                <a:rect l="0" t="0" r="r" b="b"/>
                <a:pathLst>
                  <a:path w="72" h="180">
                    <a:moveTo>
                      <a:pt x="24" y="180"/>
                    </a:moveTo>
                    <a:lnTo>
                      <a:pt x="6" y="165"/>
                    </a:lnTo>
                    <a:lnTo>
                      <a:pt x="16" y="145"/>
                    </a:lnTo>
                    <a:lnTo>
                      <a:pt x="12" y="117"/>
                    </a:lnTo>
                    <a:lnTo>
                      <a:pt x="0" y="99"/>
                    </a:lnTo>
                    <a:lnTo>
                      <a:pt x="6" y="87"/>
                    </a:lnTo>
                    <a:lnTo>
                      <a:pt x="22" y="78"/>
                    </a:lnTo>
                    <a:lnTo>
                      <a:pt x="18" y="60"/>
                    </a:lnTo>
                    <a:lnTo>
                      <a:pt x="31" y="37"/>
                    </a:lnTo>
                    <a:lnTo>
                      <a:pt x="28" y="4"/>
                    </a:lnTo>
                    <a:lnTo>
                      <a:pt x="55" y="0"/>
                    </a:lnTo>
                    <a:lnTo>
                      <a:pt x="51" y="21"/>
                    </a:lnTo>
                    <a:lnTo>
                      <a:pt x="52" y="37"/>
                    </a:lnTo>
                    <a:lnTo>
                      <a:pt x="33" y="78"/>
                    </a:lnTo>
                    <a:lnTo>
                      <a:pt x="61" y="117"/>
                    </a:lnTo>
                    <a:lnTo>
                      <a:pt x="46" y="127"/>
                    </a:lnTo>
                    <a:lnTo>
                      <a:pt x="66" y="133"/>
                    </a:lnTo>
                    <a:lnTo>
                      <a:pt x="72" y="148"/>
                    </a:lnTo>
                    <a:lnTo>
                      <a:pt x="48" y="150"/>
                    </a:lnTo>
                    <a:lnTo>
                      <a:pt x="40" y="172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48"/>
              <p:cNvSpPr>
                <a:spLocks/>
              </p:cNvSpPr>
              <p:nvPr/>
            </p:nvSpPr>
            <p:spPr bwMode="auto">
              <a:xfrm>
                <a:off x="3615" y="3040"/>
                <a:ext cx="153" cy="105"/>
              </a:xfrm>
              <a:custGeom>
                <a:avLst/>
                <a:gdLst/>
                <a:ahLst/>
                <a:cxnLst>
                  <a:cxn ang="0">
                    <a:pos x="153" y="23"/>
                  </a:cxn>
                  <a:cxn ang="0">
                    <a:pos x="120" y="0"/>
                  </a:cxn>
                  <a:cxn ang="0">
                    <a:pos x="87" y="12"/>
                  </a:cxn>
                  <a:cxn ang="0">
                    <a:pos x="41" y="36"/>
                  </a:cxn>
                  <a:cxn ang="0">
                    <a:pos x="26" y="54"/>
                  </a:cxn>
                  <a:cxn ang="0">
                    <a:pos x="6" y="62"/>
                  </a:cxn>
                  <a:cxn ang="0">
                    <a:pos x="0" y="72"/>
                  </a:cxn>
                  <a:cxn ang="0">
                    <a:pos x="0" y="96"/>
                  </a:cxn>
                  <a:cxn ang="0">
                    <a:pos x="15" y="105"/>
                  </a:cxn>
                  <a:cxn ang="0">
                    <a:pos x="18" y="84"/>
                  </a:cxn>
                  <a:cxn ang="0">
                    <a:pos x="42" y="62"/>
                  </a:cxn>
                  <a:cxn ang="0">
                    <a:pos x="71" y="72"/>
                  </a:cxn>
                  <a:cxn ang="0">
                    <a:pos x="77" y="57"/>
                  </a:cxn>
                  <a:cxn ang="0">
                    <a:pos x="104" y="39"/>
                  </a:cxn>
                  <a:cxn ang="0">
                    <a:pos x="153" y="23"/>
                  </a:cxn>
                </a:cxnLst>
                <a:rect l="0" t="0" r="r" b="b"/>
                <a:pathLst>
                  <a:path w="153" h="105">
                    <a:moveTo>
                      <a:pt x="153" y="23"/>
                    </a:moveTo>
                    <a:lnTo>
                      <a:pt x="120" y="0"/>
                    </a:lnTo>
                    <a:lnTo>
                      <a:pt x="87" y="12"/>
                    </a:lnTo>
                    <a:lnTo>
                      <a:pt x="41" y="36"/>
                    </a:lnTo>
                    <a:lnTo>
                      <a:pt x="26" y="54"/>
                    </a:lnTo>
                    <a:lnTo>
                      <a:pt x="6" y="62"/>
                    </a:lnTo>
                    <a:lnTo>
                      <a:pt x="0" y="72"/>
                    </a:lnTo>
                    <a:lnTo>
                      <a:pt x="0" y="96"/>
                    </a:lnTo>
                    <a:lnTo>
                      <a:pt x="15" y="105"/>
                    </a:lnTo>
                    <a:lnTo>
                      <a:pt x="18" y="84"/>
                    </a:lnTo>
                    <a:lnTo>
                      <a:pt x="42" y="62"/>
                    </a:lnTo>
                    <a:lnTo>
                      <a:pt x="71" y="72"/>
                    </a:lnTo>
                    <a:lnTo>
                      <a:pt x="77" y="57"/>
                    </a:lnTo>
                    <a:lnTo>
                      <a:pt x="104" y="39"/>
                    </a:lnTo>
                    <a:lnTo>
                      <a:pt x="153" y="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49"/>
              <p:cNvSpPr>
                <a:spLocks/>
              </p:cNvSpPr>
              <p:nvPr/>
            </p:nvSpPr>
            <p:spPr bwMode="auto">
              <a:xfrm>
                <a:off x="3683" y="3163"/>
                <a:ext cx="42" cy="38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0" y="14"/>
                  </a:cxn>
                  <a:cxn ang="0">
                    <a:pos x="16" y="0"/>
                  </a:cxn>
                  <a:cxn ang="0">
                    <a:pos x="34" y="6"/>
                  </a:cxn>
                  <a:cxn ang="0">
                    <a:pos x="42" y="29"/>
                  </a:cxn>
                  <a:cxn ang="0">
                    <a:pos x="33" y="38"/>
                  </a:cxn>
                  <a:cxn ang="0">
                    <a:pos x="13" y="37"/>
                  </a:cxn>
                </a:cxnLst>
                <a:rect l="0" t="0" r="r" b="b"/>
                <a:pathLst>
                  <a:path w="42" h="38">
                    <a:moveTo>
                      <a:pt x="13" y="37"/>
                    </a:moveTo>
                    <a:lnTo>
                      <a:pt x="0" y="14"/>
                    </a:lnTo>
                    <a:lnTo>
                      <a:pt x="16" y="0"/>
                    </a:lnTo>
                    <a:lnTo>
                      <a:pt x="34" y="6"/>
                    </a:lnTo>
                    <a:lnTo>
                      <a:pt x="42" y="29"/>
                    </a:lnTo>
                    <a:lnTo>
                      <a:pt x="33" y="38"/>
                    </a:lnTo>
                    <a:lnTo>
                      <a:pt x="13" y="3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50"/>
              <p:cNvSpPr>
                <a:spLocks/>
              </p:cNvSpPr>
              <p:nvPr/>
            </p:nvSpPr>
            <p:spPr bwMode="auto">
              <a:xfrm>
                <a:off x="3600" y="2968"/>
                <a:ext cx="62" cy="69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6" y="45"/>
                  </a:cxn>
                  <a:cxn ang="0">
                    <a:pos x="20" y="26"/>
                  </a:cxn>
                  <a:cxn ang="0">
                    <a:pos x="0" y="0"/>
                  </a:cxn>
                  <a:cxn ang="0">
                    <a:pos x="26" y="5"/>
                  </a:cxn>
                  <a:cxn ang="0">
                    <a:pos x="41" y="24"/>
                  </a:cxn>
                  <a:cxn ang="0">
                    <a:pos x="59" y="32"/>
                  </a:cxn>
                  <a:cxn ang="0">
                    <a:pos x="62" y="48"/>
                  </a:cxn>
                  <a:cxn ang="0">
                    <a:pos x="48" y="60"/>
                  </a:cxn>
                  <a:cxn ang="0">
                    <a:pos x="39" y="69"/>
                  </a:cxn>
                  <a:cxn ang="0">
                    <a:pos x="19" y="68"/>
                  </a:cxn>
                </a:cxnLst>
                <a:rect l="0" t="0" r="r" b="b"/>
                <a:pathLst>
                  <a:path w="62" h="69">
                    <a:moveTo>
                      <a:pt x="19" y="68"/>
                    </a:moveTo>
                    <a:lnTo>
                      <a:pt x="6" y="45"/>
                    </a:lnTo>
                    <a:lnTo>
                      <a:pt x="20" y="26"/>
                    </a:lnTo>
                    <a:lnTo>
                      <a:pt x="0" y="0"/>
                    </a:lnTo>
                    <a:lnTo>
                      <a:pt x="26" y="5"/>
                    </a:lnTo>
                    <a:lnTo>
                      <a:pt x="41" y="24"/>
                    </a:lnTo>
                    <a:lnTo>
                      <a:pt x="59" y="32"/>
                    </a:lnTo>
                    <a:lnTo>
                      <a:pt x="62" y="48"/>
                    </a:lnTo>
                    <a:lnTo>
                      <a:pt x="48" y="60"/>
                    </a:lnTo>
                    <a:lnTo>
                      <a:pt x="39" y="69"/>
                    </a:lnTo>
                    <a:lnTo>
                      <a:pt x="19" y="6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51"/>
              <p:cNvSpPr>
                <a:spLocks/>
              </p:cNvSpPr>
              <p:nvPr/>
            </p:nvSpPr>
            <p:spPr bwMode="auto">
              <a:xfrm>
                <a:off x="3381" y="3157"/>
                <a:ext cx="83" cy="61"/>
              </a:xfrm>
              <a:custGeom>
                <a:avLst/>
                <a:gdLst/>
                <a:ahLst/>
                <a:cxnLst>
                  <a:cxn ang="0">
                    <a:pos x="13" y="60"/>
                  </a:cxn>
                  <a:cxn ang="0">
                    <a:pos x="0" y="37"/>
                  </a:cxn>
                  <a:cxn ang="0">
                    <a:pos x="16" y="23"/>
                  </a:cxn>
                  <a:cxn ang="0">
                    <a:pos x="36" y="32"/>
                  </a:cxn>
                  <a:cxn ang="0">
                    <a:pos x="44" y="24"/>
                  </a:cxn>
                  <a:cxn ang="0">
                    <a:pos x="44" y="3"/>
                  </a:cxn>
                  <a:cxn ang="0">
                    <a:pos x="62" y="0"/>
                  </a:cxn>
                  <a:cxn ang="0">
                    <a:pos x="83" y="32"/>
                  </a:cxn>
                  <a:cxn ang="0">
                    <a:pos x="63" y="39"/>
                  </a:cxn>
                  <a:cxn ang="0">
                    <a:pos x="38" y="33"/>
                  </a:cxn>
                  <a:cxn ang="0">
                    <a:pos x="33" y="61"/>
                  </a:cxn>
                  <a:cxn ang="0">
                    <a:pos x="13" y="60"/>
                  </a:cxn>
                </a:cxnLst>
                <a:rect l="0" t="0" r="r" b="b"/>
                <a:pathLst>
                  <a:path w="83" h="61">
                    <a:moveTo>
                      <a:pt x="13" y="60"/>
                    </a:moveTo>
                    <a:lnTo>
                      <a:pt x="0" y="37"/>
                    </a:lnTo>
                    <a:lnTo>
                      <a:pt x="16" y="23"/>
                    </a:lnTo>
                    <a:lnTo>
                      <a:pt x="36" y="32"/>
                    </a:lnTo>
                    <a:lnTo>
                      <a:pt x="44" y="24"/>
                    </a:lnTo>
                    <a:lnTo>
                      <a:pt x="44" y="3"/>
                    </a:lnTo>
                    <a:lnTo>
                      <a:pt x="62" y="0"/>
                    </a:lnTo>
                    <a:lnTo>
                      <a:pt x="83" y="32"/>
                    </a:lnTo>
                    <a:lnTo>
                      <a:pt x="63" y="39"/>
                    </a:lnTo>
                    <a:lnTo>
                      <a:pt x="38" y="33"/>
                    </a:lnTo>
                    <a:lnTo>
                      <a:pt x="33" y="61"/>
                    </a:lnTo>
                    <a:lnTo>
                      <a:pt x="13" y="6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52"/>
              <p:cNvSpPr>
                <a:spLocks/>
              </p:cNvSpPr>
              <p:nvPr/>
            </p:nvSpPr>
            <p:spPr bwMode="auto">
              <a:xfrm>
                <a:off x="3913" y="3154"/>
                <a:ext cx="42" cy="54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0" y="17"/>
                  </a:cxn>
                  <a:cxn ang="0">
                    <a:pos x="19" y="0"/>
                  </a:cxn>
                  <a:cxn ang="0">
                    <a:pos x="25" y="14"/>
                  </a:cxn>
                  <a:cxn ang="0">
                    <a:pos x="37" y="9"/>
                  </a:cxn>
                  <a:cxn ang="0">
                    <a:pos x="42" y="32"/>
                  </a:cxn>
                  <a:cxn ang="0">
                    <a:pos x="31" y="54"/>
                  </a:cxn>
                  <a:cxn ang="0">
                    <a:pos x="13" y="40"/>
                  </a:cxn>
                </a:cxnLst>
                <a:rect l="0" t="0" r="r" b="b"/>
                <a:pathLst>
                  <a:path w="42" h="54">
                    <a:moveTo>
                      <a:pt x="13" y="40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5" y="14"/>
                    </a:lnTo>
                    <a:lnTo>
                      <a:pt x="37" y="9"/>
                    </a:lnTo>
                    <a:lnTo>
                      <a:pt x="42" y="32"/>
                    </a:lnTo>
                    <a:lnTo>
                      <a:pt x="31" y="54"/>
                    </a:lnTo>
                    <a:lnTo>
                      <a:pt x="13" y="4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53"/>
              <p:cNvSpPr>
                <a:spLocks/>
              </p:cNvSpPr>
              <p:nvPr/>
            </p:nvSpPr>
            <p:spPr bwMode="auto">
              <a:xfrm>
                <a:off x="3557" y="2917"/>
                <a:ext cx="43" cy="42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14" y="24"/>
                  </a:cxn>
                </a:cxnLst>
                <a:rect l="0" t="0" r="r" b="b"/>
                <a:pathLst>
                  <a:path w="43" h="42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54"/>
              <p:cNvSpPr>
                <a:spLocks/>
              </p:cNvSpPr>
              <p:nvPr/>
            </p:nvSpPr>
            <p:spPr bwMode="auto">
              <a:xfrm>
                <a:off x="3744" y="3231"/>
                <a:ext cx="62" cy="42"/>
              </a:xfrm>
              <a:custGeom>
                <a:avLst/>
                <a:gdLst/>
                <a:ahLst/>
                <a:cxnLst>
                  <a:cxn ang="0">
                    <a:pos x="23" y="21"/>
                  </a:cxn>
                  <a:cxn ang="0">
                    <a:pos x="0" y="16"/>
                  </a:cxn>
                  <a:cxn ang="0">
                    <a:pos x="9" y="1"/>
                  </a:cxn>
                  <a:cxn ang="0">
                    <a:pos x="27" y="0"/>
                  </a:cxn>
                  <a:cxn ang="0">
                    <a:pos x="45" y="18"/>
                  </a:cxn>
                  <a:cxn ang="0">
                    <a:pos x="62" y="30"/>
                  </a:cxn>
                  <a:cxn ang="0">
                    <a:pos x="44" y="42"/>
                  </a:cxn>
                  <a:cxn ang="0">
                    <a:pos x="27" y="36"/>
                  </a:cxn>
                  <a:cxn ang="0">
                    <a:pos x="23" y="21"/>
                  </a:cxn>
                </a:cxnLst>
                <a:rect l="0" t="0" r="r" b="b"/>
                <a:pathLst>
                  <a:path w="62" h="42">
                    <a:moveTo>
                      <a:pt x="23" y="21"/>
                    </a:moveTo>
                    <a:lnTo>
                      <a:pt x="0" y="16"/>
                    </a:lnTo>
                    <a:lnTo>
                      <a:pt x="9" y="1"/>
                    </a:lnTo>
                    <a:lnTo>
                      <a:pt x="27" y="0"/>
                    </a:lnTo>
                    <a:lnTo>
                      <a:pt x="45" y="18"/>
                    </a:lnTo>
                    <a:lnTo>
                      <a:pt x="62" y="30"/>
                    </a:lnTo>
                    <a:lnTo>
                      <a:pt x="44" y="42"/>
                    </a:lnTo>
                    <a:lnTo>
                      <a:pt x="27" y="36"/>
                    </a:lnTo>
                    <a:lnTo>
                      <a:pt x="23" y="2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55"/>
              <p:cNvSpPr>
                <a:spLocks/>
              </p:cNvSpPr>
              <p:nvPr/>
            </p:nvSpPr>
            <p:spPr bwMode="auto">
              <a:xfrm>
                <a:off x="3600" y="3682"/>
                <a:ext cx="65" cy="42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0" y="29"/>
                  </a:cxn>
                  <a:cxn ang="0">
                    <a:pos x="9" y="14"/>
                  </a:cxn>
                  <a:cxn ang="0">
                    <a:pos x="27" y="13"/>
                  </a:cxn>
                  <a:cxn ang="0">
                    <a:pos x="51" y="0"/>
                  </a:cxn>
                  <a:cxn ang="0">
                    <a:pos x="62" y="6"/>
                  </a:cxn>
                  <a:cxn ang="0">
                    <a:pos x="65" y="21"/>
                  </a:cxn>
                  <a:cxn ang="0">
                    <a:pos x="38" y="23"/>
                  </a:cxn>
                  <a:cxn ang="0">
                    <a:pos x="18" y="42"/>
                  </a:cxn>
                </a:cxnLst>
                <a:rect l="0" t="0" r="r" b="b"/>
                <a:pathLst>
                  <a:path w="65" h="42">
                    <a:moveTo>
                      <a:pt x="18" y="42"/>
                    </a:moveTo>
                    <a:lnTo>
                      <a:pt x="0" y="29"/>
                    </a:lnTo>
                    <a:lnTo>
                      <a:pt x="9" y="14"/>
                    </a:lnTo>
                    <a:lnTo>
                      <a:pt x="27" y="13"/>
                    </a:lnTo>
                    <a:lnTo>
                      <a:pt x="51" y="0"/>
                    </a:lnTo>
                    <a:lnTo>
                      <a:pt x="62" y="6"/>
                    </a:lnTo>
                    <a:lnTo>
                      <a:pt x="65" y="21"/>
                    </a:lnTo>
                    <a:lnTo>
                      <a:pt x="38" y="23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56"/>
              <p:cNvSpPr>
                <a:spLocks/>
              </p:cNvSpPr>
              <p:nvPr/>
            </p:nvSpPr>
            <p:spPr bwMode="auto">
              <a:xfrm>
                <a:off x="3061" y="2917"/>
                <a:ext cx="92" cy="13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44" y="24"/>
                  </a:cxn>
                  <a:cxn ang="0">
                    <a:pos x="61" y="11"/>
                  </a:cxn>
                  <a:cxn ang="0">
                    <a:pos x="80" y="0"/>
                  </a:cxn>
                  <a:cxn ang="0">
                    <a:pos x="91" y="17"/>
                  </a:cxn>
                  <a:cxn ang="0">
                    <a:pos x="92" y="74"/>
                  </a:cxn>
                  <a:cxn ang="0">
                    <a:pos x="85" y="83"/>
                  </a:cxn>
                  <a:cxn ang="0">
                    <a:pos x="79" y="110"/>
                  </a:cxn>
                  <a:cxn ang="0">
                    <a:pos x="34" y="134"/>
                  </a:cxn>
                  <a:cxn ang="0">
                    <a:pos x="31" y="111"/>
                  </a:cxn>
                  <a:cxn ang="0">
                    <a:pos x="0" y="62"/>
                  </a:cxn>
                </a:cxnLst>
                <a:rect l="0" t="0" r="r" b="b"/>
                <a:pathLst>
                  <a:path w="92" h="134">
                    <a:moveTo>
                      <a:pt x="0" y="62"/>
                    </a:moveTo>
                    <a:lnTo>
                      <a:pt x="44" y="24"/>
                    </a:lnTo>
                    <a:lnTo>
                      <a:pt x="61" y="11"/>
                    </a:lnTo>
                    <a:lnTo>
                      <a:pt x="80" y="0"/>
                    </a:lnTo>
                    <a:lnTo>
                      <a:pt x="91" y="17"/>
                    </a:lnTo>
                    <a:lnTo>
                      <a:pt x="92" y="74"/>
                    </a:lnTo>
                    <a:lnTo>
                      <a:pt x="85" y="83"/>
                    </a:lnTo>
                    <a:lnTo>
                      <a:pt x="79" y="110"/>
                    </a:lnTo>
                    <a:lnTo>
                      <a:pt x="34" y="134"/>
                    </a:lnTo>
                    <a:lnTo>
                      <a:pt x="31" y="111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57"/>
              <p:cNvSpPr>
                <a:spLocks/>
              </p:cNvSpPr>
              <p:nvPr/>
            </p:nvSpPr>
            <p:spPr bwMode="auto">
              <a:xfrm>
                <a:off x="2929" y="2707"/>
                <a:ext cx="104" cy="75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9" y="17"/>
                  </a:cxn>
                  <a:cxn ang="0">
                    <a:pos x="104" y="29"/>
                  </a:cxn>
                  <a:cxn ang="0">
                    <a:pos x="98" y="75"/>
                  </a:cxn>
                  <a:cxn ang="0">
                    <a:pos x="71" y="72"/>
                  </a:cxn>
                  <a:cxn ang="0">
                    <a:pos x="34" y="42"/>
                  </a:cxn>
                  <a:cxn ang="0">
                    <a:pos x="14" y="24"/>
                  </a:cxn>
                </a:cxnLst>
                <a:rect l="0" t="0" r="r" b="b"/>
                <a:pathLst>
                  <a:path w="104" h="75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9" y="17"/>
                    </a:lnTo>
                    <a:lnTo>
                      <a:pt x="104" y="29"/>
                    </a:lnTo>
                    <a:lnTo>
                      <a:pt x="98" y="75"/>
                    </a:lnTo>
                    <a:lnTo>
                      <a:pt x="71" y="72"/>
                    </a:lnTo>
                    <a:lnTo>
                      <a:pt x="34" y="42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58"/>
              <p:cNvSpPr>
                <a:spLocks/>
              </p:cNvSpPr>
              <p:nvPr/>
            </p:nvSpPr>
            <p:spPr bwMode="auto">
              <a:xfrm>
                <a:off x="2841" y="2569"/>
                <a:ext cx="99" cy="134"/>
              </a:xfrm>
              <a:custGeom>
                <a:avLst/>
                <a:gdLst/>
                <a:ahLst/>
                <a:cxnLst>
                  <a:cxn ang="0">
                    <a:pos x="27" y="76"/>
                  </a:cxn>
                  <a:cxn ang="0">
                    <a:pos x="24" y="59"/>
                  </a:cxn>
                  <a:cxn ang="0">
                    <a:pos x="2" y="50"/>
                  </a:cxn>
                  <a:cxn ang="0">
                    <a:pos x="0" y="9"/>
                  </a:cxn>
                  <a:cxn ang="0">
                    <a:pos x="21" y="0"/>
                  </a:cxn>
                  <a:cxn ang="0">
                    <a:pos x="45" y="18"/>
                  </a:cxn>
                  <a:cxn ang="0">
                    <a:pos x="53" y="41"/>
                  </a:cxn>
                  <a:cxn ang="0">
                    <a:pos x="84" y="51"/>
                  </a:cxn>
                  <a:cxn ang="0">
                    <a:pos x="90" y="71"/>
                  </a:cxn>
                  <a:cxn ang="0">
                    <a:pos x="99" y="84"/>
                  </a:cxn>
                  <a:cxn ang="0">
                    <a:pos x="93" y="101"/>
                  </a:cxn>
                  <a:cxn ang="0">
                    <a:pos x="96" y="122"/>
                  </a:cxn>
                  <a:cxn ang="0">
                    <a:pos x="78" y="134"/>
                  </a:cxn>
                  <a:cxn ang="0">
                    <a:pos x="72" y="111"/>
                  </a:cxn>
                  <a:cxn ang="0">
                    <a:pos x="53" y="102"/>
                  </a:cxn>
                  <a:cxn ang="0">
                    <a:pos x="27" y="76"/>
                  </a:cxn>
                </a:cxnLst>
                <a:rect l="0" t="0" r="r" b="b"/>
                <a:pathLst>
                  <a:path w="99" h="134">
                    <a:moveTo>
                      <a:pt x="27" y="76"/>
                    </a:moveTo>
                    <a:lnTo>
                      <a:pt x="24" y="59"/>
                    </a:lnTo>
                    <a:lnTo>
                      <a:pt x="2" y="50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45" y="18"/>
                    </a:lnTo>
                    <a:lnTo>
                      <a:pt x="53" y="41"/>
                    </a:lnTo>
                    <a:lnTo>
                      <a:pt x="84" y="51"/>
                    </a:lnTo>
                    <a:lnTo>
                      <a:pt x="90" y="71"/>
                    </a:lnTo>
                    <a:lnTo>
                      <a:pt x="99" y="84"/>
                    </a:lnTo>
                    <a:lnTo>
                      <a:pt x="93" y="101"/>
                    </a:lnTo>
                    <a:lnTo>
                      <a:pt x="96" y="122"/>
                    </a:lnTo>
                    <a:lnTo>
                      <a:pt x="78" y="134"/>
                    </a:lnTo>
                    <a:lnTo>
                      <a:pt x="72" y="111"/>
                    </a:lnTo>
                    <a:lnTo>
                      <a:pt x="53" y="102"/>
                    </a:lnTo>
                    <a:lnTo>
                      <a:pt x="27" y="7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59"/>
              <p:cNvSpPr>
                <a:spLocks/>
              </p:cNvSpPr>
              <p:nvPr/>
            </p:nvSpPr>
            <p:spPr bwMode="auto">
              <a:xfrm>
                <a:off x="2823" y="2989"/>
                <a:ext cx="41" cy="63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4"/>
                  </a:cxn>
                  <a:cxn ang="0">
                    <a:pos x="1" y="0"/>
                  </a:cxn>
                  <a:cxn ang="0">
                    <a:pos x="23" y="9"/>
                  </a:cxn>
                  <a:cxn ang="0">
                    <a:pos x="36" y="27"/>
                  </a:cxn>
                  <a:cxn ang="0">
                    <a:pos x="41" y="51"/>
                  </a:cxn>
                  <a:cxn ang="0">
                    <a:pos x="18" y="63"/>
                  </a:cxn>
                  <a:cxn ang="0">
                    <a:pos x="6" y="36"/>
                  </a:cxn>
                </a:cxnLst>
                <a:rect l="0" t="0" r="r" b="b"/>
                <a:pathLst>
                  <a:path w="41" h="63">
                    <a:moveTo>
                      <a:pt x="6" y="36"/>
                    </a:moveTo>
                    <a:lnTo>
                      <a:pt x="0" y="14"/>
                    </a:lnTo>
                    <a:lnTo>
                      <a:pt x="1" y="0"/>
                    </a:lnTo>
                    <a:lnTo>
                      <a:pt x="23" y="9"/>
                    </a:lnTo>
                    <a:lnTo>
                      <a:pt x="36" y="27"/>
                    </a:lnTo>
                    <a:lnTo>
                      <a:pt x="41" y="51"/>
                    </a:lnTo>
                    <a:lnTo>
                      <a:pt x="18" y="63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60"/>
              <p:cNvSpPr>
                <a:spLocks/>
              </p:cNvSpPr>
              <p:nvPr/>
            </p:nvSpPr>
            <p:spPr bwMode="auto">
              <a:xfrm>
                <a:off x="2691" y="2702"/>
                <a:ext cx="46" cy="62"/>
              </a:xfrm>
              <a:custGeom>
                <a:avLst/>
                <a:gdLst/>
                <a:ahLst/>
                <a:cxnLst>
                  <a:cxn ang="0">
                    <a:pos x="8" y="20"/>
                  </a:cxn>
                  <a:cxn ang="0">
                    <a:pos x="29" y="7"/>
                  </a:cxn>
                  <a:cxn ang="0">
                    <a:pos x="41" y="0"/>
                  </a:cxn>
                  <a:cxn ang="0">
                    <a:pos x="46" y="23"/>
                  </a:cxn>
                  <a:cxn ang="0">
                    <a:pos x="39" y="44"/>
                  </a:cxn>
                  <a:cxn ang="0">
                    <a:pos x="23" y="62"/>
                  </a:cxn>
                  <a:cxn ang="0">
                    <a:pos x="0" y="50"/>
                  </a:cxn>
                  <a:cxn ang="0">
                    <a:pos x="8" y="20"/>
                  </a:cxn>
                </a:cxnLst>
                <a:rect l="0" t="0" r="r" b="b"/>
                <a:pathLst>
                  <a:path w="46" h="62">
                    <a:moveTo>
                      <a:pt x="8" y="20"/>
                    </a:moveTo>
                    <a:lnTo>
                      <a:pt x="29" y="7"/>
                    </a:lnTo>
                    <a:lnTo>
                      <a:pt x="41" y="0"/>
                    </a:lnTo>
                    <a:lnTo>
                      <a:pt x="46" y="23"/>
                    </a:lnTo>
                    <a:lnTo>
                      <a:pt x="39" y="44"/>
                    </a:lnTo>
                    <a:lnTo>
                      <a:pt x="23" y="62"/>
                    </a:lnTo>
                    <a:lnTo>
                      <a:pt x="0" y="50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61"/>
              <p:cNvSpPr>
                <a:spLocks/>
              </p:cNvSpPr>
              <p:nvPr/>
            </p:nvSpPr>
            <p:spPr bwMode="auto">
              <a:xfrm>
                <a:off x="2939" y="2941"/>
                <a:ext cx="105" cy="96"/>
              </a:xfrm>
              <a:custGeom>
                <a:avLst/>
                <a:gdLst/>
                <a:ahLst/>
                <a:cxnLst>
                  <a:cxn ang="0">
                    <a:pos x="55" y="29"/>
                  </a:cxn>
                  <a:cxn ang="0">
                    <a:pos x="71" y="7"/>
                  </a:cxn>
                  <a:cxn ang="0">
                    <a:pos x="83" y="0"/>
                  </a:cxn>
                  <a:cxn ang="0">
                    <a:pos x="93" y="12"/>
                  </a:cxn>
                  <a:cxn ang="0">
                    <a:pos x="103" y="0"/>
                  </a:cxn>
                  <a:cxn ang="0">
                    <a:pos x="100" y="30"/>
                  </a:cxn>
                  <a:cxn ang="0">
                    <a:pos x="105" y="53"/>
                  </a:cxn>
                  <a:cxn ang="0">
                    <a:pos x="88" y="68"/>
                  </a:cxn>
                  <a:cxn ang="0">
                    <a:pos x="66" y="77"/>
                  </a:cxn>
                  <a:cxn ang="0">
                    <a:pos x="40" y="56"/>
                  </a:cxn>
                  <a:cxn ang="0">
                    <a:pos x="37" y="96"/>
                  </a:cxn>
                  <a:cxn ang="0">
                    <a:pos x="19" y="80"/>
                  </a:cxn>
                  <a:cxn ang="0">
                    <a:pos x="0" y="83"/>
                  </a:cxn>
                  <a:cxn ang="0">
                    <a:pos x="21" y="57"/>
                  </a:cxn>
                  <a:cxn ang="0">
                    <a:pos x="43" y="57"/>
                  </a:cxn>
                  <a:cxn ang="0">
                    <a:pos x="55" y="29"/>
                  </a:cxn>
                </a:cxnLst>
                <a:rect l="0" t="0" r="r" b="b"/>
                <a:pathLst>
                  <a:path w="105" h="96">
                    <a:moveTo>
                      <a:pt x="55" y="29"/>
                    </a:moveTo>
                    <a:lnTo>
                      <a:pt x="71" y="7"/>
                    </a:lnTo>
                    <a:lnTo>
                      <a:pt x="83" y="0"/>
                    </a:lnTo>
                    <a:lnTo>
                      <a:pt x="93" y="12"/>
                    </a:lnTo>
                    <a:lnTo>
                      <a:pt x="103" y="0"/>
                    </a:lnTo>
                    <a:lnTo>
                      <a:pt x="100" y="30"/>
                    </a:lnTo>
                    <a:lnTo>
                      <a:pt x="105" y="53"/>
                    </a:lnTo>
                    <a:lnTo>
                      <a:pt x="88" y="68"/>
                    </a:lnTo>
                    <a:lnTo>
                      <a:pt x="66" y="77"/>
                    </a:lnTo>
                    <a:lnTo>
                      <a:pt x="40" y="56"/>
                    </a:lnTo>
                    <a:lnTo>
                      <a:pt x="37" y="96"/>
                    </a:lnTo>
                    <a:lnTo>
                      <a:pt x="19" y="80"/>
                    </a:lnTo>
                    <a:lnTo>
                      <a:pt x="0" y="83"/>
                    </a:lnTo>
                    <a:lnTo>
                      <a:pt x="21" y="57"/>
                    </a:lnTo>
                    <a:lnTo>
                      <a:pt x="43" y="57"/>
                    </a:lnTo>
                    <a:lnTo>
                      <a:pt x="55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Freeform 62"/>
              <p:cNvSpPr>
                <a:spLocks/>
              </p:cNvSpPr>
              <p:nvPr/>
            </p:nvSpPr>
            <p:spPr bwMode="auto">
              <a:xfrm>
                <a:off x="2744" y="2917"/>
                <a:ext cx="43" cy="42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0" y="15"/>
                  </a:cxn>
                  <a:cxn ang="0">
                    <a:pos x="10" y="2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1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3" y="36"/>
                  </a:cxn>
                </a:cxnLst>
                <a:rect l="0" t="0" r="r" b="b"/>
                <a:pathLst>
                  <a:path w="43" h="42">
                    <a:moveTo>
                      <a:pt x="3" y="36"/>
                    </a:moveTo>
                    <a:lnTo>
                      <a:pt x="0" y="15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1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63"/>
              <p:cNvSpPr>
                <a:spLocks/>
              </p:cNvSpPr>
              <p:nvPr/>
            </p:nvSpPr>
            <p:spPr bwMode="auto">
              <a:xfrm>
                <a:off x="3051" y="2788"/>
                <a:ext cx="63" cy="4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" y="21"/>
                  </a:cxn>
                  <a:cxn ang="0">
                    <a:pos x="3" y="0"/>
                  </a:cxn>
                  <a:cxn ang="0">
                    <a:pos x="29" y="11"/>
                  </a:cxn>
                  <a:cxn ang="0">
                    <a:pos x="44" y="8"/>
                  </a:cxn>
                  <a:cxn ang="0">
                    <a:pos x="63" y="21"/>
                  </a:cxn>
                  <a:cxn ang="0">
                    <a:pos x="47" y="27"/>
                  </a:cxn>
                  <a:cxn ang="0">
                    <a:pos x="28" y="41"/>
                  </a:cxn>
                  <a:cxn ang="0">
                    <a:pos x="0" y="39"/>
                  </a:cxn>
                </a:cxnLst>
                <a:rect l="0" t="0" r="r" b="b"/>
                <a:pathLst>
                  <a:path w="63" h="41">
                    <a:moveTo>
                      <a:pt x="0" y="39"/>
                    </a:moveTo>
                    <a:lnTo>
                      <a:pt x="11" y="21"/>
                    </a:lnTo>
                    <a:lnTo>
                      <a:pt x="3" y="0"/>
                    </a:lnTo>
                    <a:lnTo>
                      <a:pt x="29" y="11"/>
                    </a:lnTo>
                    <a:lnTo>
                      <a:pt x="44" y="8"/>
                    </a:lnTo>
                    <a:lnTo>
                      <a:pt x="63" y="21"/>
                    </a:lnTo>
                    <a:lnTo>
                      <a:pt x="47" y="27"/>
                    </a:lnTo>
                    <a:lnTo>
                      <a:pt x="28" y="41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64"/>
              <p:cNvSpPr>
                <a:spLocks/>
              </p:cNvSpPr>
              <p:nvPr/>
            </p:nvSpPr>
            <p:spPr bwMode="auto">
              <a:xfrm>
                <a:off x="3036" y="3103"/>
                <a:ext cx="53" cy="62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6" y="15"/>
                  </a:cxn>
                  <a:cxn ang="0">
                    <a:pos x="53" y="29"/>
                  </a:cxn>
                  <a:cxn ang="0">
                    <a:pos x="47" y="51"/>
                  </a:cxn>
                  <a:cxn ang="0">
                    <a:pos x="36" y="62"/>
                  </a:cxn>
                  <a:cxn ang="0">
                    <a:pos x="18" y="38"/>
                  </a:cxn>
                  <a:cxn ang="0">
                    <a:pos x="2" y="30"/>
                  </a:cxn>
                </a:cxnLst>
                <a:rect l="0" t="0" r="r" b="b"/>
                <a:pathLst>
                  <a:path w="53" h="62">
                    <a:moveTo>
                      <a:pt x="2" y="3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6" y="15"/>
                    </a:lnTo>
                    <a:lnTo>
                      <a:pt x="53" y="29"/>
                    </a:lnTo>
                    <a:lnTo>
                      <a:pt x="47" y="51"/>
                    </a:lnTo>
                    <a:lnTo>
                      <a:pt x="36" y="62"/>
                    </a:lnTo>
                    <a:lnTo>
                      <a:pt x="18" y="38"/>
                    </a:lnTo>
                    <a:lnTo>
                      <a:pt x="2" y="3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65"/>
              <p:cNvSpPr>
                <a:spLocks/>
              </p:cNvSpPr>
              <p:nvPr/>
            </p:nvSpPr>
            <p:spPr bwMode="auto">
              <a:xfrm>
                <a:off x="2722" y="2802"/>
                <a:ext cx="43" cy="72"/>
              </a:xfrm>
              <a:custGeom>
                <a:avLst/>
                <a:gdLst/>
                <a:ahLst/>
                <a:cxnLst>
                  <a:cxn ang="0">
                    <a:pos x="14" y="35"/>
                  </a:cxn>
                  <a:cxn ang="0">
                    <a:pos x="0" y="26"/>
                  </a:cxn>
                  <a:cxn ang="0">
                    <a:pos x="1" y="12"/>
                  </a:cxn>
                  <a:cxn ang="0">
                    <a:pos x="22" y="0"/>
                  </a:cxn>
                  <a:cxn ang="0">
                    <a:pos x="29" y="16"/>
                  </a:cxn>
                  <a:cxn ang="0">
                    <a:pos x="43" y="40"/>
                  </a:cxn>
                  <a:cxn ang="0">
                    <a:pos x="31" y="51"/>
                  </a:cxn>
                  <a:cxn ang="0">
                    <a:pos x="14" y="72"/>
                  </a:cxn>
                  <a:cxn ang="0">
                    <a:pos x="2" y="61"/>
                  </a:cxn>
                  <a:cxn ang="0">
                    <a:pos x="14" y="35"/>
                  </a:cxn>
                </a:cxnLst>
                <a:rect l="0" t="0" r="r" b="b"/>
                <a:pathLst>
                  <a:path w="43" h="72">
                    <a:moveTo>
                      <a:pt x="14" y="35"/>
                    </a:moveTo>
                    <a:lnTo>
                      <a:pt x="0" y="26"/>
                    </a:lnTo>
                    <a:lnTo>
                      <a:pt x="1" y="12"/>
                    </a:lnTo>
                    <a:lnTo>
                      <a:pt x="22" y="0"/>
                    </a:lnTo>
                    <a:lnTo>
                      <a:pt x="29" y="16"/>
                    </a:lnTo>
                    <a:lnTo>
                      <a:pt x="43" y="40"/>
                    </a:lnTo>
                    <a:lnTo>
                      <a:pt x="31" y="51"/>
                    </a:lnTo>
                    <a:lnTo>
                      <a:pt x="14" y="72"/>
                    </a:lnTo>
                    <a:lnTo>
                      <a:pt x="2" y="61"/>
                    </a:lnTo>
                    <a:lnTo>
                      <a:pt x="14" y="3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66"/>
              <p:cNvSpPr>
                <a:spLocks/>
              </p:cNvSpPr>
              <p:nvPr/>
            </p:nvSpPr>
            <p:spPr bwMode="auto">
              <a:xfrm>
                <a:off x="2706" y="3106"/>
                <a:ext cx="87" cy="57"/>
              </a:xfrm>
              <a:custGeom>
                <a:avLst/>
                <a:gdLst/>
                <a:ahLst/>
                <a:cxnLst>
                  <a:cxn ang="0">
                    <a:pos x="3" y="55"/>
                  </a:cxn>
                  <a:cxn ang="0">
                    <a:pos x="0" y="34"/>
                  </a:cxn>
                  <a:cxn ang="0">
                    <a:pos x="10" y="21"/>
                  </a:cxn>
                  <a:cxn ang="0">
                    <a:pos x="19" y="19"/>
                  </a:cxn>
                  <a:cxn ang="0">
                    <a:pos x="34" y="24"/>
                  </a:cxn>
                  <a:cxn ang="0">
                    <a:pos x="48" y="42"/>
                  </a:cxn>
                  <a:cxn ang="0">
                    <a:pos x="54" y="32"/>
                  </a:cxn>
                  <a:cxn ang="0">
                    <a:pos x="35" y="11"/>
                  </a:cxn>
                  <a:cxn ang="0">
                    <a:pos x="41" y="2"/>
                  </a:cxn>
                  <a:cxn ang="0">
                    <a:pos x="63" y="17"/>
                  </a:cxn>
                  <a:cxn ang="0">
                    <a:pos x="77" y="0"/>
                  </a:cxn>
                  <a:cxn ang="0">
                    <a:pos x="87" y="39"/>
                  </a:cxn>
                  <a:cxn ang="0">
                    <a:pos x="68" y="48"/>
                  </a:cxn>
                  <a:cxn ang="0">
                    <a:pos x="47" y="45"/>
                  </a:cxn>
                  <a:cxn ang="0">
                    <a:pos x="18" y="57"/>
                  </a:cxn>
                  <a:cxn ang="0">
                    <a:pos x="3" y="55"/>
                  </a:cxn>
                </a:cxnLst>
                <a:rect l="0" t="0" r="r" b="b"/>
                <a:pathLst>
                  <a:path w="87" h="57">
                    <a:moveTo>
                      <a:pt x="3" y="55"/>
                    </a:moveTo>
                    <a:lnTo>
                      <a:pt x="0" y="34"/>
                    </a:lnTo>
                    <a:lnTo>
                      <a:pt x="10" y="21"/>
                    </a:lnTo>
                    <a:lnTo>
                      <a:pt x="19" y="19"/>
                    </a:lnTo>
                    <a:lnTo>
                      <a:pt x="34" y="24"/>
                    </a:lnTo>
                    <a:lnTo>
                      <a:pt x="48" y="42"/>
                    </a:lnTo>
                    <a:lnTo>
                      <a:pt x="54" y="32"/>
                    </a:lnTo>
                    <a:lnTo>
                      <a:pt x="35" y="11"/>
                    </a:lnTo>
                    <a:lnTo>
                      <a:pt x="41" y="2"/>
                    </a:lnTo>
                    <a:lnTo>
                      <a:pt x="63" y="17"/>
                    </a:lnTo>
                    <a:lnTo>
                      <a:pt x="77" y="0"/>
                    </a:lnTo>
                    <a:lnTo>
                      <a:pt x="87" y="39"/>
                    </a:lnTo>
                    <a:lnTo>
                      <a:pt x="68" y="48"/>
                    </a:lnTo>
                    <a:lnTo>
                      <a:pt x="47" y="45"/>
                    </a:lnTo>
                    <a:lnTo>
                      <a:pt x="18" y="57"/>
                    </a:lnTo>
                    <a:lnTo>
                      <a:pt x="3" y="5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67"/>
              <p:cNvSpPr>
                <a:spLocks/>
              </p:cNvSpPr>
              <p:nvPr/>
            </p:nvSpPr>
            <p:spPr bwMode="auto">
              <a:xfrm>
                <a:off x="2897" y="2788"/>
                <a:ext cx="39" cy="63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3" y="15"/>
                  </a:cxn>
                  <a:cxn ang="0">
                    <a:pos x="4" y="6"/>
                  </a:cxn>
                  <a:cxn ang="0">
                    <a:pos x="24" y="0"/>
                  </a:cxn>
                  <a:cxn ang="0">
                    <a:pos x="33" y="14"/>
                  </a:cxn>
                  <a:cxn ang="0">
                    <a:pos x="39" y="30"/>
                  </a:cxn>
                  <a:cxn ang="0">
                    <a:pos x="39" y="47"/>
                  </a:cxn>
                  <a:cxn ang="0">
                    <a:pos x="9" y="63"/>
                  </a:cxn>
                  <a:cxn ang="0">
                    <a:pos x="0" y="44"/>
                  </a:cxn>
                  <a:cxn ang="0">
                    <a:pos x="17" y="29"/>
                  </a:cxn>
                </a:cxnLst>
                <a:rect l="0" t="0" r="r" b="b"/>
                <a:pathLst>
                  <a:path w="39" h="63">
                    <a:moveTo>
                      <a:pt x="17" y="29"/>
                    </a:moveTo>
                    <a:lnTo>
                      <a:pt x="13" y="15"/>
                    </a:lnTo>
                    <a:lnTo>
                      <a:pt x="4" y="6"/>
                    </a:lnTo>
                    <a:lnTo>
                      <a:pt x="24" y="0"/>
                    </a:lnTo>
                    <a:lnTo>
                      <a:pt x="33" y="14"/>
                    </a:lnTo>
                    <a:lnTo>
                      <a:pt x="39" y="30"/>
                    </a:lnTo>
                    <a:lnTo>
                      <a:pt x="39" y="47"/>
                    </a:lnTo>
                    <a:lnTo>
                      <a:pt x="9" y="63"/>
                    </a:lnTo>
                    <a:lnTo>
                      <a:pt x="0" y="44"/>
                    </a:lnTo>
                    <a:lnTo>
                      <a:pt x="17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68"/>
              <p:cNvSpPr>
                <a:spLocks/>
              </p:cNvSpPr>
              <p:nvPr/>
            </p:nvSpPr>
            <p:spPr bwMode="auto">
              <a:xfrm>
                <a:off x="3068" y="3233"/>
                <a:ext cx="52" cy="70"/>
              </a:xfrm>
              <a:custGeom>
                <a:avLst/>
                <a:gdLst/>
                <a:ahLst/>
                <a:cxnLst>
                  <a:cxn ang="0">
                    <a:pos x="28" y="17"/>
                  </a:cxn>
                  <a:cxn ang="0">
                    <a:pos x="10" y="14"/>
                  </a:cxn>
                  <a:cxn ang="0">
                    <a:pos x="0" y="1"/>
                  </a:cxn>
                  <a:cxn ang="0">
                    <a:pos x="18" y="0"/>
                  </a:cxn>
                  <a:cxn ang="0">
                    <a:pos x="33" y="5"/>
                  </a:cxn>
                  <a:cxn ang="0">
                    <a:pos x="52" y="29"/>
                  </a:cxn>
                  <a:cxn ang="0">
                    <a:pos x="49" y="58"/>
                  </a:cxn>
                  <a:cxn ang="0">
                    <a:pos x="37" y="70"/>
                  </a:cxn>
                  <a:cxn ang="0">
                    <a:pos x="10" y="59"/>
                  </a:cxn>
                  <a:cxn ang="0">
                    <a:pos x="27" y="49"/>
                  </a:cxn>
                  <a:cxn ang="0">
                    <a:pos x="28" y="17"/>
                  </a:cxn>
                </a:cxnLst>
                <a:rect l="0" t="0" r="r" b="b"/>
                <a:pathLst>
                  <a:path w="52" h="70">
                    <a:moveTo>
                      <a:pt x="28" y="17"/>
                    </a:moveTo>
                    <a:lnTo>
                      <a:pt x="10" y="14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33" y="5"/>
                    </a:lnTo>
                    <a:lnTo>
                      <a:pt x="52" y="29"/>
                    </a:lnTo>
                    <a:lnTo>
                      <a:pt x="49" y="58"/>
                    </a:lnTo>
                    <a:lnTo>
                      <a:pt x="37" y="70"/>
                    </a:lnTo>
                    <a:lnTo>
                      <a:pt x="10" y="59"/>
                    </a:lnTo>
                    <a:lnTo>
                      <a:pt x="27" y="49"/>
                    </a:lnTo>
                    <a:lnTo>
                      <a:pt x="28" y="1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69"/>
              <p:cNvSpPr>
                <a:spLocks/>
              </p:cNvSpPr>
              <p:nvPr/>
            </p:nvSpPr>
            <p:spPr bwMode="auto">
              <a:xfrm>
                <a:off x="2892" y="3158"/>
                <a:ext cx="43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43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70"/>
              <p:cNvSpPr>
                <a:spLocks/>
              </p:cNvSpPr>
              <p:nvPr/>
            </p:nvSpPr>
            <p:spPr bwMode="auto">
              <a:xfrm>
                <a:off x="3194" y="3036"/>
                <a:ext cx="130" cy="78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46" y="70"/>
                  </a:cxn>
                  <a:cxn ang="0">
                    <a:pos x="25" y="78"/>
                  </a:cxn>
                  <a:cxn ang="0">
                    <a:pos x="0" y="62"/>
                  </a:cxn>
                  <a:cxn ang="0">
                    <a:pos x="22" y="55"/>
                  </a:cxn>
                  <a:cxn ang="0">
                    <a:pos x="43" y="51"/>
                  </a:cxn>
                  <a:cxn ang="0">
                    <a:pos x="45" y="31"/>
                  </a:cxn>
                  <a:cxn ang="0">
                    <a:pos x="63" y="31"/>
                  </a:cxn>
                  <a:cxn ang="0">
                    <a:pos x="88" y="16"/>
                  </a:cxn>
                  <a:cxn ang="0">
                    <a:pos x="88" y="0"/>
                  </a:cxn>
                  <a:cxn ang="0">
                    <a:pos x="111" y="1"/>
                  </a:cxn>
                  <a:cxn ang="0">
                    <a:pos x="130" y="16"/>
                  </a:cxn>
                  <a:cxn ang="0">
                    <a:pos x="106" y="24"/>
                  </a:cxn>
                  <a:cxn ang="0">
                    <a:pos x="81" y="39"/>
                  </a:cxn>
                </a:cxnLst>
                <a:rect l="0" t="0" r="r" b="b"/>
                <a:pathLst>
                  <a:path w="130" h="78">
                    <a:moveTo>
                      <a:pt x="81" y="39"/>
                    </a:moveTo>
                    <a:lnTo>
                      <a:pt x="46" y="70"/>
                    </a:lnTo>
                    <a:lnTo>
                      <a:pt x="25" y="78"/>
                    </a:lnTo>
                    <a:lnTo>
                      <a:pt x="0" y="62"/>
                    </a:lnTo>
                    <a:lnTo>
                      <a:pt x="22" y="55"/>
                    </a:lnTo>
                    <a:lnTo>
                      <a:pt x="43" y="51"/>
                    </a:lnTo>
                    <a:lnTo>
                      <a:pt x="45" y="31"/>
                    </a:lnTo>
                    <a:lnTo>
                      <a:pt x="63" y="31"/>
                    </a:lnTo>
                    <a:lnTo>
                      <a:pt x="88" y="16"/>
                    </a:lnTo>
                    <a:lnTo>
                      <a:pt x="88" y="0"/>
                    </a:lnTo>
                    <a:lnTo>
                      <a:pt x="111" y="1"/>
                    </a:lnTo>
                    <a:lnTo>
                      <a:pt x="130" y="16"/>
                    </a:lnTo>
                    <a:lnTo>
                      <a:pt x="106" y="24"/>
                    </a:lnTo>
                    <a:lnTo>
                      <a:pt x="81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71"/>
              <p:cNvSpPr>
                <a:spLocks/>
              </p:cNvSpPr>
              <p:nvPr/>
            </p:nvSpPr>
            <p:spPr bwMode="auto">
              <a:xfrm>
                <a:off x="2969" y="3129"/>
                <a:ext cx="45" cy="42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" y="42"/>
                  </a:cxn>
                  <a:cxn ang="0">
                    <a:pos x="0" y="31"/>
                  </a:cxn>
                  <a:cxn ang="0">
                    <a:pos x="7" y="18"/>
                  </a:cxn>
                  <a:cxn ang="0">
                    <a:pos x="22" y="12"/>
                  </a:cxn>
                  <a:cxn ang="0">
                    <a:pos x="34" y="0"/>
                  </a:cxn>
                  <a:cxn ang="0">
                    <a:pos x="45" y="7"/>
                  </a:cxn>
                  <a:cxn ang="0">
                    <a:pos x="36" y="25"/>
                  </a:cxn>
                  <a:cxn ang="0">
                    <a:pos x="17" y="36"/>
                  </a:cxn>
                </a:cxnLst>
                <a:rect l="0" t="0" r="r" b="b"/>
                <a:pathLst>
                  <a:path w="45" h="42">
                    <a:moveTo>
                      <a:pt x="17" y="36"/>
                    </a:moveTo>
                    <a:lnTo>
                      <a:pt x="2" y="42"/>
                    </a:lnTo>
                    <a:lnTo>
                      <a:pt x="0" y="31"/>
                    </a:lnTo>
                    <a:lnTo>
                      <a:pt x="7" y="18"/>
                    </a:lnTo>
                    <a:lnTo>
                      <a:pt x="22" y="12"/>
                    </a:lnTo>
                    <a:lnTo>
                      <a:pt x="34" y="0"/>
                    </a:lnTo>
                    <a:lnTo>
                      <a:pt x="45" y="7"/>
                    </a:lnTo>
                    <a:lnTo>
                      <a:pt x="36" y="25"/>
                    </a:lnTo>
                    <a:lnTo>
                      <a:pt x="17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72"/>
              <p:cNvSpPr>
                <a:spLocks/>
              </p:cNvSpPr>
              <p:nvPr/>
            </p:nvSpPr>
            <p:spPr bwMode="auto">
              <a:xfrm>
                <a:off x="3198" y="3270"/>
                <a:ext cx="51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51" y="19"/>
                  </a:cxn>
                  <a:cxn ang="0">
                    <a:pos x="39" y="24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51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51" y="19"/>
                    </a:lnTo>
                    <a:lnTo>
                      <a:pt x="39" y="24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73"/>
              <p:cNvSpPr>
                <a:spLocks/>
              </p:cNvSpPr>
              <p:nvPr/>
            </p:nvSpPr>
            <p:spPr bwMode="auto">
              <a:xfrm>
                <a:off x="2768" y="1341"/>
                <a:ext cx="99" cy="97"/>
              </a:xfrm>
              <a:custGeom>
                <a:avLst/>
                <a:gdLst/>
                <a:ahLst/>
                <a:cxnLst>
                  <a:cxn ang="0">
                    <a:pos x="69" y="93"/>
                  </a:cxn>
                  <a:cxn ang="0">
                    <a:pos x="46" y="97"/>
                  </a:cxn>
                  <a:cxn ang="0">
                    <a:pos x="31" y="76"/>
                  </a:cxn>
                  <a:cxn ang="0">
                    <a:pos x="16" y="76"/>
                  </a:cxn>
                  <a:cxn ang="0">
                    <a:pos x="0" y="63"/>
                  </a:cxn>
                  <a:cxn ang="0">
                    <a:pos x="18" y="24"/>
                  </a:cxn>
                  <a:cxn ang="0">
                    <a:pos x="51" y="0"/>
                  </a:cxn>
                  <a:cxn ang="0">
                    <a:pos x="79" y="4"/>
                  </a:cxn>
                  <a:cxn ang="0">
                    <a:pos x="87" y="31"/>
                  </a:cxn>
                  <a:cxn ang="0">
                    <a:pos x="99" y="45"/>
                  </a:cxn>
                  <a:cxn ang="0">
                    <a:pos x="93" y="61"/>
                  </a:cxn>
                  <a:cxn ang="0">
                    <a:pos x="97" y="76"/>
                  </a:cxn>
                  <a:cxn ang="0">
                    <a:pos x="69" y="93"/>
                  </a:cxn>
                </a:cxnLst>
                <a:rect l="0" t="0" r="r" b="b"/>
                <a:pathLst>
                  <a:path w="99" h="97">
                    <a:moveTo>
                      <a:pt x="69" y="93"/>
                    </a:moveTo>
                    <a:lnTo>
                      <a:pt x="46" y="97"/>
                    </a:lnTo>
                    <a:lnTo>
                      <a:pt x="31" y="76"/>
                    </a:lnTo>
                    <a:lnTo>
                      <a:pt x="16" y="76"/>
                    </a:lnTo>
                    <a:lnTo>
                      <a:pt x="0" y="63"/>
                    </a:lnTo>
                    <a:lnTo>
                      <a:pt x="18" y="24"/>
                    </a:lnTo>
                    <a:lnTo>
                      <a:pt x="51" y="0"/>
                    </a:lnTo>
                    <a:lnTo>
                      <a:pt x="79" y="4"/>
                    </a:lnTo>
                    <a:lnTo>
                      <a:pt x="87" y="31"/>
                    </a:lnTo>
                    <a:lnTo>
                      <a:pt x="99" y="45"/>
                    </a:lnTo>
                    <a:lnTo>
                      <a:pt x="93" y="61"/>
                    </a:lnTo>
                    <a:lnTo>
                      <a:pt x="97" y="76"/>
                    </a:lnTo>
                    <a:lnTo>
                      <a:pt x="69" y="9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74"/>
              <p:cNvSpPr>
                <a:spLocks/>
              </p:cNvSpPr>
              <p:nvPr/>
            </p:nvSpPr>
            <p:spPr bwMode="auto">
              <a:xfrm>
                <a:off x="3092" y="1465"/>
                <a:ext cx="81" cy="56"/>
              </a:xfrm>
              <a:custGeom>
                <a:avLst/>
                <a:gdLst/>
                <a:ahLst/>
                <a:cxnLst>
                  <a:cxn ang="0">
                    <a:pos x="40" y="56"/>
                  </a:cxn>
                  <a:cxn ang="0">
                    <a:pos x="12" y="35"/>
                  </a:cxn>
                  <a:cxn ang="0">
                    <a:pos x="0" y="11"/>
                  </a:cxn>
                  <a:cxn ang="0">
                    <a:pos x="33" y="0"/>
                  </a:cxn>
                  <a:cxn ang="0">
                    <a:pos x="57" y="0"/>
                  </a:cxn>
                  <a:cxn ang="0">
                    <a:pos x="78" y="14"/>
                  </a:cxn>
                  <a:cxn ang="0">
                    <a:pos x="81" y="24"/>
                  </a:cxn>
                  <a:cxn ang="0">
                    <a:pos x="75" y="41"/>
                  </a:cxn>
                  <a:cxn ang="0">
                    <a:pos x="40" y="56"/>
                  </a:cxn>
                </a:cxnLst>
                <a:rect l="0" t="0" r="r" b="b"/>
                <a:pathLst>
                  <a:path w="81" h="56">
                    <a:moveTo>
                      <a:pt x="40" y="56"/>
                    </a:moveTo>
                    <a:lnTo>
                      <a:pt x="12" y="35"/>
                    </a:lnTo>
                    <a:lnTo>
                      <a:pt x="0" y="11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78" y="14"/>
                    </a:lnTo>
                    <a:lnTo>
                      <a:pt x="81" y="24"/>
                    </a:lnTo>
                    <a:lnTo>
                      <a:pt x="75" y="41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Freeform 75"/>
              <p:cNvSpPr>
                <a:spLocks/>
              </p:cNvSpPr>
              <p:nvPr/>
            </p:nvSpPr>
            <p:spPr bwMode="auto">
              <a:xfrm>
                <a:off x="3227" y="1960"/>
                <a:ext cx="270" cy="188"/>
              </a:xfrm>
              <a:custGeom>
                <a:avLst/>
                <a:gdLst/>
                <a:ahLst/>
                <a:cxnLst>
                  <a:cxn ang="0">
                    <a:pos x="37" y="123"/>
                  </a:cxn>
                  <a:cxn ang="0">
                    <a:pos x="13" y="107"/>
                  </a:cxn>
                  <a:cxn ang="0">
                    <a:pos x="0" y="86"/>
                  </a:cxn>
                  <a:cxn ang="0">
                    <a:pos x="7" y="60"/>
                  </a:cxn>
                  <a:cxn ang="0">
                    <a:pos x="19" y="45"/>
                  </a:cxn>
                  <a:cxn ang="0">
                    <a:pos x="45" y="51"/>
                  </a:cxn>
                  <a:cxn ang="0">
                    <a:pos x="117" y="27"/>
                  </a:cxn>
                  <a:cxn ang="0">
                    <a:pos x="111" y="5"/>
                  </a:cxn>
                  <a:cxn ang="0">
                    <a:pos x="141" y="0"/>
                  </a:cxn>
                  <a:cxn ang="0">
                    <a:pos x="193" y="26"/>
                  </a:cxn>
                  <a:cxn ang="0">
                    <a:pos x="184" y="45"/>
                  </a:cxn>
                  <a:cxn ang="0">
                    <a:pos x="202" y="62"/>
                  </a:cxn>
                  <a:cxn ang="0">
                    <a:pos x="225" y="78"/>
                  </a:cxn>
                  <a:cxn ang="0">
                    <a:pos x="244" y="113"/>
                  </a:cxn>
                  <a:cxn ang="0">
                    <a:pos x="265" y="128"/>
                  </a:cxn>
                  <a:cxn ang="0">
                    <a:pos x="270" y="158"/>
                  </a:cxn>
                  <a:cxn ang="0">
                    <a:pos x="252" y="165"/>
                  </a:cxn>
                  <a:cxn ang="0">
                    <a:pos x="238" y="141"/>
                  </a:cxn>
                  <a:cxn ang="0">
                    <a:pos x="216" y="113"/>
                  </a:cxn>
                  <a:cxn ang="0">
                    <a:pos x="207" y="125"/>
                  </a:cxn>
                  <a:cxn ang="0">
                    <a:pos x="237" y="167"/>
                  </a:cxn>
                  <a:cxn ang="0">
                    <a:pos x="232" y="183"/>
                  </a:cxn>
                  <a:cxn ang="0">
                    <a:pos x="201" y="188"/>
                  </a:cxn>
                  <a:cxn ang="0">
                    <a:pos x="157" y="168"/>
                  </a:cxn>
                  <a:cxn ang="0">
                    <a:pos x="114" y="161"/>
                  </a:cxn>
                  <a:cxn ang="0">
                    <a:pos x="94" y="140"/>
                  </a:cxn>
                  <a:cxn ang="0">
                    <a:pos x="120" y="119"/>
                  </a:cxn>
                  <a:cxn ang="0">
                    <a:pos x="147" y="107"/>
                  </a:cxn>
                  <a:cxn ang="0">
                    <a:pos x="130" y="86"/>
                  </a:cxn>
                  <a:cxn ang="0">
                    <a:pos x="109" y="89"/>
                  </a:cxn>
                  <a:cxn ang="0">
                    <a:pos x="84" y="120"/>
                  </a:cxn>
                  <a:cxn ang="0">
                    <a:pos x="60" y="126"/>
                  </a:cxn>
                  <a:cxn ang="0">
                    <a:pos x="37" y="123"/>
                  </a:cxn>
                </a:cxnLst>
                <a:rect l="0" t="0" r="r" b="b"/>
                <a:pathLst>
                  <a:path w="270" h="188">
                    <a:moveTo>
                      <a:pt x="37" y="123"/>
                    </a:moveTo>
                    <a:lnTo>
                      <a:pt x="13" y="107"/>
                    </a:lnTo>
                    <a:lnTo>
                      <a:pt x="0" y="86"/>
                    </a:lnTo>
                    <a:lnTo>
                      <a:pt x="7" y="60"/>
                    </a:lnTo>
                    <a:lnTo>
                      <a:pt x="19" y="45"/>
                    </a:lnTo>
                    <a:lnTo>
                      <a:pt x="45" y="51"/>
                    </a:lnTo>
                    <a:lnTo>
                      <a:pt x="117" y="27"/>
                    </a:lnTo>
                    <a:lnTo>
                      <a:pt x="111" y="5"/>
                    </a:lnTo>
                    <a:lnTo>
                      <a:pt x="141" y="0"/>
                    </a:lnTo>
                    <a:lnTo>
                      <a:pt x="193" y="26"/>
                    </a:lnTo>
                    <a:lnTo>
                      <a:pt x="184" y="45"/>
                    </a:lnTo>
                    <a:lnTo>
                      <a:pt x="202" y="62"/>
                    </a:lnTo>
                    <a:lnTo>
                      <a:pt x="225" y="78"/>
                    </a:lnTo>
                    <a:lnTo>
                      <a:pt x="244" y="113"/>
                    </a:lnTo>
                    <a:lnTo>
                      <a:pt x="265" y="128"/>
                    </a:lnTo>
                    <a:lnTo>
                      <a:pt x="270" y="158"/>
                    </a:lnTo>
                    <a:lnTo>
                      <a:pt x="252" y="165"/>
                    </a:lnTo>
                    <a:lnTo>
                      <a:pt x="238" y="141"/>
                    </a:lnTo>
                    <a:lnTo>
                      <a:pt x="216" y="113"/>
                    </a:lnTo>
                    <a:lnTo>
                      <a:pt x="207" y="125"/>
                    </a:lnTo>
                    <a:lnTo>
                      <a:pt x="237" y="167"/>
                    </a:lnTo>
                    <a:lnTo>
                      <a:pt x="232" y="183"/>
                    </a:lnTo>
                    <a:lnTo>
                      <a:pt x="201" y="188"/>
                    </a:lnTo>
                    <a:lnTo>
                      <a:pt x="157" y="168"/>
                    </a:lnTo>
                    <a:lnTo>
                      <a:pt x="114" y="161"/>
                    </a:lnTo>
                    <a:lnTo>
                      <a:pt x="94" y="140"/>
                    </a:lnTo>
                    <a:lnTo>
                      <a:pt x="120" y="119"/>
                    </a:lnTo>
                    <a:lnTo>
                      <a:pt x="147" y="107"/>
                    </a:lnTo>
                    <a:lnTo>
                      <a:pt x="130" y="86"/>
                    </a:lnTo>
                    <a:lnTo>
                      <a:pt x="109" y="89"/>
                    </a:lnTo>
                    <a:lnTo>
                      <a:pt x="84" y="120"/>
                    </a:lnTo>
                    <a:lnTo>
                      <a:pt x="60" y="126"/>
                    </a:lnTo>
                    <a:lnTo>
                      <a:pt x="37" y="1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Freeform 76"/>
              <p:cNvSpPr>
                <a:spLocks/>
              </p:cNvSpPr>
              <p:nvPr/>
            </p:nvSpPr>
            <p:spPr bwMode="auto">
              <a:xfrm>
                <a:off x="2954" y="1675"/>
                <a:ext cx="142" cy="110"/>
              </a:xfrm>
              <a:custGeom>
                <a:avLst/>
                <a:gdLst/>
                <a:ahLst/>
                <a:cxnLst>
                  <a:cxn ang="0">
                    <a:pos x="107" y="109"/>
                  </a:cxn>
                  <a:cxn ang="0">
                    <a:pos x="117" y="95"/>
                  </a:cxn>
                  <a:cxn ang="0">
                    <a:pos x="103" y="68"/>
                  </a:cxn>
                  <a:cxn ang="0">
                    <a:pos x="142" y="12"/>
                  </a:cxn>
                  <a:cxn ang="0">
                    <a:pos x="133" y="0"/>
                  </a:cxn>
                  <a:cxn ang="0">
                    <a:pos x="114" y="11"/>
                  </a:cxn>
                  <a:cxn ang="0">
                    <a:pos x="105" y="27"/>
                  </a:cxn>
                  <a:cxn ang="0">
                    <a:pos x="82" y="42"/>
                  </a:cxn>
                  <a:cxn ang="0">
                    <a:pos x="79" y="24"/>
                  </a:cxn>
                  <a:cxn ang="0">
                    <a:pos x="66" y="14"/>
                  </a:cxn>
                  <a:cxn ang="0">
                    <a:pos x="17" y="18"/>
                  </a:cxn>
                  <a:cxn ang="0">
                    <a:pos x="0" y="26"/>
                  </a:cxn>
                  <a:cxn ang="0">
                    <a:pos x="0" y="81"/>
                  </a:cxn>
                  <a:cxn ang="0">
                    <a:pos x="36" y="84"/>
                  </a:cxn>
                  <a:cxn ang="0">
                    <a:pos x="37" y="98"/>
                  </a:cxn>
                  <a:cxn ang="0">
                    <a:pos x="45" y="105"/>
                  </a:cxn>
                  <a:cxn ang="0">
                    <a:pos x="52" y="110"/>
                  </a:cxn>
                  <a:cxn ang="0">
                    <a:pos x="69" y="105"/>
                  </a:cxn>
                  <a:cxn ang="0">
                    <a:pos x="58" y="90"/>
                  </a:cxn>
                  <a:cxn ang="0">
                    <a:pos x="40" y="83"/>
                  </a:cxn>
                  <a:cxn ang="0">
                    <a:pos x="61" y="57"/>
                  </a:cxn>
                  <a:cxn ang="0">
                    <a:pos x="82" y="63"/>
                  </a:cxn>
                  <a:cxn ang="0">
                    <a:pos x="72" y="83"/>
                  </a:cxn>
                  <a:cxn ang="0">
                    <a:pos x="82" y="99"/>
                  </a:cxn>
                  <a:cxn ang="0">
                    <a:pos x="107" y="109"/>
                  </a:cxn>
                </a:cxnLst>
                <a:rect l="0" t="0" r="r" b="b"/>
                <a:pathLst>
                  <a:path w="142" h="110">
                    <a:moveTo>
                      <a:pt x="107" y="109"/>
                    </a:moveTo>
                    <a:lnTo>
                      <a:pt x="117" y="95"/>
                    </a:lnTo>
                    <a:lnTo>
                      <a:pt x="103" y="68"/>
                    </a:lnTo>
                    <a:lnTo>
                      <a:pt x="142" y="12"/>
                    </a:lnTo>
                    <a:lnTo>
                      <a:pt x="133" y="0"/>
                    </a:lnTo>
                    <a:lnTo>
                      <a:pt x="114" y="11"/>
                    </a:lnTo>
                    <a:lnTo>
                      <a:pt x="105" y="27"/>
                    </a:lnTo>
                    <a:lnTo>
                      <a:pt x="82" y="42"/>
                    </a:lnTo>
                    <a:lnTo>
                      <a:pt x="79" y="24"/>
                    </a:lnTo>
                    <a:lnTo>
                      <a:pt x="66" y="14"/>
                    </a:lnTo>
                    <a:lnTo>
                      <a:pt x="17" y="18"/>
                    </a:lnTo>
                    <a:lnTo>
                      <a:pt x="0" y="26"/>
                    </a:lnTo>
                    <a:lnTo>
                      <a:pt x="0" y="81"/>
                    </a:lnTo>
                    <a:lnTo>
                      <a:pt x="36" y="84"/>
                    </a:lnTo>
                    <a:lnTo>
                      <a:pt x="37" y="98"/>
                    </a:lnTo>
                    <a:lnTo>
                      <a:pt x="45" y="105"/>
                    </a:lnTo>
                    <a:lnTo>
                      <a:pt x="52" y="110"/>
                    </a:lnTo>
                    <a:lnTo>
                      <a:pt x="69" y="105"/>
                    </a:lnTo>
                    <a:lnTo>
                      <a:pt x="58" y="90"/>
                    </a:lnTo>
                    <a:lnTo>
                      <a:pt x="40" y="83"/>
                    </a:lnTo>
                    <a:lnTo>
                      <a:pt x="61" y="57"/>
                    </a:lnTo>
                    <a:lnTo>
                      <a:pt x="82" y="63"/>
                    </a:lnTo>
                    <a:lnTo>
                      <a:pt x="72" y="83"/>
                    </a:lnTo>
                    <a:lnTo>
                      <a:pt x="82" y="99"/>
                    </a:lnTo>
                    <a:lnTo>
                      <a:pt x="107" y="10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77"/>
              <p:cNvSpPr>
                <a:spLocks/>
              </p:cNvSpPr>
              <p:nvPr/>
            </p:nvSpPr>
            <p:spPr bwMode="auto">
              <a:xfrm>
                <a:off x="3230" y="2307"/>
                <a:ext cx="111" cy="196"/>
              </a:xfrm>
              <a:custGeom>
                <a:avLst/>
                <a:gdLst/>
                <a:ahLst/>
                <a:cxnLst>
                  <a:cxn ang="0">
                    <a:pos x="54" y="196"/>
                  </a:cxn>
                  <a:cxn ang="0">
                    <a:pos x="12" y="150"/>
                  </a:cxn>
                  <a:cxn ang="0">
                    <a:pos x="42" y="133"/>
                  </a:cxn>
                  <a:cxn ang="0">
                    <a:pos x="52" y="108"/>
                  </a:cxn>
                  <a:cxn ang="0">
                    <a:pos x="37" y="64"/>
                  </a:cxn>
                  <a:cxn ang="0">
                    <a:pos x="15" y="55"/>
                  </a:cxn>
                  <a:cxn ang="0">
                    <a:pos x="3" y="36"/>
                  </a:cxn>
                  <a:cxn ang="0">
                    <a:pos x="0" y="19"/>
                  </a:cxn>
                  <a:cxn ang="0">
                    <a:pos x="16" y="0"/>
                  </a:cxn>
                  <a:cxn ang="0">
                    <a:pos x="63" y="0"/>
                  </a:cxn>
                  <a:cxn ang="0">
                    <a:pos x="81" y="12"/>
                  </a:cxn>
                  <a:cxn ang="0">
                    <a:pos x="90" y="19"/>
                  </a:cxn>
                  <a:cxn ang="0">
                    <a:pos x="104" y="31"/>
                  </a:cxn>
                  <a:cxn ang="0">
                    <a:pos x="104" y="76"/>
                  </a:cxn>
                  <a:cxn ang="0">
                    <a:pos x="111" y="127"/>
                  </a:cxn>
                  <a:cxn ang="0">
                    <a:pos x="91" y="144"/>
                  </a:cxn>
                  <a:cxn ang="0">
                    <a:pos x="94" y="177"/>
                  </a:cxn>
                  <a:cxn ang="0">
                    <a:pos x="75" y="177"/>
                  </a:cxn>
                  <a:cxn ang="0">
                    <a:pos x="54" y="196"/>
                  </a:cxn>
                </a:cxnLst>
                <a:rect l="0" t="0" r="r" b="b"/>
                <a:pathLst>
                  <a:path w="111" h="196">
                    <a:moveTo>
                      <a:pt x="54" y="196"/>
                    </a:moveTo>
                    <a:lnTo>
                      <a:pt x="12" y="150"/>
                    </a:lnTo>
                    <a:lnTo>
                      <a:pt x="42" y="133"/>
                    </a:lnTo>
                    <a:lnTo>
                      <a:pt x="52" y="108"/>
                    </a:lnTo>
                    <a:lnTo>
                      <a:pt x="37" y="64"/>
                    </a:lnTo>
                    <a:lnTo>
                      <a:pt x="15" y="55"/>
                    </a:lnTo>
                    <a:lnTo>
                      <a:pt x="3" y="36"/>
                    </a:lnTo>
                    <a:lnTo>
                      <a:pt x="0" y="19"/>
                    </a:lnTo>
                    <a:lnTo>
                      <a:pt x="16" y="0"/>
                    </a:lnTo>
                    <a:lnTo>
                      <a:pt x="63" y="0"/>
                    </a:lnTo>
                    <a:lnTo>
                      <a:pt x="81" y="12"/>
                    </a:lnTo>
                    <a:lnTo>
                      <a:pt x="90" y="19"/>
                    </a:lnTo>
                    <a:lnTo>
                      <a:pt x="104" y="31"/>
                    </a:lnTo>
                    <a:lnTo>
                      <a:pt x="104" y="76"/>
                    </a:lnTo>
                    <a:lnTo>
                      <a:pt x="111" y="127"/>
                    </a:lnTo>
                    <a:lnTo>
                      <a:pt x="91" y="144"/>
                    </a:lnTo>
                    <a:lnTo>
                      <a:pt x="94" y="177"/>
                    </a:lnTo>
                    <a:lnTo>
                      <a:pt x="75" y="177"/>
                    </a:lnTo>
                    <a:lnTo>
                      <a:pt x="54" y="19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78"/>
              <p:cNvSpPr>
                <a:spLocks/>
              </p:cNvSpPr>
              <p:nvPr/>
            </p:nvSpPr>
            <p:spPr bwMode="auto">
              <a:xfrm>
                <a:off x="2754" y="2139"/>
                <a:ext cx="81" cy="102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9" y="0"/>
                  </a:cxn>
                  <a:cxn ang="0">
                    <a:pos x="42" y="25"/>
                  </a:cxn>
                  <a:cxn ang="0">
                    <a:pos x="45" y="46"/>
                  </a:cxn>
                  <a:cxn ang="0">
                    <a:pos x="68" y="63"/>
                  </a:cxn>
                  <a:cxn ang="0">
                    <a:pos x="81" y="81"/>
                  </a:cxn>
                  <a:cxn ang="0">
                    <a:pos x="77" y="102"/>
                  </a:cxn>
                  <a:cxn ang="0">
                    <a:pos x="50" y="90"/>
                  </a:cxn>
                  <a:cxn ang="0">
                    <a:pos x="39" y="99"/>
                  </a:cxn>
                  <a:cxn ang="0">
                    <a:pos x="33" y="69"/>
                  </a:cxn>
                  <a:cxn ang="0">
                    <a:pos x="2" y="45"/>
                  </a:cxn>
                  <a:cxn ang="0">
                    <a:pos x="0" y="18"/>
                  </a:cxn>
                </a:cxnLst>
                <a:rect l="0" t="0" r="r" b="b"/>
                <a:pathLst>
                  <a:path w="81" h="102">
                    <a:moveTo>
                      <a:pt x="0" y="18"/>
                    </a:moveTo>
                    <a:lnTo>
                      <a:pt x="9" y="0"/>
                    </a:lnTo>
                    <a:lnTo>
                      <a:pt x="42" y="25"/>
                    </a:lnTo>
                    <a:lnTo>
                      <a:pt x="45" y="46"/>
                    </a:lnTo>
                    <a:lnTo>
                      <a:pt x="68" y="63"/>
                    </a:lnTo>
                    <a:lnTo>
                      <a:pt x="81" y="81"/>
                    </a:lnTo>
                    <a:lnTo>
                      <a:pt x="77" y="102"/>
                    </a:lnTo>
                    <a:lnTo>
                      <a:pt x="50" y="90"/>
                    </a:lnTo>
                    <a:lnTo>
                      <a:pt x="39" y="99"/>
                    </a:lnTo>
                    <a:lnTo>
                      <a:pt x="33" y="69"/>
                    </a:lnTo>
                    <a:lnTo>
                      <a:pt x="2" y="45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79"/>
              <p:cNvSpPr>
                <a:spLocks/>
              </p:cNvSpPr>
              <p:nvPr/>
            </p:nvSpPr>
            <p:spPr bwMode="auto">
              <a:xfrm>
                <a:off x="2466" y="2047"/>
                <a:ext cx="60" cy="54"/>
              </a:xfrm>
              <a:custGeom>
                <a:avLst/>
                <a:gdLst/>
                <a:ahLst/>
                <a:cxnLst>
                  <a:cxn ang="0">
                    <a:pos x="14" y="26"/>
                  </a:cxn>
                  <a:cxn ang="0">
                    <a:pos x="0" y="17"/>
                  </a:cxn>
                  <a:cxn ang="0">
                    <a:pos x="1" y="3"/>
                  </a:cxn>
                  <a:cxn ang="0">
                    <a:pos x="14" y="0"/>
                  </a:cxn>
                  <a:cxn ang="0">
                    <a:pos x="27" y="18"/>
                  </a:cxn>
                  <a:cxn ang="0">
                    <a:pos x="38" y="26"/>
                  </a:cxn>
                  <a:cxn ang="0">
                    <a:pos x="60" y="36"/>
                  </a:cxn>
                  <a:cxn ang="0">
                    <a:pos x="48" y="54"/>
                  </a:cxn>
                  <a:cxn ang="0">
                    <a:pos x="24" y="51"/>
                  </a:cxn>
                  <a:cxn ang="0">
                    <a:pos x="14" y="26"/>
                  </a:cxn>
                </a:cxnLst>
                <a:rect l="0" t="0" r="r" b="b"/>
                <a:pathLst>
                  <a:path w="60" h="54">
                    <a:moveTo>
                      <a:pt x="14" y="26"/>
                    </a:moveTo>
                    <a:lnTo>
                      <a:pt x="0" y="17"/>
                    </a:lnTo>
                    <a:lnTo>
                      <a:pt x="1" y="3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38" y="26"/>
                    </a:lnTo>
                    <a:lnTo>
                      <a:pt x="60" y="36"/>
                    </a:lnTo>
                    <a:lnTo>
                      <a:pt x="48" y="54"/>
                    </a:lnTo>
                    <a:lnTo>
                      <a:pt x="24" y="51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80"/>
              <p:cNvSpPr>
                <a:spLocks/>
              </p:cNvSpPr>
              <p:nvPr/>
            </p:nvSpPr>
            <p:spPr bwMode="auto">
              <a:xfrm>
                <a:off x="2547" y="2010"/>
                <a:ext cx="47" cy="64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47" y="11"/>
                  </a:cxn>
                  <a:cxn ang="0">
                    <a:pos x="35" y="29"/>
                  </a:cxn>
                  <a:cxn ang="0">
                    <a:pos x="31" y="43"/>
                  </a:cxn>
                  <a:cxn ang="0">
                    <a:pos x="21" y="52"/>
                  </a:cxn>
                  <a:cxn ang="0">
                    <a:pos x="9" y="64"/>
                  </a:cxn>
                  <a:cxn ang="0">
                    <a:pos x="0" y="55"/>
                  </a:cxn>
                  <a:cxn ang="0">
                    <a:pos x="3" y="39"/>
                  </a:cxn>
                  <a:cxn ang="0">
                    <a:pos x="22" y="20"/>
                  </a:cxn>
                </a:cxnLst>
                <a:rect l="0" t="0" r="r" b="b"/>
                <a:pathLst>
                  <a:path w="47" h="64">
                    <a:moveTo>
                      <a:pt x="22" y="20"/>
                    </a:moveTo>
                    <a:lnTo>
                      <a:pt x="26" y="4"/>
                    </a:lnTo>
                    <a:lnTo>
                      <a:pt x="39" y="0"/>
                    </a:lnTo>
                    <a:lnTo>
                      <a:pt x="47" y="11"/>
                    </a:lnTo>
                    <a:lnTo>
                      <a:pt x="35" y="29"/>
                    </a:lnTo>
                    <a:lnTo>
                      <a:pt x="31" y="43"/>
                    </a:lnTo>
                    <a:lnTo>
                      <a:pt x="21" y="52"/>
                    </a:lnTo>
                    <a:lnTo>
                      <a:pt x="9" y="64"/>
                    </a:lnTo>
                    <a:lnTo>
                      <a:pt x="0" y="55"/>
                    </a:lnTo>
                    <a:lnTo>
                      <a:pt x="3" y="39"/>
                    </a:lnTo>
                    <a:lnTo>
                      <a:pt x="22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81"/>
              <p:cNvSpPr>
                <a:spLocks/>
              </p:cNvSpPr>
              <p:nvPr/>
            </p:nvSpPr>
            <p:spPr bwMode="auto">
              <a:xfrm>
                <a:off x="2397" y="2042"/>
                <a:ext cx="36" cy="31"/>
              </a:xfrm>
              <a:custGeom>
                <a:avLst/>
                <a:gdLst/>
                <a:ahLst/>
                <a:cxnLst>
                  <a:cxn ang="0">
                    <a:pos x="11" y="31"/>
                  </a:cxn>
                  <a:cxn ang="0">
                    <a:pos x="0" y="17"/>
                  </a:cxn>
                  <a:cxn ang="0">
                    <a:pos x="14" y="4"/>
                  </a:cxn>
                  <a:cxn ang="0">
                    <a:pos x="32" y="0"/>
                  </a:cxn>
                  <a:cxn ang="0">
                    <a:pos x="36" y="20"/>
                  </a:cxn>
                  <a:cxn ang="0">
                    <a:pos x="26" y="31"/>
                  </a:cxn>
                  <a:cxn ang="0">
                    <a:pos x="11" y="31"/>
                  </a:cxn>
                </a:cxnLst>
                <a:rect l="0" t="0" r="r" b="b"/>
                <a:pathLst>
                  <a:path w="36" h="31">
                    <a:moveTo>
                      <a:pt x="11" y="31"/>
                    </a:moveTo>
                    <a:lnTo>
                      <a:pt x="0" y="17"/>
                    </a:lnTo>
                    <a:lnTo>
                      <a:pt x="14" y="4"/>
                    </a:lnTo>
                    <a:lnTo>
                      <a:pt x="32" y="0"/>
                    </a:lnTo>
                    <a:lnTo>
                      <a:pt x="36" y="20"/>
                    </a:lnTo>
                    <a:lnTo>
                      <a:pt x="26" y="31"/>
                    </a:lnTo>
                    <a:lnTo>
                      <a:pt x="11" y="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82"/>
              <p:cNvSpPr>
                <a:spLocks/>
              </p:cNvSpPr>
              <p:nvPr/>
            </p:nvSpPr>
            <p:spPr bwMode="auto">
              <a:xfrm>
                <a:off x="2201" y="2109"/>
                <a:ext cx="603" cy="487"/>
              </a:xfrm>
              <a:custGeom>
                <a:avLst/>
                <a:gdLst/>
                <a:ahLst/>
                <a:cxnLst>
                  <a:cxn ang="0">
                    <a:pos x="1" y="81"/>
                  </a:cxn>
                  <a:cxn ang="0">
                    <a:pos x="0" y="97"/>
                  </a:cxn>
                  <a:cxn ang="0">
                    <a:pos x="39" y="97"/>
                  </a:cxn>
                  <a:cxn ang="0">
                    <a:pos x="66" y="79"/>
                  </a:cxn>
                  <a:cxn ang="0">
                    <a:pos x="89" y="93"/>
                  </a:cxn>
                  <a:cxn ang="0">
                    <a:pos x="117" y="87"/>
                  </a:cxn>
                  <a:cxn ang="0">
                    <a:pos x="145" y="118"/>
                  </a:cxn>
                  <a:cxn ang="0">
                    <a:pos x="180" y="142"/>
                  </a:cxn>
                  <a:cxn ang="0">
                    <a:pos x="208" y="169"/>
                  </a:cxn>
                  <a:cxn ang="0">
                    <a:pos x="231" y="190"/>
                  </a:cxn>
                  <a:cxn ang="0">
                    <a:pos x="234" y="201"/>
                  </a:cxn>
                  <a:cxn ang="0">
                    <a:pos x="253" y="207"/>
                  </a:cxn>
                  <a:cxn ang="0">
                    <a:pos x="271" y="235"/>
                  </a:cxn>
                  <a:cxn ang="0">
                    <a:pos x="280" y="264"/>
                  </a:cxn>
                  <a:cxn ang="0">
                    <a:pos x="346" y="294"/>
                  </a:cxn>
                  <a:cxn ang="0">
                    <a:pos x="385" y="288"/>
                  </a:cxn>
                  <a:cxn ang="0">
                    <a:pos x="412" y="294"/>
                  </a:cxn>
                  <a:cxn ang="0">
                    <a:pos x="421" y="321"/>
                  </a:cxn>
                  <a:cxn ang="0">
                    <a:pos x="438" y="327"/>
                  </a:cxn>
                  <a:cxn ang="0">
                    <a:pos x="438" y="352"/>
                  </a:cxn>
                  <a:cxn ang="0">
                    <a:pos x="452" y="365"/>
                  </a:cxn>
                  <a:cxn ang="0">
                    <a:pos x="472" y="384"/>
                  </a:cxn>
                  <a:cxn ang="0">
                    <a:pos x="468" y="403"/>
                  </a:cxn>
                  <a:cxn ang="0">
                    <a:pos x="471" y="427"/>
                  </a:cxn>
                  <a:cxn ang="0">
                    <a:pos x="495" y="424"/>
                  </a:cxn>
                  <a:cxn ang="0">
                    <a:pos x="507" y="462"/>
                  </a:cxn>
                  <a:cxn ang="0">
                    <a:pos x="525" y="475"/>
                  </a:cxn>
                  <a:cxn ang="0">
                    <a:pos x="537" y="475"/>
                  </a:cxn>
                  <a:cxn ang="0">
                    <a:pos x="535" y="456"/>
                  </a:cxn>
                  <a:cxn ang="0">
                    <a:pos x="553" y="457"/>
                  </a:cxn>
                  <a:cxn ang="0">
                    <a:pos x="561" y="487"/>
                  </a:cxn>
                  <a:cxn ang="0">
                    <a:pos x="592" y="466"/>
                  </a:cxn>
                  <a:cxn ang="0">
                    <a:pos x="603" y="441"/>
                  </a:cxn>
                  <a:cxn ang="0">
                    <a:pos x="600" y="408"/>
                  </a:cxn>
                  <a:cxn ang="0">
                    <a:pos x="580" y="403"/>
                  </a:cxn>
                  <a:cxn ang="0">
                    <a:pos x="546" y="399"/>
                  </a:cxn>
                  <a:cxn ang="0">
                    <a:pos x="501" y="375"/>
                  </a:cxn>
                  <a:cxn ang="0">
                    <a:pos x="475" y="312"/>
                  </a:cxn>
                  <a:cxn ang="0">
                    <a:pos x="463" y="262"/>
                  </a:cxn>
                  <a:cxn ang="0">
                    <a:pos x="472" y="231"/>
                  </a:cxn>
                  <a:cxn ang="0">
                    <a:pos x="441" y="202"/>
                  </a:cxn>
                  <a:cxn ang="0">
                    <a:pos x="451" y="181"/>
                  </a:cxn>
                  <a:cxn ang="0">
                    <a:pos x="433" y="163"/>
                  </a:cxn>
                  <a:cxn ang="0">
                    <a:pos x="352" y="168"/>
                  </a:cxn>
                  <a:cxn ang="0">
                    <a:pos x="313" y="148"/>
                  </a:cxn>
                  <a:cxn ang="0">
                    <a:pos x="303" y="124"/>
                  </a:cxn>
                  <a:cxn ang="0">
                    <a:pos x="270" y="126"/>
                  </a:cxn>
                  <a:cxn ang="0">
                    <a:pos x="228" y="97"/>
                  </a:cxn>
                  <a:cxn ang="0">
                    <a:pos x="211" y="75"/>
                  </a:cxn>
                  <a:cxn ang="0">
                    <a:pos x="207" y="48"/>
                  </a:cxn>
                  <a:cxn ang="0">
                    <a:pos x="187" y="37"/>
                  </a:cxn>
                  <a:cxn ang="0">
                    <a:pos x="190" y="21"/>
                  </a:cxn>
                  <a:cxn ang="0">
                    <a:pos x="165" y="10"/>
                  </a:cxn>
                  <a:cxn ang="0">
                    <a:pos x="162" y="0"/>
                  </a:cxn>
                  <a:cxn ang="0">
                    <a:pos x="138" y="19"/>
                  </a:cxn>
                  <a:cxn ang="0">
                    <a:pos x="96" y="25"/>
                  </a:cxn>
                  <a:cxn ang="0">
                    <a:pos x="81" y="45"/>
                  </a:cxn>
                  <a:cxn ang="0">
                    <a:pos x="51" y="66"/>
                  </a:cxn>
                  <a:cxn ang="0">
                    <a:pos x="1" y="81"/>
                  </a:cxn>
                </a:cxnLst>
                <a:rect l="0" t="0" r="r" b="b"/>
                <a:pathLst>
                  <a:path w="603" h="487">
                    <a:moveTo>
                      <a:pt x="1" y="81"/>
                    </a:moveTo>
                    <a:lnTo>
                      <a:pt x="0" y="97"/>
                    </a:lnTo>
                    <a:lnTo>
                      <a:pt x="39" y="97"/>
                    </a:lnTo>
                    <a:lnTo>
                      <a:pt x="66" y="79"/>
                    </a:lnTo>
                    <a:lnTo>
                      <a:pt x="89" y="93"/>
                    </a:lnTo>
                    <a:lnTo>
                      <a:pt x="117" y="87"/>
                    </a:lnTo>
                    <a:lnTo>
                      <a:pt x="145" y="118"/>
                    </a:lnTo>
                    <a:lnTo>
                      <a:pt x="180" y="142"/>
                    </a:lnTo>
                    <a:lnTo>
                      <a:pt x="208" y="169"/>
                    </a:lnTo>
                    <a:lnTo>
                      <a:pt x="231" y="190"/>
                    </a:lnTo>
                    <a:lnTo>
                      <a:pt x="234" y="201"/>
                    </a:lnTo>
                    <a:lnTo>
                      <a:pt x="253" y="207"/>
                    </a:lnTo>
                    <a:lnTo>
                      <a:pt x="271" y="235"/>
                    </a:lnTo>
                    <a:lnTo>
                      <a:pt x="280" y="264"/>
                    </a:lnTo>
                    <a:lnTo>
                      <a:pt x="346" y="294"/>
                    </a:lnTo>
                    <a:lnTo>
                      <a:pt x="385" y="288"/>
                    </a:lnTo>
                    <a:lnTo>
                      <a:pt x="412" y="294"/>
                    </a:lnTo>
                    <a:lnTo>
                      <a:pt x="421" y="321"/>
                    </a:lnTo>
                    <a:lnTo>
                      <a:pt x="438" y="327"/>
                    </a:lnTo>
                    <a:lnTo>
                      <a:pt x="438" y="352"/>
                    </a:lnTo>
                    <a:lnTo>
                      <a:pt x="452" y="365"/>
                    </a:lnTo>
                    <a:lnTo>
                      <a:pt x="472" y="384"/>
                    </a:lnTo>
                    <a:lnTo>
                      <a:pt x="468" y="403"/>
                    </a:lnTo>
                    <a:lnTo>
                      <a:pt x="471" y="427"/>
                    </a:lnTo>
                    <a:lnTo>
                      <a:pt x="495" y="424"/>
                    </a:lnTo>
                    <a:lnTo>
                      <a:pt x="507" y="462"/>
                    </a:lnTo>
                    <a:lnTo>
                      <a:pt x="525" y="475"/>
                    </a:lnTo>
                    <a:lnTo>
                      <a:pt x="537" y="475"/>
                    </a:lnTo>
                    <a:lnTo>
                      <a:pt x="535" y="456"/>
                    </a:lnTo>
                    <a:lnTo>
                      <a:pt x="553" y="457"/>
                    </a:lnTo>
                    <a:lnTo>
                      <a:pt x="561" y="487"/>
                    </a:lnTo>
                    <a:lnTo>
                      <a:pt x="592" y="466"/>
                    </a:lnTo>
                    <a:lnTo>
                      <a:pt x="603" y="441"/>
                    </a:lnTo>
                    <a:lnTo>
                      <a:pt x="600" y="408"/>
                    </a:lnTo>
                    <a:lnTo>
                      <a:pt x="580" y="403"/>
                    </a:lnTo>
                    <a:lnTo>
                      <a:pt x="546" y="399"/>
                    </a:lnTo>
                    <a:lnTo>
                      <a:pt x="501" y="375"/>
                    </a:lnTo>
                    <a:lnTo>
                      <a:pt x="475" y="312"/>
                    </a:lnTo>
                    <a:lnTo>
                      <a:pt x="463" y="262"/>
                    </a:lnTo>
                    <a:lnTo>
                      <a:pt x="472" y="231"/>
                    </a:lnTo>
                    <a:lnTo>
                      <a:pt x="441" y="202"/>
                    </a:lnTo>
                    <a:lnTo>
                      <a:pt x="451" y="181"/>
                    </a:lnTo>
                    <a:lnTo>
                      <a:pt x="433" y="163"/>
                    </a:lnTo>
                    <a:lnTo>
                      <a:pt x="352" y="168"/>
                    </a:lnTo>
                    <a:lnTo>
                      <a:pt x="313" y="148"/>
                    </a:lnTo>
                    <a:lnTo>
                      <a:pt x="303" y="124"/>
                    </a:lnTo>
                    <a:lnTo>
                      <a:pt x="270" y="126"/>
                    </a:lnTo>
                    <a:lnTo>
                      <a:pt x="228" y="97"/>
                    </a:lnTo>
                    <a:lnTo>
                      <a:pt x="211" y="75"/>
                    </a:lnTo>
                    <a:lnTo>
                      <a:pt x="207" y="48"/>
                    </a:lnTo>
                    <a:lnTo>
                      <a:pt x="187" y="37"/>
                    </a:lnTo>
                    <a:lnTo>
                      <a:pt x="190" y="21"/>
                    </a:lnTo>
                    <a:lnTo>
                      <a:pt x="165" y="10"/>
                    </a:lnTo>
                    <a:lnTo>
                      <a:pt x="162" y="0"/>
                    </a:lnTo>
                    <a:lnTo>
                      <a:pt x="138" y="19"/>
                    </a:lnTo>
                    <a:lnTo>
                      <a:pt x="96" y="25"/>
                    </a:lnTo>
                    <a:lnTo>
                      <a:pt x="81" y="45"/>
                    </a:lnTo>
                    <a:lnTo>
                      <a:pt x="51" y="66"/>
                    </a:lnTo>
                    <a:lnTo>
                      <a:pt x="1" y="8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83"/>
              <p:cNvSpPr>
                <a:spLocks/>
              </p:cNvSpPr>
              <p:nvPr/>
            </p:nvSpPr>
            <p:spPr bwMode="auto">
              <a:xfrm>
                <a:off x="2397" y="2668"/>
                <a:ext cx="56" cy="4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32" y="0"/>
                  </a:cxn>
                  <a:cxn ang="0">
                    <a:pos x="56" y="3"/>
                  </a:cxn>
                  <a:cxn ang="0">
                    <a:pos x="36" y="32"/>
                  </a:cxn>
                  <a:cxn ang="0">
                    <a:pos x="24" y="48"/>
                  </a:cxn>
                  <a:cxn ang="0">
                    <a:pos x="0" y="12"/>
                  </a:cxn>
                  <a:cxn ang="0">
                    <a:pos x="9" y="3"/>
                  </a:cxn>
                </a:cxnLst>
                <a:rect l="0" t="0" r="r" b="b"/>
                <a:pathLst>
                  <a:path w="56" h="48">
                    <a:moveTo>
                      <a:pt x="9" y="3"/>
                    </a:moveTo>
                    <a:lnTo>
                      <a:pt x="32" y="0"/>
                    </a:lnTo>
                    <a:lnTo>
                      <a:pt x="56" y="3"/>
                    </a:lnTo>
                    <a:lnTo>
                      <a:pt x="36" y="32"/>
                    </a:lnTo>
                    <a:lnTo>
                      <a:pt x="24" y="48"/>
                    </a:lnTo>
                    <a:lnTo>
                      <a:pt x="0" y="12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auto">
              <a:xfrm>
                <a:off x="2391" y="2571"/>
                <a:ext cx="54" cy="57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42" y="39"/>
                  </a:cxn>
                  <a:cxn ang="0">
                    <a:pos x="54" y="21"/>
                  </a:cxn>
                  <a:cxn ang="0">
                    <a:pos x="36" y="0"/>
                  </a:cxn>
                  <a:cxn ang="0">
                    <a:pos x="14" y="9"/>
                  </a:cxn>
                  <a:cxn ang="0">
                    <a:pos x="18" y="21"/>
                  </a:cxn>
                  <a:cxn ang="0">
                    <a:pos x="33" y="18"/>
                  </a:cxn>
                  <a:cxn ang="0">
                    <a:pos x="30" y="33"/>
                  </a:cxn>
                  <a:cxn ang="0">
                    <a:pos x="11" y="31"/>
                  </a:cxn>
                  <a:cxn ang="0">
                    <a:pos x="0" y="43"/>
                  </a:cxn>
                  <a:cxn ang="0">
                    <a:pos x="18" y="57"/>
                  </a:cxn>
                </a:cxnLst>
                <a:rect l="0" t="0" r="r" b="b"/>
                <a:pathLst>
                  <a:path w="54" h="57">
                    <a:moveTo>
                      <a:pt x="18" y="57"/>
                    </a:moveTo>
                    <a:lnTo>
                      <a:pt x="42" y="39"/>
                    </a:lnTo>
                    <a:lnTo>
                      <a:pt x="54" y="21"/>
                    </a:lnTo>
                    <a:lnTo>
                      <a:pt x="36" y="0"/>
                    </a:lnTo>
                    <a:lnTo>
                      <a:pt x="14" y="9"/>
                    </a:lnTo>
                    <a:lnTo>
                      <a:pt x="18" y="21"/>
                    </a:lnTo>
                    <a:lnTo>
                      <a:pt x="33" y="18"/>
                    </a:lnTo>
                    <a:lnTo>
                      <a:pt x="30" y="33"/>
                    </a:lnTo>
                    <a:lnTo>
                      <a:pt x="11" y="31"/>
                    </a:lnTo>
                    <a:lnTo>
                      <a:pt x="0" y="43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8" name="Freeform 4"/>
            <p:cNvSpPr>
              <a:spLocks/>
            </p:cNvSpPr>
            <p:nvPr/>
          </p:nvSpPr>
          <p:spPr bwMode="auto">
            <a:xfrm>
              <a:off x="3851920" y="3212976"/>
              <a:ext cx="2376264" cy="1374748"/>
            </a:xfrm>
            <a:custGeom>
              <a:avLst/>
              <a:gdLst/>
              <a:ahLst/>
              <a:cxnLst>
                <a:cxn ang="0">
                  <a:pos x="13356" y="12708"/>
                </a:cxn>
                <a:cxn ang="0">
                  <a:pos x="14134" y="13403"/>
                </a:cxn>
                <a:cxn ang="0">
                  <a:pos x="14700" y="14847"/>
                </a:cxn>
                <a:cxn ang="0">
                  <a:pos x="16492" y="13814"/>
                </a:cxn>
                <a:cxn ang="0">
                  <a:pos x="18038" y="13339"/>
                </a:cxn>
                <a:cxn ang="0">
                  <a:pos x="17434" y="12763"/>
                </a:cxn>
                <a:cxn ang="0">
                  <a:pos x="16264" y="12790"/>
                </a:cxn>
                <a:cxn ang="0">
                  <a:pos x="15441" y="12059"/>
                </a:cxn>
                <a:cxn ang="0">
                  <a:pos x="14553" y="11664"/>
                </a:cxn>
                <a:cxn ang="0">
                  <a:pos x="15183" y="11409"/>
                </a:cxn>
                <a:cxn ang="0">
                  <a:pos x="15925" y="11754"/>
                </a:cxn>
                <a:cxn ang="0">
                  <a:pos x="16273" y="11072"/>
                </a:cxn>
                <a:cxn ang="0">
                  <a:pos x="17196" y="10497"/>
                </a:cxn>
                <a:cxn ang="0">
                  <a:pos x="18510" y="10028"/>
                </a:cxn>
                <a:cxn ang="0">
                  <a:pos x="19786" y="9329"/>
                </a:cxn>
                <a:cxn ang="0">
                  <a:pos x="20388" y="8247"/>
                </a:cxn>
                <a:cxn ang="0">
                  <a:pos x="21903" y="7562"/>
                </a:cxn>
                <a:cxn ang="0">
                  <a:pos x="21775" y="6422"/>
                </a:cxn>
                <a:cxn ang="0">
                  <a:pos x="21774" y="5660"/>
                </a:cxn>
                <a:cxn ang="0">
                  <a:pos x="21777" y="4580"/>
                </a:cxn>
                <a:cxn ang="0">
                  <a:pos x="20544" y="4025"/>
                </a:cxn>
                <a:cxn ang="0">
                  <a:pos x="19374" y="3734"/>
                </a:cxn>
                <a:cxn ang="0">
                  <a:pos x="18144" y="3345"/>
                </a:cxn>
                <a:cxn ang="0">
                  <a:pos x="16570" y="3378"/>
                </a:cxn>
                <a:cxn ang="0">
                  <a:pos x="15706" y="2432"/>
                </a:cxn>
                <a:cxn ang="0">
                  <a:pos x="14544" y="1848"/>
                </a:cxn>
                <a:cxn ang="0">
                  <a:pos x="14304" y="807"/>
                </a:cxn>
                <a:cxn ang="0">
                  <a:pos x="13078" y="149"/>
                </a:cxn>
                <a:cxn ang="0">
                  <a:pos x="11911" y="725"/>
                </a:cxn>
                <a:cxn ang="0">
                  <a:pos x="10696" y="696"/>
                </a:cxn>
                <a:cxn ang="0">
                  <a:pos x="10168" y="1965"/>
                </a:cxn>
                <a:cxn ang="0">
                  <a:pos x="9346" y="1962"/>
                </a:cxn>
                <a:cxn ang="0">
                  <a:pos x="8281" y="1797"/>
                </a:cxn>
                <a:cxn ang="0">
                  <a:pos x="7359" y="1698"/>
                </a:cxn>
                <a:cxn ang="0">
                  <a:pos x="6238" y="1700"/>
                </a:cxn>
                <a:cxn ang="0">
                  <a:pos x="5068" y="1332"/>
                </a:cxn>
                <a:cxn ang="0">
                  <a:pos x="3532" y="1089"/>
                </a:cxn>
                <a:cxn ang="0">
                  <a:pos x="2431" y="1700"/>
                </a:cxn>
                <a:cxn ang="0">
                  <a:pos x="2250" y="2570"/>
                </a:cxn>
                <a:cxn ang="0">
                  <a:pos x="1546" y="4310"/>
                </a:cxn>
                <a:cxn ang="0">
                  <a:pos x="880" y="6215"/>
                </a:cxn>
                <a:cxn ang="0">
                  <a:pos x="193" y="7605"/>
                </a:cxn>
                <a:cxn ang="0">
                  <a:pos x="1104" y="8154"/>
                </a:cxn>
                <a:cxn ang="0">
                  <a:pos x="3010" y="8454"/>
                </a:cxn>
                <a:cxn ang="0">
                  <a:pos x="5305" y="7988"/>
                </a:cxn>
                <a:cxn ang="0">
                  <a:pos x="6973" y="7650"/>
                </a:cxn>
                <a:cxn ang="0">
                  <a:pos x="8620" y="8444"/>
                </a:cxn>
                <a:cxn ang="0">
                  <a:pos x="9193" y="10026"/>
                </a:cxn>
                <a:cxn ang="0">
                  <a:pos x="9349" y="11228"/>
                </a:cxn>
                <a:cxn ang="0">
                  <a:pos x="8520" y="11814"/>
                </a:cxn>
                <a:cxn ang="0">
                  <a:pos x="7704" y="13326"/>
                </a:cxn>
                <a:cxn ang="0">
                  <a:pos x="9241" y="13239"/>
                </a:cxn>
                <a:cxn ang="0">
                  <a:pos x="9541" y="12654"/>
                </a:cxn>
                <a:cxn ang="0">
                  <a:pos x="10575" y="11511"/>
                </a:cxn>
                <a:cxn ang="0">
                  <a:pos x="12090" y="10769"/>
                </a:cxn>
                <a:cxn ang="0">
                  <a:pos x="11833" y="11156"/>
                </a:cxn>
                <a:cxn ang="0">
                  <a:pos x="12723" y="11814"/>
                </a:cxn>
                <a:cxn ang="0">
                  <a:pos x="14451" y="11742"/>
                </a:cxn>
              </a:cxnLst>
              <a:rect l="0" t="0" r="r" b="b"/>
              <a:pathLst>
                <a:path w="22015" h="14847">
                  <a:moveTo>
                    <a:pt x="14527" y="12113"/>
                  </a:moveTo>
                  <a:lnTo>
                    <a:pt x="14399" y="12113"/>
                  </a:lnTo>
                  <a:lnTo>
                    <a:pt x="14289" y="12177"/>
                  </a:lnTo>
                  <a:lnTo>
                    <a:pt x="14161" y="12177"/>
                  </a:lnTo>
                  <a:lnTo>
                    <a:pt x="14088" y="12251"/>
                  </a:lnTo>
                  <a:lnTo>
                    <a:pt x="13960" y="12351"/>
                  </a:lnTo>
                  <a:lnTo>
                    <a:pt x="13814" y="12287"/>
                  </a:lnTo>
                  <a:lnTo>
                    <a:pt x="13704" y="12433"/>
                  </a:lnTo>
                  <a:lnTo>
                    <a:pt x="13530" y="12571"/>
                  </a:lnTo>
                  <a:lnTo>
                    <a:pt x="13356" y="12708"/>
                  </a:lnTo>
                  <a:lnTo>
                    <a:pt x="13146" y="12827"/>
                  </a:lnTo>
                  <a:lnTo>
                    <a:pt x="13027" y="12973"/>
                  </a:lnTo>
                  <a:lnTo>
                    <a:pt x="12936" y="13092"/>
                  </a:lnTo>
                  <a:lnTo>
                    <a:pt x="13064" y="13183"/>
                  </a:lnTo>
                  <a:lnTo>
                    <a:pt x="13256" y="13165"/>
                  </a:lnTo>
                  <a:lnTo>
                    <a:pt x="13402" y="13092"/>
                  </a:lnTo>
                  <a:lnTo>
                    <a:pt x="13612" y="13110"/>
                  </a:lnTo>
                  <a:lnTo>
                    <a:pt x="13777" y="13229"/>
                  </a:lnTo>
                  <a:lnTo>
                    <a:pt x="14015" y="13457"/>
                  </a:lnTo>
                  <a:lnTo>
                    <a:pt x="14134" y="13403"/>
                  </a:lnTo>
                  <a:lnTo>
                    <a:pt x="14234" y="13348"/>
                  </a:lnTo>
                  <a:lnTo>
                    <a:pt x="14390" y="13521"/>
                  </a:lnTo>
                  <a:lnTo>
                    <a:pt x="14472" y="13741"/>
                  </a:lnTo>
                  <a:lnTo>
                    <a:pt x="14518" y="13905"/>
                  </a:lnTo>
                  <a:lnTo>
                    <a:pt x="14435" y="14015"/>
                  </a:lnTo>
                  <a:lnTo>
                    <a:pt x="14435" y="14299"/>
                  </a:lnTo>
                  <a:lnTo>
                    <a:pt x="14207" y="14527"/>
                  </a:lnTo>
                  <a:lnTo>
                    <a:pt x="14454" y="14619"/>
                  </a:lnTo>
                  <a:lnTo>
                    <a:pt x="14572" y="14747"/>
                  </a:lnTo>
                  <a:lnTo>
                    <a:pt x="14700" y="14847"/>
                  </a:lnTo>
                  <a:lnTo>
                    <a:pt x="14892" y="14829"/>
                  </a:lnTo>
                  <a:lnTo>
                    <a:pt x="15094" y="14811"/>
                  </a:lnTo>
                  <a:lnTo>
                    <a:pt x="15249" y="14637"/>
                  </a:lnTo>
                  <a:lnTo>
                    <a:pt x="15441" y="14481"/>
                  </a:lnTo>
                  <a:lnTo>
                    <a:pt x="15551" y="14326"/>
                  </a:lnTo>
                  <a:lnTo>
                    <a:pt x="15688" y="14125"/>
                  </a:lnTo>
                  <a:lnTo>
                    <a:pt x="15935" y="14024"/>
                  </a:lnTo>
                  <a:lnTo>
                    <a:pt x="16063" y="13960"/>
                  </a:lnTo>
                  <a:lnTo>
                    <a:pt x="16364" y="13988"/>
                  </a:lnTo>
                  <a:lnTo>
                    <a:pt x="16492" y="13814"/>
                  </a:lnTo>
                  <a:lnTo>
                    <a:pt x="16684" y="13604"/>
                  </a:lnTo>
                  <a:lnTo>
                    <a:pt x="16858" y="13430"/>
                  </a:lnTo>
                  <a:lnTo>
                    <a:pt x="16931" y="13348"/>
                  </a:lnTo>
                  <a:lnTo>
                    <a:pt x="17178" y="13320"/>
                  </a:lnTo>
                  <a:lnTo>
                    <a:pt x="17334" y="13476"/>
                  </a:lnTo>
                  <a:lnTo>
                    <a:pt x="17425" y="13540"/>
                  </a:lnTo>
                  <a:lnTo>
                    <a:pt x="17553" y="13457"/>
                  </a:lnTo>
                  <a:lnTo>
                    <a:pt x="17727" y="13421"/>
                  </a:lnTo>
                  <a:lnTo>
                    <a:pt x="17864" y="13439"/>
                  </a:lnTo>
                  <a:lnTo>
                    <a:pt x="18038" y="13339"/>
                  </a:lnTo>
                  <a:lnTo>
                    <a:pt x="18111" y="13211"/>
                  </a:lnTo>
                  <a:lnTo>
                    <a:pt x="18102" y="13064"/>
                  </a:lnTo>
                  <a:lnTo>
                    <a:pt x="18166" y="12891"/>
                  </a:lnTo>
                  <a:lnTo>
                    <a:pt x="18385" y="12653"/>
                  </a:lnTo>
                  <a:lnTo>
                    <a:pt x="18147" y="12653"/>
                  </a:lnTo>
                  <a:lnTo>
                    <a:pt x="17983" y="12589"/>
                  </a:lnTo>
                  <a:lnTo>
                    <a:pt x="17818" y="12607"/>
                  </a:lnTo>
                  <a:lnTo>
                    <a:pt x="17644" y="12699"/>
                  </a:lnTo>
                  <a:lnTo>
                    <a:pt x="17562" y="12808"/>
                  </a:lnTo>
                  <a:lnTo>
                    <a:pt x="17434" y="12763"/>
                  </a:lnTo>
                  <a:lnTo>
                    <a:pt x="17324" y="12653"/>
                  </a:lnTo>
                  <a:lnTo>
                    <a:pt x="17215" y="12808"/>
                  </a:lnTo>
                  <a:lnTo>
                    <a:pt x="17114" y="12891"/>
                  </a:lnTo>
                  <a:lnTo>
                    <a:pt x="16876" y="12982"/>
                  </a:lnTo>
                  <a:lnTo>
                    <a:pt x="16785" y="13055"/>
                  </a:lnTo>
                  <a:lnTo>
                    <a:pt x="16630" y="13000"/>
                  </a:lnTo>
                  <a:lnTo>
                    <a:pt x="16465" y="12945"/>
                  </a:lnTo>
                  <a:lnTo>
                    <a:pt x="16383" y="12891"/>
                  </a:lnTo>
                  <a:lnTo>
                    <a:pt x="16246" y="12854"/>
                  </a:lnTo>
                  <a:lnTo>
                    <a:pt x="16264" y="12790"/>
                  </a:lnTo>
                  <a:lnTo>
                    <a:pt x="16310" y="12671"/>
                  </a:lnTo>
                  <a:lnTo>
                    <a:pt x="16282" y="12507"/>
                  </a:lnTo>
                  <a:lnTo>
                    <a:pt x="16163" y="12388"/>
                  </a:lnTo>
                  <a:lnTo>
                    <a:pt x="16035" y="12305"/>
                  </a:lnTo>
                  <a:lnTo>
                    <a:pt x="15880" y="12251"/>
                  </a:lnTo>
                  <a:lnTo>
                    <a:pt x="15889" y="12187"/>
                  </a:lnTo>
                  <a:lnTo>
                    <a:pt x="15761" y="12132"/>
                  </a:lnTo>
                  <a:lnTo>
                    <a:pt x="15679" y="12159"/>
                  </a:lnTo>
                  <a:lnTo>
                    <a:pt x="15523" y="12187"/>
                  </a:lnTo>
                  <a:lnTo>
                    <a:pt x="15441" y="12059"/>
                  </a:lnTo>
                  <a:lnTo>
                    <a:pt x="15386" y="11967"/>
                  </a:lnTo>
                  <a:lnTo>
                    <a:pt x="15331" y="11894"/>
                  </a:lnTo>
                  <a:lnTo>
                    <a:pt x="15231" y="11867"/>
                  </a:lnTo>
                  <a:lnTo>
                    <a:pt x="15139" y="11757"/>
                  </a:lnTo>
                  <a:lnTo>
                    <a:pt x="15030" y="11720"/>
                  </a:lnTo>
                  <a:lnTo>
                    <a:pt x="14902" y="11739"/>
                  </a:lnTo>
                  <a:lnTo>
                    <a:pt x="14838" y="11812"/>
                  </a:lnTo>
                  <a:lnTo>
                    <a:pt x="14737" y="11821"/>
                  </a:lnTo>
                  <a:lnTo>
                    <a:pt x="14664" y="11748"/>
                  </a:lnTo>
                  <a:lnTo>
                    <a:pt x="14553" y="11664"/>
                  </a:lnTo>
                  <a:lnTo>
                    <a:pt x="14472" y="11505"/>
                  </a:lnTo>
                  <a:lnTo>
                    <a:pt x="14593" y="11454"/>
                  </a:lnTo>
                  <a:lnTo>
                    <a:pt x="14748" y="11478"/>
                  </a:lnTo>
                  <a:lnTo>
                    <a:pt x="14857" y="11538"/>
                  </a:lnTo>
                  <a:lnTo>
                    <a:pt x="14929" y="11624"/>
                  </a:lnTo>
                  <a:lnTo>
                    <a:pt x="15063" y="11636"/>
                  </a:lnTo>
                  <a:lnTo>
                    <a:pt x="15072" y="11516"/>
                  </a:lnTo>
                  <a:lnTo>
                    <a:pt x="15012" y="11370"/>
                  </a:lnTo>
                  <a:lnTo>
                    <a:pt x="15072" y="11309"/>
                  </a:lnTo>
                  <a:lnTo>
                    <a:pt x="15183" y="11409"/>
                  </a:lnTo>
                  <a:lnTo>
                    <a:pt x="15322" y="11477"/>
                  </a:lnTo>
                  <a:lnTo>
                    <a:pt x="15412" y="11540"/>
                  </a:lnTo>
                  <a:lnTo>
                    <a:pt x="15550" y="11490"/>
                  </a:lnTo>
                  <a:lnTo>
                    <a:pt x="15576" y="11609"/>
                  </a:lnTo>
                  <a:lnTo>
                    <a:pt x="15481" y="11720"/>
                  </a:lnTo>
                  <a:lnTo>
                    <a:pt x="15472" y="11823"/>
                  </a:lnTo>
                  <a:lnTo>
                    <a:pt x="15634" y="11801"/>
                  </a:lnTo>
                  <a:lnTo>
                    <a:pt x="15676" y="11634"/>
                  </a:lnTo>
                  <a:lnTo>
                    <a:pt x="15805" y="11669"/>
                  </a:lnTo>
                  <a:lnTo>
                    <a:pt x="15925" y="11754"/>
                  </a:lnTo>
                  <a:lnTo>
                    <a:pt x="15936" y="11882"/>
                  </a:lnTo>
                  <a:lnTo>
                    <a:pt x="15951" y="11972"/>
                  </a:lnTo>
                  <a:lnTo>
                    <a:pt x="16059" y="11931"/>
                  </a:lnTo>
                  <a:lnTo>
                    <a:pt x="16009" y="11733"/>
                  </a:lnTo>
                  <a:lnTo>
                    <a:pt x="15951" y="11586"/>
                  </a:lnTo>
                  <a:lnTo>
                    <a:pt x="15876" y="11468"/>
                  </a:lnTo>
                  <a:lnTo>
                    <a:pt x="15961" y="11322"/>
                  </a:lnTo>
                  <a:lnTo>
                    <a:pt x="16093" y="11322"/>
                  </a:lnTo>
                  <a:lnTo>
                    <a:pt x="16248" y="11190"/>
                  </a:lnTo>
                  <a:lnTo>
                    <a:pt x="16273" y="11072"/>
                  </a:lnTo>
                  <a:lnTo>
                    <a:pt x="16351" y="10943"/>
                  </a:lnTo>
                  <a:lnTo>
                    <a:pt x="16405" y="10781"/>
                  </a:lnTo>
                  <a:lnTo>
                    <a:pt x="16423" y="10638"/>
                  </a:lnTo>
                  <a:lnTo>
                    <a:pt x="16476" y="10511"/>
                  </a:lnTo>
                  <a:lnTo>
                    <a:pt x="16513" y="10659"/>
                  </a:lnTo>
                  <a:lnTo>
                    <a:pt x="16600" y="10800"/>
                  </a:lnTo>
                  <a:lnTo>
                    <a:pt x="16768" y="10854"/>
                  </a:lnTo>
                  <a:lnTo>
                    <a:pt x="16906" y="10764"/>
                  </a:lnTo>
                  <a:lnTo>
                    <a:pt x="17016" y="10638"/>
                  </a:lnTo>
                  <a:lnTo>
                    <a:pt x="17196" y="10497"/>
                  </a:lnTo>
                  <a:lnTo>
                    <a:pt x="17358" y="10439"/>
                  </a:lnTo>
                  <a:lnTo>
                    <a:pt x="17572" y="10421"/>
                  </a:lnTo>
                  <a:lnTo>
                    <a:pt x="17664" y="10509"/>
                  </a:lnTo>
                  <a:lnTo>
                    <a:pt x="17752" y="10389"/>
                  </a:lnTo>
                  <a:lnTo>
                    <a:pt x="17829" y="10259"/>
                  </a:lnTo>
                  <a:lnTo>
                    <a:pt x="17991" y="10169"/>
                  </a:lnTo>
                  <a:lnTo>
                    <a:pt x="18204" y="10116"/>
                  </a:lnTo>
                  <a:lnTo>
                    <a:pt x="18334" y="10226"/>
                  </a:lnTo>
                  <a:lnTo>
                    <a:pt x="18421" y="10151"/>
                  </a:lnTo>
                  <a:lnTo>
                    <a:pt x="18510" y="10028"/>
                  </a:lnTo>
                  <a:lnTo>
                    <a:pt x="18711" y="9828"/>
                  </a:lnTo>
                  <a:lnTo>
                    <a:pt x="18859" y="9798"/>
                  </a:lnTo>
                  <a:lnTo>
                    <a:pt x="18943" y="9839"/>
                  </a:lnTo>
                  <a:lnTo>
                    <a:pt x="19035" y="9725"/>
                  </a:lnTo>
                  <a:lnTo>
                    <a:pt x="19143" y="9611"/>
                  </a:lnTo>
                  <a:lnTo>
                    <a:pt x="19215" y="9464"/>
                  </a:lnTo>
                  <a:lnTo>
                    <a:pt x="19336" y="9462"/>
                  </a:lnTo>
                  <a:lnTo>
                    <a:pt x="19492" y="9405"/>
                  </a:lnTo>
                  <a:lnTo>
                    <a:pt x="19647" y="9381"/>
                  </a:lnTo>
                  <a:lnTo>
                    <a:pt x="19786" y="9329"/>
                  </a:lnTo>
                  <a:lnTo>
                    <a:pt x="19902" y="9290"/>
                  </a:lnTo>
                  <a:lnTo>
                    <a:pt x="19911" y="9423"/>
                  </a:lnTo>
                  <a:lnTo>
                    <a:pt x="19995" y="9389"/>
                  </a:lnTo>
                  <a:lnTo>
                    <a:pt x="20095" y="9272"/>
                  </a:lnTo>
                  <a:lnTo>
                    <a:pt x="20076" y="9108"/>
                  </a:lnTo>
                  <a:lnTo>
                    <a:pt x="20032" y="8913"/>
                  </a:lnTo>
                  <a:lnTo>
                    <a:pt x="20121" y="8685"/>
                  </a:lnTo>
                  <a:lnTo>
                    <a:pt x="20121" y="8453"/>
                  </a:lnTo>
                  <a:lnTo>
                    <a:pt x="20230" y="8321"/>
                  </a:lnTo>
                  <a:lnTo>
                    <a:pt x="20388" y="8247"/>
                  </a:lnTo>
                  <a:lnTo>
                    <a:pt x="20526" y="8135"/>
                  </a:lnTo>
                  <a:lnTo>
                    <a:pt x="20626" y="7991"/>
                  </a:lnTo>
                  <a:lnTo>
                    <a:pt x="20686" y="7803"/>
                  </a:lnTo>
                  <a:lnTo>
                    <a:pt x="20805" y="7677"/>
                  </a:lnTo>
                  <a:lnTo>
                    <a:pt x="20953" y="7734"/>
                  </a:lnTo>
                  <a:lnTo>
                    <a:pt x="21174" y="7734"/>
                  </a:lnTo>
                  <a:lnTo>
                    <a:pt x="21321" y="7662"/>
                  </a:lnTo>
                  <a:lnTo>
                    <a:pt x="21457" y="7718"/>
                  </a:lnTo>
                  <a:lnTo>
                    <a:pt x="21678" y="7716"/>
                  </a:lnTo>
                  <a:lnTo>
                    <a:pt x="21903" y="7562"/>
                  </a:lnTo>
                  <a:lnTo>
                    <a:pt x="21855" y="7427"/>
                  </a:lnTo>
                  <a:lnTo>
                    <a:pt x="21748" y="7286"/>
                  </a:lnTo>
                  <a:lnTo>
                    <a:pt x="21849" y="7224"/>
                  </a:lnTo>
                  <a:lnTo>
                    <a:pt x="21906" y="7103"/>
                  </a:lnTo>
                  <a:lnTo>
                    <a:pt x="21931" y="6986"/>
                  </a:lnTo>
                  <a:lnTo>
                    <a:pt x="22015" y="6905"/>
                  </a:lnTo>
                  <a:lnTo>
                    <a:pt x="22003" y="6756"/>
                  </a:lnTo>
                  <a:lnTo>
                    <a:pt x="21915" y="6702"/>
                  </a:lnTo>
                  <a:lnTo>
                    <a:pt x="21858" y="6572"/>
                  </a:lnTo>
                  <a:lnTo>
                    <a:pt x="21775" y="6422"/>
                  </a:lnTo>
                  <a:lnTo>
                    <a:pt x="21741" y="6272"/>
                  </a:lnTo>
                  <a:lnTo>
                    <a:pt x="21613" y="6255"/>
                  </a:lnTo>
                  <a:lnTo>
                    <a:pt x="21483" y="6252"/>
                  </a:lnTo>
                  <a:lnTo>
                    <a:pt x="21474" y="6111"/>
                  </a:lnTo>
                  <a:lnTo>
                    <a:pt x="21594" y="6006"/>
                  </a:lnTo>
                  <a:lnTo>
                    <a:pt x="21588" y="5871"/>
                  </a:lnTo>
                  <a:lnTo>
                    <a:pt x="21844" y="5832"/>
                  </a:lnTo>
                  <a:lnTo>
                    <a:pt x="21943" y="5724"/>
                  </a:lnTo>
                  <a:lnTo>
                    <a:pt x="21915" y="5595"/>
                  </a:lnTo>
                  <a:lnTo>
                    <a:pt x="21774" y="5660"/>
                  </a:lnTo>
                  <a:lnTo>
                    <a:pt x="21651" y="5685"/>
                  </a:lnTo>
                  <a:lnTo>
                    <a:pt x="21502" y="5550"/>
                  </a:lnTo>
                  <a:lnTo>
                    <a:pt x="21414" y="5571"/>
                  </a:lnTo>
                  <a:lnTo>
                    <a:pt x="21390" y="5393"/>
                  </a:lnTo>
                  <a:lnTo>
                    <a:pt x="21543" y="5315"/>
                  </a:lnTo>
                  <a:lnTo>
                    <a:pt x="21705" y="5255"/>
                  </a:lnTo>
                  <a:lnTo>
                    <a:pt x="21808" y="5118"/>
                  </a:lnTo>
                  <a:lnTo>
                    <a:pt x="21897" y="4994"/>
                  </a:lnTo>
                  <a:lnTo>
                    <a:pt x="21877" y="4752"/>
                  </a:lnTo>
                  <a:lnTo>
                    <a:pt x="21777" y="4580"/>
                  </a:lnTo>
                  <a:lnTo>
                    <a:pt x="21760" y="4353"/>
                  </a:lnTo>
                  <a:lnTo>
                    <a:pt x="21550" y="4370"/>
                  </a:lnTo>
                  <a:lnTo>
                    <a:pt x="21412" y="4461"/>
                  </a:lnTo>
                  <a:lnTo>
                    <a:pt x="21253" y="4413"/>
                  </a:lnTo>
                  <a:lnTo>
                    <a:pt x="21118" y="4340"/>
                  </a:lnTo>
                  <a:lnTo>
                    <a:pt x="21034" y="4145"/>
                  </a:lnTo>
                  <a:lnTo>
                    <a:pt x="20880" y="4223"/>
                  </a:lnTo>
                  <a:lnTo>
                    <a:pt x="20733" y="4232"/>
                  </a:lnTo>
                  <a:lnTo>
                    <a:pt x="20673" y="4124"/>
                  </a:lnTo>
                  <a:lnTo>
                    <a:pt x="20544" y="4025"/>
                  </a:lnTo>
                  <a:lnTo>
                    <a:pt x="20388" y="4149"/>
                  </a:lnTo>
                  <a:lnTo>
                    <a:pt x="20308" y="4098"/>
                  </a:lnTo>
                  <a:lnTo>
                    <a:pt x="20214" y="4059"/>
                  </a:lnTo>
                  <a:lnTo>
                    <a:pt x="20049" y="3971"/>
                  </a:lnTo>
                  <a:lnTo>
                    <a:pt x="19959" y="3779"/>
                  </a:lnTo>
                  <a:lnTo>
                    <a:pt x="19869" y="3876"/>
                  </a:lnTo>
                  <a:lnTo>
                    <a:pt x="19720" y="3857"/>
                  </a:lnTo>
                  <a:lnTo>
                    <a:pt x="19575" y="3849"/>
                  </a:lnTo>
                  <a:lnTo>
                    <a:pt x="19527" y="3740"/>
                  </a:lnTo>
                  <a:lnTo>
                    <a:pt x="19374" y="3734"/>
                  </a:lnTo>
                  <a:lnTo>
                    <a:pt x="19362" y="3968"/>
                  </a:lnTo>
                  <a:lnTo>
                    <a:pt x="19227" y="4031"/>
                  </a:lnTo>
                  <a:lnTo>
                    <a:pt x="18975" y="3822"/>
                  </a:lnTo>
                  <a:lnTo>
                    <a:pt x="18748" y="3788"/>
                  </a:lnTo>
                  <a:lnTo>
                    <a:pt x="18624" y="3632"/>
                  </a:lnTo>
                  <a:lnTo>
                    <a:pt x="18625" y="3426"/>
                  </a:lnTo>
                  <a:lnTo>
                    <a:pt x="18483" y="3368"/>
                  </a:lnTo>
                  <a:lnTo>
                    <a:pt x="18397" y="3210"/>
                  </a:lnTo>
                  <a:lnTo>
                    <a:pt x="18217" y="3222"/>
                  </a:lnTo>
                  <a:lnTo>
                    <a:pt x="18144" y="3345"/>
                  </a:lnTo>
                  <a:lnTo>
                    <a:pt x="18012" y="3416"/>
                  </a:lnTo>
                  <a:lnTo>
                    <a:pt x="17844" y="3438"/>
                  </a:lnTo>
                  <a:lnTo>
                    <a:pt x="17718" y="3483"/>
                  </a:lnTo>
                  <a:lnTo>
                    <a:pt x="17595" y="3618"/>
                  </a:lnTo>
                  <a:lnTo>
                    <a:pt x="17413" y="3689"/>
                  </a:lnTo>
                  <a:lnTo>
                    <a:pt x="17329" y="3512"/>
                  </a:lnTo>
                  <a:lnTo>
                    <a:pt x="17148" y="3596"/>
                  </a:lnTo>
                  <a:lnTo>
                    <a:pt x="17032" y="3498"/>
                  </a:lnTo>
                  <a:lnTo>
                    <a:pt x="16908" y="3354"/>
                  </a:lnTo>
                  <a:lnTo>
                    <a:pt x="16570" y="3378"/>
                  </a:lnTo>
                  <a:lnTo>
                    <a:pt x="16449" y="3500"/>
                  </a:lnTo>
                  <a:lnTo>
                    <a:pt x="16321" y="3534"/>
                  </a:lnTo>
                  <a:lnTo>
                    <a:pt x="16183" y="3590"/>
                  </a:lnTo>
                  <a:lnTo>
                    <a:pt x="16018" y="3422"/>
                  </a:lnTo>
                  <a:lnTo>
                    <a:pt x="15925" y="3243"/>
                  </a:lnTo>
                  <a:lnTo>
                    <a:pt x="15873" y="3084"/>
                  </a:lnTo>
                  <a:lnTo>
                    <a:pt x="15951" y="2936"/>
                  </a:lnTo>
                  <a:lnTo>
                    <a:pt x="15847" y="2775"/>
                  </a:lnTo>
                  <a:lnTo>
                    <a:pt x="15766" y="2628"/>
                  </a:lnTo>
                  <a:lnTo>
                    <a:pt x="15706" y="2432"/>
                  </a:lnTo>
                  <a:lnTo>
                    <a:pt x="15823" y="2339"/>
                  </a:lnTo>
                  <a:lnTo>
                    <a:pt x="15699" y="2268"/>
                  </a:lnTo>
                  <a:lnTo>
                    <a:pt x="15606" y="2294"/>
                  </a:lnTo>
                  <a:lnTo>
                    <a:pt x="15502" y="2253"/>
                  </a:lnTo>
                  <a:lnTo>
                    <a:pt x="15430" y="2031"/>
                  </a:lnTo>
                  <a:lnTo>
                    <a:pt x="15097" y="2139"/>
                  </a:lnTo>
                  <a:lnTo>
                    <a:pt x="14932" y="2112"/>
                  </a:lnTo>
                  <a:lnTo>
                    <a:pt x="14823" y="2037"/>
                  </a:lnTo>
                  <a:lnTo>
                    <a:pt x="14484" y="1989"/>
                  </a:lnTo>
                  <a:lnTo>
                    <a:pt x="14544" y="1848"/>
                  </a:lnTo>
                  <a:lnTo>
                    <a:pt x="14419" y="1691"/>
                  </a:lnTo>
                  <a:lnTo>
                    <a:pt x="14401" y="1574"/>
                  </a:lnTo>
                  <a:lnTo>
                    <a:pt x="14281" y="1407"/>
                  </a:lnTo>
                  <a:lnTo>
                    <a:pt x="14244" y="1281"/>
                  </a:lnTo>
                  <a:lnTo>
                    <a:pt x="14379" y="1269"/>
                  </a:lnTo>
                  <a:lnTo>
                    <a:pt x="14542" y="1260"/>
                  </a:lnTo>
                  <a:lnTo>
                    <a:pt x="14572" y="1074"/>
                  </a:lnTo>
                  <a:lnTo>
                    <a:pt x="14535" y="914"/>
                  </a:lnTo>
                  <a:lnTo>
                    <a:pt x="14388" y="903"/>
                  </a:lnTo>
                  <a:lnTo>
                    <a:pt x="14304" y="807"/>
                  </a:lnTo>
                  <a:lnTo>
                    <a:pt x="14184" y="701"/>
                  </a:lnTo>
                  <a:lnTo>
                    <a:pt x="14098" y="573"/>
                  </a:lnTo>
                  <a:lnTo>
                    <a:pt x="14097" y="357"/>
                  </a:lnTo>
                  <a:lnTo>
                    <a:pt x="13758" y="0"/>
                  </a:lnTo>
                  <a:lnTo>
                    <a:pt x="13632" y="89"/>
                  </a:lnTo>
                  <a:lnTo>
                    <a:pt x="13563" y="164"/>
                  </a:lnTo>
                  <a:lnTo>
                    <a:pt x="13420" y="191"/>
                  </a:lnTo>
                  <a:lnTo>
                    <a:pt x="13356" y="95"/>
                  </a:lnTo>
                  <a:lnTo>
                    <a:pt x="13267" y="155"/>
                  </a:lnTo>
                  <a:lnTo>
                    <a:pt x="13078" y="149"/>
                  </a:lnTo>
                  <a:lnTo>
                    <a:pt x="12909" y="144"/>
                  </a:lnTo>
                  <a:lnTo>
                    <a:pt x="12772" y="264"/>
                  </a:lnTo>
                  <a:lnTo>
                    <a:pt x="12681" y="203"/>
                  </a:lnTo>
                  <a:lnTo>
                    <a:pt x="12540" y="281"/>
                  </a:lnTo>
                  <a:lnTo>
                    <a:pt x="12258" y="180"/>
                  </a:lnTo>
                  <a:lnTo>
                    <a:pt x="12150" y="189"/>
                  </a:lnTo>
                  <a:lnTo>
                    <a:pt x="12112" y="314"/>
                  </a:lnTo>
                  <a:lnTo>
                    <a:pt x="12111" y="470"/>
                  </a:lnTo>
                  <a:lnTo>
                    <a:pt x="12051" y="621"/>
                  </a:lnTo>
                  <a:lnTo>
                    <a:pt x="11911" y="725"/>
                  </a:lnTo>
                  <a:lnTo>
                    <a:pt x="11767" y="765"/>
                  </a:lnTo>
                  <a:lnTo>
                    <a:pt x="11647" y="639"/>
                  </a:lnTo>
                  <a:lnTo>
                    <a:pt x="11508" y="567"/>
                  </a:lnTo>
                  <a:lnTo>
                    <a:pt x="11353" y="638"/>
                  </a:lnTo>
                  <a:lnTo>
                    <a:pt x="11178" y="564"/>
                  </a:lnTo>
                  <a:lnTo>
                    <a:pt x="11049" y="615"/>
                  </a:lnTo>
                  <a:lnTo>
                    <a:pt x="10933" y="689"/>
                  </a:lnTo>
                  <a:lnTo>
                    <a:pt x="10879" y="795"/>
                  </a:lnTo>
                  <a:lnTo>
                    <a:pt x="10731" y="768"/>
                  </a:lnTo>
                  <a:lnTo>
                    <a:pt x="10696" y="696"/>
                  </a:lnTo>
                  <a:lnTo>
                    <a:pt x="10519" y="696"/>
                  </a:lnTo>
                  <a:lnTo>
                    <a:pt x="10483" y="780"/>
                  </a:lnTo>
                  <a:lnTo>
                    <a:pt x="10432" y="888"/>
                  </a:lnTo>
                  <a:lnTo>
                    <a:pt x="10402" y="1116"/>
                  </a:lnTo>
                  <a:lnTo>
                    <a:pt x="10239" y="1242"/>
                  </a:lnTo>
                  <a:lnTo>
                    <a:pt x="10195" y="1377"/>
                  </a:lnTo>
                  <a:lnTo>
                    <a:pt x="10113" y="1494"/>
                  </a:lnTo>
                  <a:lnTo>
                    <a:pt x="10090" y="1674"/>
                  </a:lnTo>
                  <a:lnTo>
                    <a:pt x="10083" y="1847"/>
                  </a:lnTo>
                  <a:lnTo>
                    <a:pt x="10168" y="1965"/>
                  </a:lnTo>
                  <a:lnTo>
                    <a:pt x="10149" y="2139"/>
                  </a:lnTo>
                  <a:lnTo>
                    <a:pt x="10107" y="2273"/>
                  </a:lnTo>
                  <a:lnTo>
                    <a:pt x="9877" y="2228"/>
                  </a:lnTo>
                  <a:lnTo>
                    <a:pt x="9828" y="2088"/>
                  </a:lnTo>
                  <a:lnTo>
                    <a:pt x="9841" y="1988"/>
                  </a:lnTo>
                  <a:lnTo>
                    <a:pt x="9711" y="1878"/>
                  </a:lnTo>
                  <a:lnTo>
                    <a:pt x="9601" y="1878"/>
                  </a:lnTo>
                  <a:lnTo>
                    <a:pt x="9468" y="1938"/>
                  </a:lnTo>
                  <a:lnTo>
                    <a:pt x="9433" y="2022"/>
                  </a:lnTo>
                  <a:lnTo>
                    <a:pt x="9346" y="1962"/>
                  </a:lnTo>
                  <a:lnTo>
                    <a:pt x="9231" y="1986"/>
                  </a:lnTo>
                  <a:lnTo>
                    <a:pt x="9081" y="1962"/>
                  </a:lnTo>
                  <a:lnTo>
                    <a:pt x="8929" y="1976"/>
                  </a:lnTo>
                  <a:lnTo>
                    <a:pt x="8919" y="2093"/>
                  </a:lnTo>
                  <a:lnTo>
                    <a:pt x="8830" y="2108"/>
                  </a:lnTo>
                  <a:lnTo>
                    <a:pt x="8646" y="2073"/>
                  </a:lnTo>
                  <a:lnTo>
                    <a:pt x="8641" y="1880"/>
                  </a:lnTo>
                  <a:lnTo>
                    <a:pt x="8535" y="1722"/>
                  </a:lnTo>
                  <a:lnTo>
                    <a:pt x="8437" y="1722"/>
                  </a:lnTo>
                  <a:lnTo>
                    <a:pt x="8281" y="1797"/>
                  </a:lnTo>
                  <a:lnTo>
                    <a:pt x="8136" y="1842"/>
                  </a:lnTo>
                  <a:lnTo>
                    <a:pt x="8026" y="1937"/>
                  </a:lnTo>
                  <a:lnTo>
                    <a:pt x="8038" y="2070"/>
                  </a:lnTo>
                  <a:lnTo>
                    <a:pt x="7935" y="2094"/>
                  </a:lnTo>
                  <a:lnTo>
                    <a:pt x="7863" y="1962"/>
                  </a:lnTo>
                  <a:lnTo>
                    <a:pt x="7810" y="1806"/>
                  </a:lnTo>
                  <a:lnTo>
                    <a:pt x="7653" y="1853"/>
                  </a:lnTo>
                  <a:lnTo>
                    <a:pt x="7549" y="1892"/>
                  </a:lnTo>
                  <a:lnTo>
                    <a:pt x="7431" y="1800"/>
                  </a:lnTo>
                  <a:lnTo>
                    <a:pt x="7359" y="1698"/>
                  </a:lnTo>
                  <a:lnTo>
                    <a:pt x="7200" y="1820"/>
                  </a:lnTo>
                  <a:lnTo>
                    <a:pt x="7126" y="1913"/>
                  </a:lnTo>
                  <a:lnTo>
                    <a:pt x="6946" y="1832"/>
                  </a:lnTo>
                  <a:lnTo>
                    <a:pt x="6816" y="1964"/>
                  </a:lnTo>
                  <a:lnTo>
                    <a:pt x="6711" y="1866"/>
                  </a:lnTo>
                  <a:lnTo>
                    <a:pt x="6637" y="1707"/>
                  </a:lnTo>
                  <a:lnTo>
                    <a:pt x="6508" y="1664"/>
                  </a:lnTo>
                  <a:lnTo>
                    <a:pt x="6369" y="1766"/>
                  </a:lnTo>
                  <a:lnTo>
                    <a:pt x="6271" y="1790"/>
                  </a:lnTo>
                  <a:lnTo>
                    <a:pt x="6238" y="1700"/>
                  </a:lnTo>
                  <a:lnTo>
                    <a:pt x="6148" y="1559"/>
                  </a:lnTo>
                  <a:lnTo>
                    <a:pt x="6024" y="1446"/>
                  </a:lnTo>
                  <a:lnTo>
                    <a:pt x="5893" y="1517"/>
                  </a:lnTo>
                  <a:lnTo>
                    <a:pt x="5752" y="1458"/>
                  </a:lnTo>
                  <a:lnTo>
                    <a:pt x="5629" y="1388"/>
                  </a:lnTo>
                  <a:lnTo>
                    <a:pt x="5530" y="1446"/>
                  </a:lnTo>
                  <a:lnTo>
                    <a:pt x="5398" y="1400"/>
                  </a:lnTo>
                  <a:lnTo>
                    <a:pt x="5280" y="1386"/>
                  </a:lnTo>
                  <a:lnTo>
                    <a:pt x="5182" y="1254"/>
                  </a:lnTo>
                  <a:lnTo>
                    <a:pt x="5068" y="1332"/>
                  </a:lnTo>
                  <a:lnTo>
                    <a:pt x="4806" y="1124"/>
                  </a:lnTo>
                  <a:lnTo>
                    <a:pt x="4603" y="1133"/>
                  </a:lnTo>
                  <a:lnTo>
                    <a:pt x="4428" y="1112"/>
                  </a:lnTo>
                  <a:lnTo>
                    <a:pt x="4213" y="1161"/>
                  </a:lnTo>
                  <a:lnTo>
                    <a:pt x="4015" y="1125"/>
                  </a:lnTo>
                  <a:lnTo>
                    <a:pt x="3880" y="1059"/>
                  </a:lnTo>
                  <a:lnTo>
                    <a:pt x="3795" y="977"/>
                  </a:lnTo>
                  <a:lnTo>
                    <a:pt x="3706" y="999"/>
                  </a:lnTo>
                  <a:lnTo>
                    <a:pt x="3612" y="1041"/>
                  </a:lnTo>
                  <a:lnTo>
                    <a:pt x="3532" y="1089"/>
                  </a:lnTo>
                  <a:lnTo>
                    <a:pt x="3400" y="1107"/>
                  </a:lnTo>
                  <a:lnTo>
                    <a:pt x="3363" y="1170"/>
                  </a:lnTo>
                  <a:lnTo>
                    <a:pt x="3262" y="1152"/>
                  </a:lnTo>
                  <a:lnTo>
                    <a:pt x="3118" y="1152"/>
                  </a:lnTo>
                  <a:lnTo>
                    <a:pt x="3090" y="1206"/>
                  </a:lnTo>
                  <a:lnTo>
                    <a:pt x="2925" y="1190"/>
                  </a:lnTo>
                  <a:lnTo>
                    <a:pt x="2842" y="1341"/>
                  </a:lnTo>
                  <a:lnTo>
                    <a:pt x="2736" y="1470"/>
                  </a:lnTo>
                  <a:lnTo>
                    <a:pt x="2524" y="1643"/>
                  </a:lnTo>
                  <a:lnTo>
                    <a:pt x="2431" y="1700"/>
                  </a:lnTo>
                  <a:lnTo>
                    <a:pt x="2314" y="1611"/>
                  </a:lnTo>
                  <a:lnTo>
                    <a:pt x="2248" y="1511"/>
                  </a:lnTo>
                  <a:lnTo>
                    <a:pt x="2145" y="1554"/>
                  </a:lnTo>
                  <a:lnTo>
                    <a:pt x="2064" y="1659"/>
                  </a:lnTo>
                  <a:lnTo>
                    <a:pt x="2083" y="1884"/>
                  </a:lnTo>
                  <a:lnTo>
                    <a:pt x="2002" y="1962"/>
                  </a:lnTo>
                  <a:lnTo>
                    <a:pt x="2004" y="2171"/>
                  </a:lnTo>
                  <a:lnTo>
                    <a:pt x="2038" y="2318"/>
                  </a:lnTo>
                  <a:lnTo>
                    <a:pt x="2139" y="2466"/>
                  </a:lnTo>
                  <a:lnTo>
                    <a:pt x="2250" y="2570"/>
                  </a:lnTo>
                  <a:lnTo>
                    <a:pt x="2256" y="2696"/>
                  </a:lnTo>
                  <a:lnTo>
                    <a:pt x="2295" y="2864"/>
                  </a:lnTo>
                  <a:lnTo>
                    <a:pt x="2368" y="3036"/>
                  </a:lnTo>
                  <a:lnTo>
                    <a:pt x="2386" y="3231"/>
                  </a:lnTo>
                  <a:lnTo>
                    <a:pt x="2473" y="3381"/>
                  </a:lnTo>
                  <a:lnTo>
                    <a:pt x="2577" y="3482"/>
                  </a:lnTo>
                  <a:lnTo>
                    <a:pt x="2575" y="3599"/>
                  </a:lnTo>
                  <a:lnTo>
                    <a:pt x="2311" y="3873"/>
                  </a:lnTo>
                  <a:lnTo>
                    <a:pt x="2136" y="3849"/>
                  </a:lnTo>
                  <a:lnTo>
                    <a:pt x="1546" y="4310"/>
                  </a:lnTo>
                  <a:lnTo>
                    <a:pt x="1335" y="4592"/>
                  </a:lnTo>
                  <a:lnTo>
                    <a:pt x="1131" y="4916"/>
                  </a:lnTo>
                  <a:lnTo>
                    <a:pt x="900" y="5123"/>
                  </a:lnTo>
                  <a:lnTo>
                    <a:pt x="837" y="5291"/>
                  </a:lnTo>
                  <a:lnTo>
                    <a:pt x="784" y="5444"/>
                  </a:lnTo>
                  <a:lnTo>
                    <a:pt x="829" y="5588"/>
                  </a:lnTo>
                  <a:lnTo>
                    <a:pt x="816" y="5777"/>
                  </a:lnTo>
                  <a:lnTo>
                    <a:pt x="828" y="5955"/>
                  </a:lnTo>
                  <a:lnTo>
                    <a:pt x="795" y="6081"/>
                  </a:lnTo>
                  <a:lnTo>
                    <a:pt x="880" y="6215"/>
                  </a:lnTo>
                  <a:lnTo>
                    <a:pt x="805" y="6306"/>
                  </a:lnTo>
                  <a:lnTo>
                    <a:pt x="576" y="6342"/>
                  </a:lnTo>
                  <a:lnTo>
                    <a:pt x="360" y="6525"/>
                  </a:lnTo>
                  <a:lnTo>
                    <a:pt x="301" y="6719"/>
                  </a:lnTo>
                  <a:lnTo>
                    <a:pt x="265" y="6896"/>
                  </a:lnTo>
                  <a:lnTo>
                    <a:pt x="156" y="7004"/>
                  </a:lnTo>
                  <a:lnTo>
                    <a:pt x="24" y="7062"/>
                  </a:lnTo>
                  <a:lnTo>
                    <a:pt x="0" y="7259"/>
                  </a:lnTo>
                  <a:lnTo>
                    <a:pt x="37" y="7446"/>
                  </a:lnTo>
                  <a:lnTo>
                    <a:pt x="193" y="7605"/>
                  </a:lnTo>
                  <a:lnTo>
                    <a:pt x="276" y="7817"/>
                  </a:lnTo>
                  <a:lnTo>
                    <a:pt x="400" y="7793"/>
                  </a:lnTo>
                  <a:lnTo>
                    <a:pt x="486" y="7887"/>
                  </a:lnTo>
                  <a:lnTo>
                    <a:pt x="565" y="8024"/>
                  </a:lnTo>
                  <a:lnTo>
                    <a:pt x="750" y="8037"/>
                  </a:lnTo>
                  <a:lnTo>
                    <a:pt x="804" y="8156"/>
                  </a:lnTo>
                  <a:lnTo>
                    <a:pt x="759" y="8277"/>
                  </a:lnTo>
                  <a:lnTo>
                    <a:pt x="855" y="8409"/>
                  </a:lnTo>
                  <a:lnTo>
                    <a:pt x="958" y="8267"/>
                  </a:lnTo>
                  <a:lnTo>
                    <a:pt x="1104" y="8154"/>
                  </a:lnTo>
                  <a:lnTo>
                    <a:pt x="1345" y="8165"/>
                  </a:lnTo>
                  <a:lnTo>
                    <a:pt x="1560" y="8288"/>
                  </a:lnTo>
                  <a:lnTo>
                    <a:pt x="1726" y="8309"/>
                  </a:lnTo>
                  <a:lnTo>
                    <a:pt x="1839" y="8432"/>
                  </a:lnTo>
                  <a:lnTo>
                    <a:pt x="2125" y="8429"/>
                  </a:lnTo>
                  <a:lnTo>
                    <a:pt x="2352" y="8549"/>
                  </a:lnTo>
                  <a:lnTo>
                    <a:pt x="2565" y="8553"/>
                  </a:lnTo>
                  <a:lnTo>
                    <a:pt x="2727" y="8430"/>
                  </a:lnTo>
                  <a:lnTo>
                    <a:pt x="2868" y="8454"/>
                  </a:lnTo>
                  <a:lnTo>
                    <a:pt x="3010" y="8454"/>
                  </a:lnTo>
                  <a:lnTo>
                    <a:pt x="3105" y="8609"/>
                  </a:lnTo>
                  <a:lnTo>
                    <a:pt x="3258" y="8787"/>
                  </a:lnTo>
                  <a:lnTo>
                    <a:pt x="3433" y="8766"/>
                  </a:lnTo>
                  <a:lnTo>
                    <a:pt x="3600" y="8646"/>
                  </a:lnTo>
                  <a:lnTo>
                    <a:pt x="3813" y="8553"/>
                  </a:lnTo>
                  <a:lnTo>
                    <a:pt x="4083" y="8405"/>
                  </a:lnTo>
                  <a:lnTo>
                    <a:pt x="4840" y="8406"/>
                  </a:lnTo>
                  <a:lnTo>
                    <a:pt x="4995" y="8238"/>
                  </a:lnTo>
                  <a:lnTo>
                    <a:pt x="5172" y="8085"/>
                  </a:lnTo>
                  <a:lnTo>
                    <a:pt x="5305" y="7988"/>
                  </a:lnTo>
                  <a:lnTo>
                    <a:pt x="5448" y="7914"/>
                  </a:lnTo>
                  <a:lnTo>
                    <a:pt x="5608" y="7950"/>
                  </a:lnTo>
                  <a:lnTo>
                    <a:pt x="5593" y="7733"/>
                  </a:lnTo>
                  <a:lnTo>
                    <a:pt x="5689" y="7641"/>
                  </a:lnTo>
                  <a:lnTo>
                    <a:pt x="5931" y="7710"/>
                  </a:lnTo>
                  <a:lnTo>
                    <a:pt x="6220" y="7710"/>
                  </a:lnTo>
                  <a:lnTo>
                    <a:pt x="6424" y="7589"/>
                  </a:lnTo>
                  <a:lnTo>
                    <a:pt x="6640" y="7542"/>
                  </a:lnTo>
                  <a:lnTo>
                    <a:pt x="6837" y="7578"/>
                  </a:lnTo>
                  <a:lnTo>
                    <a:pt x="6973" y="7650"/>
                  </a:lnTo>
                  <a:lnTo>
                    <a:pt x="7096" y="7773"/>
                  </a:lnTo>
                  <a:lnTo>
                    <a:pt x="7273" y="7877"/>
                  </a:lnTo>
                  <a:lnTo>
                    <a:pt x="7344" y="7998"/>
                  </a:lnTo>
                  <a:lnTo>
                    <a:pt x="7534" y="7974"/>
                  </a:lnTo>
                  <a:lnTo>
                    <a:pt x="7719" y="8193"/>
                  </a:lnTo>
                  <a:lnTo>
                    <a:pt x="7932" y="8154"/>
                  </a:lnTo>
                  <a:lnTo>
                    <a:pt x="8211" y="8249"/>
                  </a:lnTo>
                  <a:lnTo>
                    <a:pt x="8295" y="8406"/>
                  </a:lnTo>
                  <a:lnTo>
                    <a:pt x="8485" y="8454"/>
                  </a:lnTo>
                  <a:lnTo>
                    <a:pt x="8620" y="8444"/>
                  </a:lnTo>
                  <a:lnTo>
                    <a:pt x="8667" y="8622"/>
                  </a:lnTo>
                  <a:lnTo>
                    <a:pt x="8665" y="8955"/>
                  </a:lnTo>
                  <a:lnTo>
                    <a:pt x="8652" y="9314"/>
                  </a:lnTo>
                  <a:lnTo>
                    <a:pt x="8778" y="9455"/>
                  </a:lnTo>
                  <a:lnTo>
                    <a:pt x="8907" y="9618"/>
                  </a:lnTo>
                  <a:lnTo>
                    <a:pt x="9048" y="9570"/>
                  </a:lnTo>
                  <a:lnTo>
                    <a:pt x="9159" y="9582"/>
                  </a:lnTo>
                  <a:lnTo>
                    <a:pt x="9180" y="9702"/>
                  </a:lnTo>
                  <a:lnTo>
                    <a:pt x="9061" y="9798"/>
                  </a:lnTo>
                  <a:lnTo>
                    <a:pt x="9193" y="10026"/>
                  </a:lnTo>
                  <a:lnTo>
                    <a:pt x="9216" y="10251"/>
                  </a:lnTo>
                  <a:lnTo>
                    <a:pt x="9303" y="10397"/>
                  </a:lnTo>
                  <a:lnTo>
                    <a:pt x="9456" y="10436"/>
                  </a:lnTo>
                  <a:lnTo>
                    <a:pt x="9625" y="10601"/>
                  </a:lnTo>
                  <a:lnTo>
                    <a:pt x="9637" y="10883"/>
                  </a:lnTo>
                  <a:lnTo>
                    <a:pt x="9636" y="11120"/>
                  </a:lnTo>
                  <a:lnTo>
                    <a:pt x="9807" y="11190"/>
                  </a:lnTo>
                  <a:lnTo>
                    <a:pt x="9828" y="11334"/>
                  </a:lnTo>
                  <a:lnTo>
                    <a:pt x="9567" y="11372"/>
                  </a:lnTo>
                  <a:lnTo>
                    <a:pt x="9349" y="11228"/>
                  </a:lnTo>
                  <a:lnTo>
                    <a:pt x="9301" y="11360"/>
                  </a:lnTo>
                  <a:lnTo>
                    <a:pt x="9183" y="11346"/>
                  </a:lnTo>
                  <a:lnTo>
                    <a:pt x="9046" y="11213"/>
                  </a:lnTo>
                  <a:lnTo>
                    <a:pt x="8761" y="11252"/>
                  </a:lnTo>
                  <a:lnTo>
                    <a:pt x="8715" y="11034"/>
                  </a:lnTo>
                  <a:lnTo>
                    <a:pt x="8592" y="11045"/>
                  </a:lnTo>
                  <a:lnTo>
                    <a:pt x="8401" y="11264"/>
                  </a:lnTo>
                  <a:lnTo>
                    <a:pt x="8413" y="11463"/>
                  </a:lnTo>
                  <a:lnTo>
                    <a:pt x="8509" y="11597"/>
                  </a:lnTo>
                  <a:lnTo>
                    <a:pt x="8520" y="11814"/>
                  </a:lnTo>
                  <a:lnTo>
                    <a:pt x="8388" y="11838"/>
                  </a:lnTo>
                  <a:lnTo>
                    <a:pt x="8437" y="12017"/>
                  </a:lnTo>
                  <a:lnTo>
                    <a:pt x="8257" y="12078"/>
                  </a:lnTo>
                  <a:lnTo>
                    <a:pt x="8182" y="12285"/>
                  </a:lnTo>
                  <a:lnTo>
                    <a:pt x="8052" y="12414"/>
                  </a:lnTo>
                  <a:lnTo>
                    <a:pt x="7839" y="12522"/>
                  </a:lnTo>
                  <a:lnTo>
                    <a:pt x="7872" y="12857"/>
                  </a:lnTo>
                  <a:lnTo>
                    <a:pt x="7608" y="13112"/>
                  </a:lnTo>
                  <a:lnTo>
                    <a:pt x="7575" y="13233"/>
                  </a:lnTo>
                  <a:lnTo>
                    <a:pt x="7704" y="13326"/>
                  </a:lnTo>
                  <a:lnTo>
                    <a:pt x="7855" y="13376"/>
                  </a:lnTo>
                  <a:lnTo>
                    <a:pt x="7986" y="13460"/>
                  </a:lnTo>
                  <a:lnTo>
                    <a:pt x="8113" y="13445"/>
                  </a:lnTo>
                  <a:lnTo>
                    <a:pt x="8196" y="13376"/>
                  </a:lnTo>
                  <a:lnTo>
                    <a:pt x="8404" y="13350"/>
                  </a:lnTo>
                  <a:lnTo>
                    <a:pt x="8455" y="13209"/>
                  </a:lnTo>
                  <a:lnTo>
                    <a:pt x="8650" y="13110"/>
                  </a:lnTo>
                  <a:lnTo>
                    <a:pt x="8848" y="13097"/>
                  </a:lnTo>
                  <a:lnTo>
                    <a:pt x="9066" y="13148"/>
                  </a:lnTo>
                  <a:lnTo>
                    <a:pt x="9241" y="13239"/>
                  </a:lnTo>
                  <a:lnTo>
                    <a:pt x="9310" y="13397"/>
                  </a:lnTo>
                  <a:lnTo>
                    <a:pt x="9421" y="13386"/>
                  </a:lnTo>
                  <a:lnTo>
                    <a:pt x="9435" y="13113"/>
                  </a:lnTo>
                  <a:lnTo>
                    <a:pt x="9301" y="13061"/>
                  </a:lnTo>
                  <a:lnTo>
                    <a:pt x="9252" y="12857"/>
                  </a:lnTo>
                  <a:lnTo>
                    <a:pt x="9277" y="12399"/>
                  </a:lnTo>
                  <a:lnTo>
                    <a:pt x="9388" y="12462"/>
                  </a:lnTo>
                  <a:lnTo>
                    <a:pt x="9358" y="12594"/>
                  </a:lnTo>
                  <a:lnTo>
                    <a:pt x="9375" y="12689"/>
                  </a:lnTo>
                  <a:lnTo>
                    <a:pt x="9541" y="12654"/>
                  </a:lnTo>
                  <a:lnTo>
                    <a:pt x="9540" y="12525"/>
                  </a:lnTo>
                  <a:lnTo>
                    <a:pt x="9675" y="12473"/>
                  </a:lnTo>
                  <a:lnTo>
                    <a:pt x="9684" y="12225"/>
                  </a:lnTo>
                  <a:lnTo>
                    <a:pt x="9781" y="12282"/>
                  </a:lnTo>
                  <a:lnTo>
                    <a:pt x="9879" y="12257"/>
                  </a:lnTo>
                  <a:lnTo>
                    <a:pt x="9867" y="12389"/>
                  </a:lnTo>
                  <a:lnTo>
                    <a:pt x="10038" y="12216"/>
                  </a:lnTo>
                  <a:lnTo>
                    <a:pt x="10225" y="11999"/>
                  </a:lnTo>
                  <a:lnTo>
                    <a:pt x="10407" y="11777"/>
                  </a:lnTo>
                  <a:lnTo>
                    <a:pt x="10575" y="11511"/>
                  </a:lnTo>
                  <a:lnTo>
                    <a:pt x="10671" y="11310"/>
                  </a:lnTo>
                  <a:lnTo>
                    <a:pt x="10656" y="11106"/>
                  </a:lnTo>
                  <a:lnTo>
                    <a:pt x="10791" y="10973"/>
                  </a:lnTo>
                  <a:lnTo>
                    <a:pt x="11070" y="10853"/>
                  </a:lnTo>
                  <a:lnTo>
                    <a:pt x="11286" y="10842"/>
                  </a:lnTo>
                  <a:lnTo>
                    <a:pt x="11434" y="10820"/>
                  </a:lnTo>
                  <a:lnTo>
                    <a:pt x="11578" y="10818"/>
                  </a:lnTo>
                  <a:lnTo>
                    <a:pt x="11772" y="10770"/>
                  </a:lnTo>
                  <a:lnTo>
                    <a:pt x="11964" y="10745"/>
                  </a:lnTo>
                  <a:lnTo>
                    <a:pt x="12090" y="10769"/>
                  </a:lnTo>
                  <a:lnTo>
                    <a:pt x="12243" y="10697"/>
                  </a:lnTo>
                  <a:lnTo>
                    <a:pt x="12372" y="10854"/>
                  </a:lnTo>
                  <a:lnTo>
                    <a:pt x="12564" y="10890"/>
                  </a:lnTo>
                  <a:lnTo>
                    <a:pt x="12757" y="11069"/>
                  </a:lnTo>
                  <a:lnTo>
                    <a:pt x="12571" y="11073"/>
                  </a:lnTo>
                  <a:lnTo>
                    <a:pt x="12346" y="11021"/>
                  </a:lnTo>
                  <a:lnTo>
                    <a:pt x="12123" y="11048"/>
                  </a:lnTo>
                  <a:lnTo>
                    <a:pt x="11965" y="10914"/>
                  </a:lnTo>
                  <a:lnTo>
                    <a:pt x="11727" y="11022"/>
                  </a:lnTo>
                  <a:lnTo>
                    <a:pt x="11833" y="11156"/>
                  </a:lnTo>
                  <a:lnTo>
                    <a:pt x="11964" y="11105"/>
                  </a:lnTo>
                  <a:lnTo>
                    <a:pt x="12111" y="11153"/>
                  </a:lnTo>
                  <a:lnTo>
                    <a:pt x="12288" y="11189"/>
                  </a:lnTo>
                  <a:lnTo>
                    <a:pt x="12207" y="11336"/>
                  </a:lnTo>
                  <a:lnTo>
                    <a:pt x="11967" y="11396"/>
                  </a:lnTo>
                  <a:lnTo>
                    <a:pt x="11989" y="11463"/>
                  </a:lnTo>
                  <a:lnTo>
                    <a:pt x="12138" y="11465"/>
                  </a:lnTo>
                  <a:lnTo>
                    <a:pt x="12298" y="11526"/>
                  </a:lnTo>
                  <a:lnTo>
                    <a:pt x="12480" y="11666"/>
                  </a:lnTo>
                  <a:lnTo>
                    <a:pt x="12723" y="11814"/>
                  </a:lnTo>
                  <a:lnTo>
                    <a:pt x="12939" y="11912"/>
                  </a:lnTo>
                  <a:lnTo>
                    <a:pt x="13042" y="11792"/>
                  </a:lnTo>
                  <a:lnTo>
                    <a:pt x="13287" y="11754"/>
                  </a:lnTo>
                  <a:lnTo>
                    <a:pt x="13578" y="11729"/>
                  </a:lnTo>
                  <a:lnTo>
                    <a:pt x="13776" y="11682"/>
                  </a:lnTo>
                  <a:lnTo>
                    <a:pt x="13996" y="11781"/>
                  </a:lnTo>
                  <a:lnTo>
                    <a:pt x="14211" y="11814"/>
                  </a:lnTo>
                  <a:lnTo>
                    <a:pt x="14211" y="11685"/>
                  </a:lnTo>
                  <a:lnTo>
                    <a:pt x="14292" y="11646"/>
                  </a:lnTo>
                  <a:lnTo>
                    <a:pt x="14451" y="11742"/>
                  </a:lnTo>
                  <a:lnTo>
                    <a:pt x="14399" y="11784"/>
                  </a:lnTo>
                  <a:lnTo>
                    <a:pt x="14390" y="11949"/>
                  </a:lnTo>
                  <a:lnTo>
                    <a:pt x="14499" y="12022"/>
                  </a:lnTo>
                  <a:lnTo>
                    <a:pt x="14527" y="12113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tx2"/>
                </a:gs>
                <a:gs pos="50000">
                  <a:srgbClr val="FFFF00"/>
                </a:gs>
              </a:gsLst>
              <a:lin ang="5400000" scaled="1"/>
              <a:tileRect/>
            </a:gra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1560" y="47841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ΤΑΥΤΟΤΗΤΑ ΕΡΕΥΝΑΣ</a:t>
            </a:r>
            <a:endParaRPr lang="el-GR" sz="3600" b="1" dirty="0"/>
          </a:p>
        </p:txBody>
      </p:sp>
      <p:pic>
        <p:nvPicPr>
          <p:cNvPr id="1026" name="Picture 2" descr="KEE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1262"/>
            <a:ext cx="1152128" cy="1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5878" y="6093296"/>
            <a:ext cx="3528776" cy="566523"/>
          </a:xfrm>
          <a:prstGeom prst="rect">
            <a:avLst/>
          </a:prstGeom>
        </p:spPr>
      </p:pic>
      <p:sp>
        <p:nvSpPr>
          <p:cNvPr id="72" name="2 - Θέση κειμένου"/>
          <p:cNvSpPr txBox="1">
            <a:spLocks/>
          </p:cNvSpPr>
          <p:nvPr/>
        </p:nvSpPr>
        <p:spPr>
          <a:xfrm>
            <a:off x="179512" y="1556792"/>
            <a:ext cx="871296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ΕΝΤΟΛΕΑΣ: </a:t>
            </a:r>
            <a:r>
              <a:rPr lang="el-GR" sz="2000" dirty="0" smtClean="0">
                <a:solidFill>
                  <a:schemeClr val="tx1"/>
                </a:solidFill>
              </a:rPr>
              <a:t>		</a:t>
            </a:r>
            <a:r>
              <a:rPr lang="el-GR" sz="2000" i="1" dirty="0" smtClean="0">
                <a:solidFill>
                  <a:schemeClr val="tx1"/>
                </a:solidFill>
              </a:rPr>
              <a:t>ΚΕΝΤΡΙΚΗ ΕΝΩΣΗ ΕΠΙΜΕΛΗΤΗΡΙΩΝ ΕΛΛΑΔΟΣ</a:t>
            </a: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ΠΕΡΙΟΔΟΣ: </a:t>
            </a:r>
            <a:r>
              <a:rPr lang="el-GR" sz="2000" dirty="0" smtClean="0">
                <a:solidFill>
                  <a:schemeClr val="tx1"/>
                </a:solidFill>
              </a:rPr>
              <a:t>		</a:t>
            </a:r>
            <a:r>
              <a:rPr lang="el-GR" sz="2000" i="1" dirty="0" smtClean="0">
                <a:solidFill>
                  <a:schemeClr val="tx1"/>
                </a:solidFill>
              </a:rPr>
              <a:t>16 – 19 ΜΑΪΟΥ 2022</a:t>
            </a: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ΜΕΘΟΔΟΣ:</a:t>
            </a:r>
            <a:r>
              <a:rPr lang="el-GR" sz="2000" dirty="0" smtClean="0">
                <a:solidFill>
                  <a:schemeClr val="tx1"/>
                </a:solidFill>
              </a:rPr>
              <a:t>		ΣΤΡΩΜΑΤΟΠΟΙΗΜΕΝΗ ΔΕΙΓΜΑΤΟΛΗΨΙΑ ΜΕ ΧΡΗΣΗ 				ΠΟΣΟΣΤΩΣΕΩΝ ΩΣ ΠΡΟΣ ΤΟ ΕΙΔΟΣ ΤΩΝ ΤΟΥΡΙΣΤΙΚΩΝ 			ΕΠΙΧΕΙΡΗΣΕΩΝ, </a:t>
            </a:r>
            <a:r>
              <a:rPr lang="en-US" sz="2000" i="1" dirty="0" smtClean="0">
                <a:solidFill>
                  <a:schemeClr val="tx1"/>
                </a:solidFill>
              </a:rPr>
              <a:t>ΤΗΛΕΦΩΝΙΚΕΣ ΣΥΝΕΝΤΕΥΞΕΙΣ </a:t>
            </a:r>
            <a:r>
              <a:rPr lang="el-GR" sz="2000" i="1" dirty="0" smtClean="0">
                <a:solidFill>
                  <a:schemeClr val="tx1"/>
                </a:solidFill>
              </a:rPr>
              <a:t>ΜΕ 				ΤΟΥΣ ΙΔΙΟΚΤΗΤΕΣ/ ΔΙΕΥΘΥΝΤΙΚΑ ΣΤΕΛΕΧΗ ΤΟΥΡΙΣΤΙΚΩΝ 			ΕΠΙΧΕΙΡΗΣΕΩΝ </a:t>
            </a:r>
            <a:r>
              <a:rPr lang="en-US" sz="2000" i="1" dirty="0" smtClean="0">
                <a:solidFill>
                  <a:schemeClr val="tx1"/>
                </a:solidFill>
              </a:rPr>
              <a:t>ΜΕ</a:t>
            </a:r>
            <a:r>
              <a:rPr lang="el-GR" sz="2000" i="1" dirty="0" smtClean="0">
                <a:solidFill>
                  <a:schemeClr val="tx1"/>
                </a:solidFill>
              </a:rPr>
              <a:t> ΤΗ ΒΟΗΘΕΙΑ</a:t>
            </a:r>
            <a:r>
              <a:rPr lang="en-US" sz="2000" i="1" dirty="0" smtClean="0">
                <a:solidFill>
                  <a:schemeClr val="tx1"/>
                </a:solidFill>
              </a:rPr>
              <a:t> ΣΥΣΤΗΜΑ</a:t>
            </a:r>
            <a:r>
              <a:rPr lang="el-GR" sz="2000" i="1" dirty="0" smtClean="0">
                <a:solidFill>
                  <a:schemeClr val="tx1"/>
                </a:solidFill>
              </a:rPr>
              <a:t>ΤΟΣ</a:t>
            </a:r>
            <a:r>
              <a:rPr lang="en-US" sz="2000" i="1" dirty="0" smtClean="0">
                <a:solidFill>
                  <a:schemeClr val="tx1"/>
                </a:solidFill>
              </a:rPr>
              <a:t> CATI </a:t>
            </a:r>
            <a:r>
              <a:rPr lang="el-GR" sz="2000" i="1" dirty="0" smtClean="0">
                <a:solidFill>
                  <a:schemeClr val="tx1"/>
                </a:solidFill>
              </a:rPr>
              <a:t>				</a:t>
            </a:r>
            <a:r>
              <a:rPr lang="en-US" sz="2000" i="1" dirty="0" smtClean="0">
                <a:solidFill>
                  <a:schemeClr val="tx1"/>
                </a:solidFill>
              </a:rPr>
              <a:t>(Computer Assisted Telephone Interviewing) </a:t>
            </a: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ΠΕΡΙΟΧΗ:</a:t>
            </a:r>
            <a:r>
              <a:rPr lang="el-GR" sz="2000" dirty="0" smtClean="0">
                <a:solidFill>
                  <a:schemeClr val="tx1"/>
                </a:solidFill>
              </a:rPr>
              <a:t>		</a:t>
            </a:r>
            <a:r>
              <a:rPr lang="el-GR" sz="2000" i="1" dirty="0" smtClean="0">
                <a:solidFill>
                  <a:schemeClr val="tx1"/>
                </a:solidFill>
              </a:rPr>
              <a:t>ΚΡΗΤΗ, ΒΟΡΕΙΑ ΕΛΛΑΔΑ, ΙΟΝΙΑ ΝΗΣΙΑ, ΝΟΤΙΟ ΑΙΓΑΙΟ</a:t>
            </a: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ΔΕΙΓΜΑ:	</a:t>
            </a:r>
            <a:r>
              <a:rPr lang="el-GR" sz="2000" dirty="0" smtClean="0">
                <a:solidFill>
                  <a:schemeClr val="tx1"/>
                </a:solidFill>
              </a:rPr>
              <a:t>		</a:t>
            </a:r>
            <a:r>
              <a:rPr lang="el-GR" sz="2000" i="1" dirty="0" smtClean="0">
                <a:solidFill>
                  <a:schemeClr val="tx1"/>
                </a:solidFill>
              </a:rPr>
              <a:t>331 ΤΟΥΡΙΣΤΙΚΕΣ </a:t>
            </a:r>
            <a:r>
              <a:rPr lang="en-US" sz="2000" i="1" dirty="0" smtClean="0">
                <a:solidFill>
                  <a:schemeClr val="tx1"/>
                </a:solidFill>
              </a:rPr>
              <a:t>ΕΠΙΧΕΙΡΗΣΕΙΣ</a:t>
            </a:r>
            <a:endParaRPr lang="el-GR" sz="2000" i="1" dirty="0" smtClean="0">
              <a:solidFill>
                <a:schemeClr val="tx1"/>
              </a:solidFill>
            </a:endParaRP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ΜΕΓΙΣΤΟ ΣΦΑΛΜΑ:</a:t>
            </a:r>
            <a:r>
              <a:rPr lang="el-GR" sz="2000" dirty="0" smtClean="0">
                <a:solidFill>
                  <a:schemeClr val="tx1"/>
                </a:solidFill>
              </a:rPr>
              <a:t>	</a:t>
            </a:r>
            <a:r>
              <a:rPr lang="el-GR" sz="2000" i="1" dirty="0" smtClean="0">
                <a:solidFill>
                  <a:schemeClr val="tx1"/>
                </a:solidFill>
              </a:rPr>
              <a:t>±</a:t>
            </a:r>
            <a:r>
              <a:rPr lang="en-US" sz="2000" i="1" dirty="0" smtClean="0">
                <a:solidFill>
                  <a:schemeClr val="tx1"/>
                </a:solidFill>
                <a:ea typeface="Cambria" pitchFamily="18" charset="0"/>
              </a:rPr>
              <a:t>5,4</a:t>
            </a:r>
            <a:r>
              <a:rPr lang="en-US" sz="2000" i="1" dirty="0" smtClean="0">
                <a:solidFill>
                  <a:schemeClr val="tx1"/>
                </a:solidFill>
              </a:rPr>
              <a:t>%</a:t>
            </a:r>
            <a:r>
              <a:rPr lang="el-GR" sz="2000" i="1" dirty="0" smtClean="0">
                <a:solidFill>
                  <a:schemeClr val="tx1"/>
                </a:solidFill>
              </a:rPr>
              <a:t> ΜΕ ΔΙΑΣΤΗΜΑ ΕΜΠΙΣΤΟΣΥΝΗΣ 95%</a:t>
            </a:r>
            <a:endParaRPr lang="el-GR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«Πού βρίσκεται η έδρα της επιχείρησής σας;»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(Ν=331)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Γράφημα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03849348"/>
              </p:ext>
            </p:extLst>
          </p:nvPr>
        </p:nvGraphicFramePr>
        <p:xfrm>
          <a:off x="899592" y="1110754"/>
          <a:ext cx="7344816" cy="4838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43465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«Σε ποια κατηγορία ανήκει η επιχείρησή σας;»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(Ν=331)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77732323"/>
              </p:ext>
            </p:extLst>
          </p:nvPr>
        </p:nvGraphicFramePr>
        <p:xfrm>
          <a:off x="611560" y="1484784"/>
          <a:ext cx="777686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086762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«Η επιχείρησή σας, είχε στο πελατολόγιό της μέχρι το 2021 τουρίστες ή επισκέπτες από Ρωσία ή / και Ουκρανία;»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29809881"/>
              </p:ext>
            </p:extLst>
          </p:nvPr>
        </p:nvGraphicFramePr>
        <p:xfrm>
          <a:off x="467544" y="1700808"/>
          <a:ext cx="763284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- Δεξιό άγκιστρο"/>
          <p:cNvSpPr/>
          <p:nvPr/>
        </p:nvSpPr>
        <p:spPr>
          <a:xfrm>
            <a:off x="7524328" y="1844824"/>
            <a:ext cx="432048" cy="3744416"/>
          </a:xfrm>
          <a:prstGeom prst="rightBrac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884368" y="3538672"/>
            <a:ext cx="880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Bookman Old Style" pitchFamily="18" charset="0"/>
              </a:rPr>
              <a:t>64%</a:t>
            </a:r>
            <a:endParaRPr lang="el-GR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42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«Σε ποιο βαθμό;»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(Όσοι απάντησαν ότι έχουν τουρίστες είτε από τη Ρωσία, είτε από την Ουκρανία, είτε και από τις δύο χώρες - Ν= 213)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96049698"/>
              </p:ext>
            </p:extLst>
          </p:nvPr>
        </p:nvGraphicFramePr>
        <p:xfrm>
          <a:off x="683568" y="1484784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- Δεξιό άγκιστρο"/>
          <p:cNvSpPr/>
          <p:nvPr/>
        </p:nvSpPr>
        <p:spPr>
          <a:xfrm rot="19194802">
            <a:off x="6869863" y="1204210"/>
            <a:ext cx="432048" cy="1656184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164288" y="1484784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Bookman Old Style" pitchFamily="18" charset="0"/>
              </a:rPr>
              <a:t>24% </a:t>
            </a:r>
          </a:p>
          <a:p>
            <a:r>
              <a:rPr lang="el-GR" sz="1200" b="1" dirty="0" smtClean="0">
                <a:solidFill>
                  <a:srgbClr val="FF0000"/>
                </a:solidFill>
                <a:latin typeface="Bookman Old Style" pitchFamily="18" charset="0"/>
              </a:rPr>
              <a:t>(ή 15% στο σύνολο)</a:t>
            </a:r>
            <a:endParaRPr lang="el-GR" sz="1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76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68 - Ομάδα"/>
          <p:cNvGrpSpPr/>
          <p:nvPr/>
        </p:nvGrpSpPr>
        <p:grpSpPr>
          <a:xfrm>
            <a:off x="6804248" y="116632"/>
            <a:ext cx="2232248" cy="1302740"/>
            <a:chOff x="827584" y="0"/>
            <a:chExt cx="7956376" cy="4587724"/>
          </a:xfrm>
        </p:grpSpPr>
        <p:grpSp>
          <p:nvGrpSpPr>
            <p:cNvPr id="2" name="Group 34"/>
            <p:cNvGrpSpPr>
              <a:grpSpLocks/>
            </p:cNvGrpSpPr>
            <p:nvPr/>
          </p:nvGrpSpPr>
          <p:grpSpPr bwMode="auto">
            <a:xfrm>
              <a:off x="3779912" y="0"/>
              <a:ext cx="5004048" cy="3312368"/>
              <a:chOff x="503" y="622"/>
              <a:chExt cx="4317" cy="2633"/>
            </a:xfrm>
            <a:gradFill flip="none" rotWithShape="1">
              <a:gsLst>
                <a:gs pos="33000">
                  <a:schemeClr val="tx2"/>
                </a:gs>
                <a:gs pos="67000">
                  <a:schemeClr val="bg2"/>
                </a:gs>
                <a:gs pos="50000">
                  <a:srgbClr val="FF0000"/>
                </a:gs>
              </a:gsLst>
              <a:lin ang="16200000" scaled="1"/>
              <a:tileRect/>
            </a:gradFill>
          </p:grpSpPr>
          <p:sp>
            <p:nvSpPr>
              <p:cNvPr id="5" name="Freeform 18"/>
              <p:cNvSpPr>
                <a:spLocks/>
              </p:cNvSpPr>
              <p:nvPr/>
            </p:nvSpPr>
            <p:spPr bwMode="auto">
              <a:xfrm>
                <a:off x="503" y="622"/>
                <a:ext cx="4308" cy="2633"/>
              </a:xfrm>
              <a:custGeom>
                <a:avLst/>
                <a:gdLst>
                  <a:gd name="T0" fmla="*/ 21093 w 23609"/>
                  <a:gd name="T1" fmla="*/ 1154 h 14310"/>
                  <a:gd name="T2" fmla="*/ 21582 w 23609"/>
                  <a:gd name="T3" fmla="*/ 1889 h 14310"/>
                  <a:gd name="T4" fmla="*/ 21993 w 23609"/>
                  <a:gd name="T5" fmla="*/ 3630 h 14310"/>
                  <a:gd name="T6" fmla="*/ 21974 w 23609"/>
                  <a:gd name="T7" fmla="*/ 4983 h 14310"/>
                  <a:gd name="T8" fmla="*/ 22782 w 23609"/>
                  <a:gd name="T9" fmla="*/ 5580 h 14310"/>
                  <a:gd name="T10" fmla="*/ 23214 w 23609"/>
                  <a:gd name="T11" fmla="*/ 7199 h 14310"/>
                  <a:gd name="T12" fmla="*/ 21422 w 23609"/>
                  <a:gd name="T13" fmla="*/ 4713 h 14310"/>
                  <a:gd name="T14" fmla="*/ 21123 w 23609"/>
                  <a:gd name="T15" fmla="*/ 4892 h 14310"/>
                  <a:gd name="T16" fmla="*/ 21077 w 23609"/>
                  <a:gd name="T17" fmla="*/ 5912 h 14310"/>
                  <a:gd name="T18" fmla="*/ 20444 w 23609"/>
                  <a:gd name="T19" fmla="*/ 6741 h 14310"/>
                  <a:gd name="T20" fmla="*/ 19698 w 23609"/>
                  <a:gd name="T21" fmla="*/ 8432 h 14310"/>
                  <a:gd name="T22" fmla="*/ 20231 w 23609"/>
                  <a:gd name="T23" fmla="*/ 9666 h 14310"/>
                  <a:gd name="T24" fmla="*/ 21372 w 23609"/>
                  <a:gd name="T25" fmla="*/ 9989 h 14310"/>
                  <a:gd name="T26" fmla="*/ 21483 w 23609"/>
                  <a:gd name="T27" fmla="*/ 13328 h 14310"/>
                  <a:gd name="T28" fmla="*/ 21191 w 23609"/>
                  <a:gd name="T29" fmla="*/ 12687 h 14310"/>
                  <a:gd name="T30" fmla="*/ 20418 w 23609"/>
                  <a:gd name="T31" fmla="*/ 12017 h 14310"/>
                  <a:gd name="T32" fmla="*/ 18774 w 23609"/>
                  <a:gd name="T33" fmla="*/ 11367 h 14310"/>
                  <a:gd name="T34" fmla="*/ 17549 w 23609"/>
                  <a:gd name="T35" fmla="*/ 12203 h 14310"/>
                  <a:gd name="T36" fmla="*/ 16413 w 23609"/>
                  <a:gd name="T37" fmla="*/ 13368 h 14310"/>
                  <a:gd name="T38" fmla="*/ 14174 w 23609"/>
                  <a:gd name="T39" fmla="*/ 13557 h 14310"/>
                  <a:gd name="T40" fmla="*/ 12494 w 23609"/>
                  <a:gd name="T41" fmla="*/ 13790 h 14310"/>
                  <a:gd name="T42" fmla="*/ 10508 w 23609"/>
                  <a:gd name="T43" fmla="*/ 13938 h 14310"/>
                  <a:gd name="T44" fmla="*/ 9042 w 23609"/>
                  <a:gd name="T45" fmla="*/ 12258 h 14310"/>
                  <a:gd name="T46" fmla="*/ 7946 w 23609"/>
                  <a:gd name="T47" fmla="*/ 11691 h 14310"/>
                  <a:gd name="T48" fmla="*/ 5523 w 23609"/>
                  <a:gd name="T49" fmla="*/ 12093 h 14310"/>
                  <a:gd name="T50" fmla="*/ 4947 w 23609"/>
                  <a:gd name="T51" fmla="*/ 12129 h 14310"/>
                  <a:gd name="T52" fmla="*/ 3732 w 23609"/>
                  <a:gd name="T53" fmla="*/ 11238 h 14310"/>
                  <a:gd name="T54" fmla="*/ 2489 w 23609"/>
                  <a:gd name="T55" fmla="*/ 11583 h 14310"/>
                  <a:gd name="T56" fmla="*/ 1842 w 23609"/>
                  <a:gd name="T57" fmla="*/ 12729 h 14310"/>
                  <a:gd name="T58" fmla="*/ 1080 w 23609"/>
                  <a:gd name="T59" fmla="*/ 12999 h 14310"/>
                  <a:gd name="T60" fmla="*/ 225 w 23609"/>
                  <a:gd name="T61" fmla="*/ 11139 h 14310"/>
                  <a:gd name="T62" fmla="*/ 1401 w 23609"/>
                  <a:gd name="T63" fmla="*/ 10676 h 14310"/>
                  <a:gd name="T64" fmla="*/ 1119 w 23609"/>
                  <a:gd name="T65" fmla="*/ 9198 h 14310"/>
                  <a:gd name="T66" fmla="*/ 1442 w 23609"/>
                  <a:gd name="T67" fmla="*/ 8031 h 14310"/>
                  <a:gd name="T68" fmla="*/ 2177 w 23609"/>
                  <a:gd name="T69" fmla="*/ 6483 h 14310"/>
                  <a:gd name="T70" fmla="*/ 2925 w 23609"/>
                  <a:gd name="T71" fmla="*/ 6698 h 14310"/>
                  <a:gd name="T72" fmla="*/ 3804 w 23609"/>
                  <a:gd name="T73" fmla="*/ 5708 h 14310"/>
                  <a:gd name="T74" fmla="*/ 5216 w 23609"/>
                  <a:gd name="T75" fmla="*/ 4473 h 14310"/>
                  <a:gd name="T76" fmla="*/ 4772 w 23609"/>
                  <a:gd name="T77" fmla="*/ 5424 h 14310"/>
                  <a:gd name="T78" fmla="*/ 4562 w 23609"/>
                  <a:gd name="T79" fmla="*/ 6287 h 14310"/>
                  <a:gd name="T80" fmla="*/ 5597 w 23609"/>
                  <a:gd name="T81" fmla="*/ 6294 h 14310"/>
                  <a:gd name="T82" fmla="*/ 6042 w 23609"/>
                  <a:gd name="T83" fmla="*/ 6228 h 14310"/>
                  <a:gd name="T84" fmla="*/ 7275 w 23609"/>
                  <a:gd name="T85" fmla="*/ 6665 h 14310"/>
                  <a:gd name="T86" fmla="*/ 8420 w 23609"/>
                  <a:gd name="T87" fmla="*/ 6678 h 14310"/>
                  <a:gd name="T88" fmla="*/ 8943 w 23609"/>
                  <a:gd name="T89" fmla="*/ 6443 h 14310"/>
                  <a:gd name="T90" fmla="*/ 9521 w 23609"/>
                  <a:gd name="T91" fmla="*/ 7412 h 14310"/>
                  <a:gd name="T92" fmla="*/ 9656 w 23609"/>
                  <a:gd name="T93" fmla="*/ 7688 h 14310"/>
                  <a:gd name="T94" fmla="*/ 10046 w 23609"/>
                  <a:gd name="T95" fmla="*/ 7455 h 14310"/>
                  <a:gd name="T96" fmla="*/ 10050 w 23609"/>
                  <a:gd name="T97" fmla="*/ 6248 h 14310"/>
                  <a:gd name="T98" fmla="*/ 10232 w 23609"/>
                  <a:gd name="T99" fmla="*/ 6173 h 14310"/>
                  <a:gd name="T100" fmla="*/ 10826 w 23609"/>
                  <a:gd name="T101" fmla="*/ 6714 h 14310"/>
                  <a:gd name="T102" fmla="*/ 11342 w 23609"/>
                  <a:gd name="T103" fmla="*/ 5883 h 14310"/>
                  <a:gd name="T104" fmla="*/ 12356 w 23609"/>
                  <a:gd name="T105" fmla="*/ 4995 h 14310"/>
                  <a:gd name="T106" fmla="*/ 13038 w 23609"/>
                  <a:gd name="T107" fmla="*/ 4673 h 14310"/>
                  <a:gd name="T108" fmla="*/ 13425 w 23609"/>
                  <a:gd name="T109" fmla="*/ 5717 h 14310"/>
                  <a:gd name="T110" fmla="*/ 14352 w 23609"/>
                  <a:gd name="T111" fmla="*/ 5402 h 14310"/>
                  <a:gd name="T112" fmla="*/ 15387 w 23609"/>
                  <a:gd name="T113" fmla="*/ 4949 h 14310"/>
                  <a:gd name="T114" fmla="*/ 16392 w 23609"/>
                  <a:gd name="T115" fmla="*/ 4923 h 14310"/>
                  <a:gd name="T116" fmla="*/ 16847 w 23609"/>
                  <a:gd name="T117" fmla="*/ 4010 h 14310"/>
                  <a:gd name="T118" fmla="*/ 18752 w 23609"/>
                  <a:gd name="T119" fmla="*/ 3198 h 14310"/>
                  <a:gd name="T120" fmla="*/ 19307 w 23609"/>
                  <a:gd name="T121" fmla="*/ 2180 h 14310"/>
                  <a:gd name="T122" fmla="*/ 20669 w 23609"/>
                  <a:gd name="T123" fmla="*/ 453 h 14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09" h="14310">
                    <a:moveTo>
                      <a:pt x="21224" y="185"/>
                    </a:moveTo>
                    <a:lnTo>
                      <a:pt x="21251" y="276"/>
                    </a:lnTo>
                    <a:lnTo>
                      <a:pt x="21197" y="411"/>
                    </a:lnTo>
                    <a:lnTo>
                      <a:pt x="21294" y="420"/>
                    </a:lnTo>
                    <a:lnTo>
                      <a:pt x="21378" y="441"/>
                    </a:lnTo>
                    <a:lnTo>
                      <a:pt x="21422" y="530"/>
                    </a:lnTo>
                    <a:lnTo>
                      <a:pt x="21573" y="527"/>
                    </a:lnTo>
                    <a:lnTo>
                      <a:pt x="21587" y="651"/>
                    </a:lnTo>
                    <a:lnTo>
                      <a:pt x="21432" y="755"/>
                    </a:lnTo>
                    <a:lnTo>
                      <a:pt x="21351" y="885"/>
                    </a:lnTo>
                    <a:lnTo>
                      <a:pt x="21266" y="938"/>
                    </a:lnTo>
                    <a:lnTo>
                      <a:pt x="21165" y="948"/>
                    </a:lnTo>
                    <a:lnTo>
                      <a:pt x="21050" y="1040"/>
                    </a:lnTo>
                    <a:lnTo>
                      <a:pt x="21093" y="1154"/>
                    </a:lnTo>
                    <a:lnTo>
                      <a:pt x="20985" y="1236"/>
                    </a:lnTo>
                    <a:lnTo>
                      <a:pt x="20852" y="1266"/>
                    </a:lnTo>
                    <a:lnTo>
                      <a:pt x="20763" y="1218"/>
                    </a:lnTo>
                    <a:lnTo>
                      <a:pt x="20778" y="1386"/>
                    </a:lnTo>
                    <a:lnTo>
                      <a:pt x="20993" y="1422"/>
                    </a:lnTo>
                    <a:lnTo>
                      <a:pt x="21120" y="1503"/>
                    </a:lnTo>
                    <a:lnTo>
                      <a:pt x="21197" y="1770"/>
                    </a:lnTo>
                    <a:lnTo>
                      <a:pt x="21134" y="1850"/>
                    </a:lnTo>
                    <a:lnTo>
                      <a:pt x="21003" y="1911"/>
                    </a:lnTo>
                    <a:lnTo>
                      <a:pt x="21059" y="2030"/>
                    </a:lnTo>
                    <a:lnTo>
                      <a:pt x="21147" y="1925"/>
                    </a:lnTo>
                    <a:lnTo>
                      <a:pt x="21318" y="1845"/>
                    </a:lnTo>
                    <a:lnTo>
                      <a:pt x="21516" y="1808"/>
                    </a:lnTo>
                    <a:lnTo>
                      <a:pt x="21582" y="1889"/>
                    </a:lnTo>
                    <a:lnTo>
                      <a:pt x="21708" y="1821"/>
                    </a:lnTo>
                    <a:lnTo>
                      <a:pt x="21873" y="1823"/>
                    </a:lnTo>
                    <a:lnTo>
                      <a:pt x="21987" y="1940"/>
                    </a:lnTo>
                    <a:lnTo>
                      <a:pt x="21767" y="2208"/>
                    </a:lnTo>
                    <a:lnTo>
                      <a:pt x="21845" y="2316"/>
                    </a:lnTo>
                    <a:lnTo>
                      <a:pt x="21872" y="2655"/>
                    </a:lnTo>
                    <a:lnTo>
                      <a:pt x="21854" y="2817"/>
                    </a:lnTo>
                    <a:lnTo>
                      <a:pt x="21963" y="2903"/>
                    </a:lnTo>
                    <a:lnTo>
                      <a:pt x="21959" y="3009"/>
                    </a:lnTo>
                    <a:lnTo>
                      <a:pt x="22052" y="3225"/>
                    </a:lnTo>
                    <a:lnTo>
                      <a:pt x="22097" y="3443"/>
                    </a:lnTo>
                    <a:lnTo>
                      <a:pt x="22217" y="3557"/>
                    </a:lnTo>
                    <a:lnTo>
                      <a:pt x="22167" y="3603"/>
                    </a:lnTo>
                    <a:lnTo>
                      <a:pt x="21993" y="3630"/>
                    </a:lnTo>
                    <a:lnTo>
                      <a:pt x="21897" y="3741"/>
                    </a:lnTo>
                    <a:lnTo>
                      <a:pt x="21882" y="3905"/>
                    </a:lnTo>
                    <a:lnTo>
                      <a:pt x="21902" y="4055"/>
                    </a:lnTo>
                    <a:lnTo>
                      <a:pt x="21962" y="4155"/>
                    </a:lnTo>
                    <a:lnTo>
                      <a:pt x="21930" y="4217"/>
                    </a:lnTo>
                    <a:lnTo>
                      <a:pt x="21800" y="4158"/>
                    </a:lnTo>
                    <a:lnTo>
                      <a:pt x="21783" y="4274"/>
                    </a:lnTo>
                    <a:lnTo>
                      <a:pt x="21845" y="4419"/>
                    </a:lnTo>
                    <a:lnTo>
                      <a:pt x="21771" y="4446"/>
                    </a:lnTo>
                    <a:lnTo>
                      <a:pt x="21764" y="4503"/>
                    </a:lnTo>
                    <a:lnTo>
                      <a:pt x="21678" y="4536"/>
                    </a:lnTo>
                    <a:lnTo>
                      <a:pt x="21734" y="4640"/>
                    </a:lnTo>
                    <a:lnTo>
                      <a:pt x="21921" y="4811"/>
                    </a:lnTo>
                    <a:lnTo>
                      <a:pt x="21974" y="4983"/>
                    </a:lnTo>
                    <a:lnTo>
                      <a:pt x="22061" y="5124"/>
                    </a:lnTo>
                    <a:lnTo>
                      <a:pt x="22188" y="5163"/>
                    </a:lnTo>
                    <a:lnTo>
                      <a:pt x="22218" y="5079"/>
                    </a:lnTo>
                    <a:lnTo>
                      <a:pt x="22314" y="5043"/>
                    </a:lnTo>
                    <a:lnTo>
                      <a:pt x="22365" y="5033"/>
                    </a:lnTo>
                    <a:lnTo>
                      <a:pt x="22428" y="5175"/>
                    </a:lnTo>
                    <a:lnTo>
                      <a:pt x="22535" y="5228"/>
                    </a:lnTo>
                    <a:lnTo>
                      <a:pt x="22647" y="5198"/>
                    </a:lnTo>
                    <a:lnTo>
                      <a:pt x="22758" y="5258"/>
                    </a:lnTo>
                    <a:lnTo>
                      <a:pt x="22815" y="5328"/>
                    </a:lnTo>
                    <a:lnTo>
                      <a:pt x="22760" y="5378"/>
                    </a:lnTo>
                    <a:lnTo>
                      <a:pt x="22641" y="5343"/>
                    </a:lnTo>
                    <a:lnTo>
                      <a:pt x="22707" y="5439"/>
                    </a:lnTo>
                    <a:lnTo>
                      <a:pt x="22782" y="5580"/>
                    </a:lnTo>
                    <a:lnTo>
                      <a:pt x="22898" y="5675"/>
                    </a:lnTo>
                    <a:lnTo>
                      <a:pt x="23087" y="5717"/>
                    </a:lnTo>
                    <a:lnTo>
                      <a:pt x="23115" y="5822"/>
                    </a:lnTo>
                    <a:lnTo>
                      <a:pt x="23036" y="5951"/>
                    </a:lnTo>
                    <a:lnTo>
                      <a:pt x="23030" y="6069"/>
                    </a:lnTo>
                    <a:lnTo>
                      <a:pt x="23073" y="6186"/>
                    </a:lnTo>
                    <a:lnTo>
                      <a:pt x="23159" y="6287"/>
                    </a:lnTo>
                    <a:lnTo>
                      <a:pt x="23298" y="6360"/>
                    </a:lnTo>
                    <a:lnTo>
                      <a:pt x="23262" y="6467"/>
                    </a:lnTo>
                    <a:lnTo>
                      <a:pt x="23262" y="6650"/>
                    </a:lnTo>
                    <a:lnTo>
                      <a:pt x="23493" y="6858"/>
                    </a:lnTo>
                    <a:lnTo>
                      <a:pt x="23609" y="7341"/>
                    </a:lnTo>
                    <a:lnTo>
                      <a:pt x="23510" y="7359"/>
                    </a:lnTo>
                    <a:lnTo>
                      <a:pt x="23214" y="7199"/>
                    </a:lnTo>
                    <a:lnTo>
                      <a:pt x="22797" y="7007"/>
                    </a:lnTo>
                    <a:lnTo>
                      <a:pt x="22446" y="6783"/>
                    </a:lnTo>
                    <a:lnTo>
                      <a:pt x="22154" y="6608"/>
                    </a:lnTo>
                    <a:lnTo>
                      <a:pt x="21897" y="6323"/>
                    </a:lnTo>
                    <a:lnTo>
                      <a:pt x="21903" y="6185"/>
                    </a:lnTo>
                    <a:lnTo>
                      <a:pt x="21800" y="6047"/>
                    </a:lnTo>
                    <a:lnTo>
                      <a:pt x="21689" y="5988"/>
                    </a:lnTo>
                    <a:lnTo>
                      <a:pt x="21776" y="5928"/>
                    </a:lnTo>
                    <a:lnTo>
                      <a:pt x="21722" y="5823"/>
                    </a:lnTo>
                    <a:lnTo>
                      <a:pt x="21777" y="5751"/>
                    </a:lnTo>
                    <a:lnTo>
                      <a:pt x="21738" y="5508"/>
                    </a:lnTo>
                    <a:lnTo>
                      <a:pt x="21573" y="5088"/>
                    </a:lnTo>
                    <a:lnTo>
                      <a:pt x="21482" y="4785"/>
                    </a:lnTo>
                    <a:lnTo>
                      <a:pt x="21422" y="4713"/>
                    </a:lnTo>
                    <a:lnTo>
                      <a:pt x="21416" y="4485"/>
                    </a:lnTo>
                    <a:lnTo>
                      <a:pt x="21392" y="4403"/>
                    </a:lnTo>
                    <a:lnTo>
                      <a:pt x="21348" y="4322"/>
                    </a:lnTo>
                    <a:lnTo>
                      <a:pt x="21267" y="4298"/>
                    </a:lnTo>
                    <a:lnTo>
                      <a:pt x="21048" y="4103"/>
                    </a:lnTo>
                    <a:lnTo>
                      <a:pt x="21056" y="3963"/>
                    </a:lnTo>
                    <a:lnTo>
                      <a:pt x="20960" y="4007"/>
                    </a:lnTo>
                    <a:lnTo>
                      <a:pt x="20930" y="4191"/>
                    </a:lnTo>
                    <a:lnTo>
                      <a:pt x="21084" y="4304"/>
                    </a:lnTo>
                    <a:lnTo>
                      <a:pt x="21207" y="4383"/>
                    </a:lnTo>
                    <a:lnTo>
                      <a:pt x="21108" y="4401"/>
                    </a:lnTo>
                    <a:lnTo>
                      <a:pt x="21170" y="4667"/>
                    </a:lnTo>
                    <a:lnTo>
                      <a:pt x="21213" y="4928"/>
                    </a:lnTo>
                    <a:lnTo>
                      <a:pt x="21123" y="4892"/>
                    </a:lnTo>
                    <a:lnTo>
                      <a:pt x="21075" y="4911"/>
                    </a:lnTo>
                    <a:lnTo>
                      <a:pt x="20910" y="4710"/>
                    </a:lnTo>
                    <a:lnTo>
                      <a:pt x="20864" y="4755"/>
                    </a:lnTo>
                    <a:lnTo>
                      <a:pt x="20850" y="4832"/>
                    </a:lnTo>
                    <a:lnTo>
                      <a:pt x="20742" y="4853"/>
                    </a:lnTo>
                    <a:lnTo>
                      <a:pt x="20729" y="4980"/>
                    </a:lnTo>
                    <a:lnTo>
                      <a:pt x="20655" y="5123"/>
                    </a:lnTo>
                    <a:lnTo>
                      <a:pt x="20645" y="5240"/>
                    </a:lnTo>
                    <a:lnTo>
                      <a:pt x="20715" y="5345"/>
                    </a:lnTo>
                    <a:lnTo>
                      <a:pt x="20763" y="5505"/>
                    </a:lnTo>
                    <a:lnTo>
                      <a:pt x="20819" y="5762"/>
                    </a:lnTo>
                    <a:lnTo>
                      <a:pt x="20927" y="6050"/>
                    </a:lnTo>
                    <a:lnTo>
                      <a:pt x="21008" y="5939"/>
                    </a:lnTo>
                    <a:lnTo>
                      <a:pt x="21077" y="5912"/>
                    </a:lnTo>
                    <a:lnTo>
                      <a:pt x="21120" y="5987"/>
                    </a:lnTo>
                    <a:lnTo>
                      <a:pt x="21078" y="6083"/>
                    </a:lnTo>
                    <a:lnTo>
                      <a:pt x="21074" y="6144"/>
                    </a:lnTo>
                    <a:lnTo>
                      <a:pt x="20940" y="6171"/>
                    </a:lnTo>
                    <a:lnTo>
                      <a:pt x="20984" y="6341"/>
                    </a:lnTo>
                    <a:lnTo>
                      <a:pt x="20921" y="6455"/>
                    </a:lnTo>
                    <a:lnTo>
                      <a:pt x="20817" y="6527"/>
                    </a:lnTo>
                    <a:lnTo>
                      <a:pt x="20735" y="6500"/>
                    </a:lnTo>
                    <a:lnTo>
                      <a:pt x="20763" y="6407"/>
                    </a:lnTo>
                    <a:lnTo>
                      <a:pt x="20615" y="6333"/>
                    </a:lnTo>
                    <a:lnTo>
                      <a:pt x="20606" y="6513"/>
                    </a:lnTo>
                    <a:lnTo>
                      <a:pt x="20414" y="6570"/>
                    </a:lnTo>
                    <a:lnTo>
                      <a:pt x="20391" y="6648"/>
                    </a:lnTo>
                    <a:lnTo>
                      <a:pt x="20444" y="6741"/>
                    </a:lnTo>
                    <a:lnTo>
                      <a:pt x="20466" y="6828"/>
                    </a:lnTo>
                    <a:lnTo>
                      <a:pt x="20321" y="6858"/>
                    </a:lnTo>
                    <a:lnTo>
                      <a:pt x="20283" y="6953"/>
                    </a:lnTo>
                    <a:lnTo>
                      <a:pt x="20135" y="7014"/>
                    </a:lnTo>
                    <a:lnTo>
                      <a:pt x="20171" y="7115"/>
                    </a:lnTo>
                    <a:lnTo>
                      <a:pt x="20103" y="7185"/>
                    </a:lnTo>
                    <a:lnTo>
                      <a:pt x="20037" y="7142"/>
                    </a:lnTo>
                    <a:lnTo>
                      <a:pt x="19785" y="7404"/>
                    </a:lnTo>
                    <a:lnTo>
                      <a:pt x="19712" y="7560"/>
                    </a:lnTo>
                    <a:lnTo>
                      <a:pt x="19700" y="7704"/>
                    </a:lnTo>
                    <a:lnTo>
                      <a:pt x="19712" y="7892"/>
                    </a:lnTo>
                    <a:lnTo>
                      <a:pt x="19698" y="8028"/>
                    </a:lnTo>
                    <a:lnTo>
                      <a:pt x="19751" y="8234"/>
                    </a:lnTo>
                    <a:lnTo>
                      <a:pt x="19698" y="8432"/>
                    </a:lnTo>
                    <a:lnTo>
                      <a:pt x="19691" y="8775"/>
                    </a:lnTo>
                    <a:lnTo>
                      <a:pt x="19757" y="8948"/>
                    </a:lnTo>
                    <a:lnTo>
                      <a:pt x="19697" y="9138"/>
                    </a:lnTo>
                    <a:lnTo>
                      <a:pt x="19676" y="9299"/>
                    </a:lnTo>
                    <a:lnTo>
                      <a:pt x="19632" y="9485"/>
                    </a:lnTo>
                    <a:lnTo>
                      <a:pt x="19662" y="9623"/>
                    </a:lnTo>
                    <a:lnTo>
                      <a:pt x="19769" y="9606"/>
                    </a:lnTo>
                    <a:lnTo>
                      <a:pt x="19893" y="9486"/>
                    </a:lnTo>
                    <a:lnTo>
                      <a:pt x="20013" y="9563"/>
                    </a:lnTo>
                    <a:lnTo>
                      <a:pt x="20067" y="9711"/>
                    </a:lnTo>
                    <a:lnTo>
                      <a:pt x="20117" y="9651"/>
                    </a:lnTo>
                    <a:lnTo>
                      <a:pt x="20132" y="9575"/>
                    </a:lnTo>
                    <a:lnTo>
                      <a:pt x="20216" y="9528"/>
                    </a:lnTo>
                    <a:lnTo>
                      <a:pt x="20231" y="9666"/>
                    </a:lnTo>
                    <a:lnTo>
                      <a:pt x="20316" y="9602"/>
                    </a:lnTo>
                    <a:lnTo>
                      <a:pt x="20384" y="9512"/>
                    </a:lnTo>
                    <a:lnTo>
                      <a:pt x="20352" y="9438"/>
                    </a:lnTo>
                    <a:lnTo>
                      <a:pt x="20270" y="9323"/>
                    </a:lnTo>
                    <a:lnTo>
                      <a:pt x="20352" y="9275"/>
                    </a:lnTo>
                    <a:lnTo>
                      <a:pt x="20415" y="9182"/>
                    </a:lnTo>
                    <a:lnTo>
                      <a:pt x="20594" y="9227"/>
                    </a:lnTo>
                    <a:lnTo>
                      <a:pt x="20763" y="9227"/>
                    </a:lnTo>
                    <a:lnTo>
                      <a:pt x="20892" y="9219"/>
                    </a:lnTo>
                    <a:lnTo>
                      <a:pt x="20993" y="9360"/>
                    </a:lnTo>
                    <a:lnTo>
                      <a:pt x="21087" y="9483"/>
                    </a:lnTo>
                    <a:lnTo>
                      <a:pt x="21185" y="9548"/>
                    </a:lnTo>
                    <a:lnTo>
                      <a:pt x="21228" y="9773"/>
                    </a:lnTo>
                    <a:lnTo>
                      <a:pt x="21372" y="9989"/>
                    </a:lnTo>
                    <a:lnTo>
                      <a:pt x="21504" y="10175"/>
                    </a:lnTo>
                    <a:lnTo>
                      <a:pt x="21632" y="10314"/>
                    </a:lnTo>
                    <a:lnTo>
                      <a:pt x="21782" y="10622"/>
                    </a:lnTo>
                    <a:lnTo>
                      <a:pt x="21783" y="10910"/>
                    </a:lnTo>
                    <a:lnTo>
                      <a:pt x="21858" y="11070"/>
                    </a:lnTo>
                    <a:lnTo>
                      <a:pt x="21855" y="11301"/>
                    </a:lnTo>
                    <a:lnTo>
                      <a:pt x="21912" y="11553"/>
                    </a:lnTo>
                    <a:lnTo>
                      <a:pt x="21918" y="11798"/>
                    </a:lnTo>
                    <a:lnTo>
                      <a:pt x="21896" y="12312"/>
                    </a:lnTo>
                    <a:lnTo>
                      <a:pt x="21929" y="12737"/>
                    </a:lnTo>
                    <a:lnTo>
                      <a:pt x="21828" y="13050"/>
                    </a:lnTo>
                    <a:lnTo>
                      <a:pt x="21693" y="13278"/>
                    </a:lnTo>
                    <a:lnTo>
                      <a:pt x="21561" y="13283"/>
                    </a:lnTo>
                    <a:lnTo>
                      <a:pt x="21483" y="13328"/>
                    </a:lnTo>
                    <a:lnTo>
                      <a:pt x="21417" y="13203"/>
                    </a:lnTo>
                    <a:lnTo>
                      <a:pt x="21314" y="13332"/>
                    </a:lnTo>
                    <a:lnTo>
                      <a:pt x="21312" y="13553"/>
                    </a:lnTo>
                    <a:lnTo>
                      <a:pt x="21207" y="13581"/>
                    </a:lnTo>
                    <a:lnTo>
                      <a:pt x="21243" y="13445"/>
                    </a:lnTo>
                    <a:lnTo>
                      <a:pt x="21228" y="13245"/>
                    </a:lnTo>
                    <a:lnTo>
                      <a:pt x="21092" y="13179"/>
                    </a:lnTo>
                    <a:lnTo>
                      <a:pt x="21011" y="13023"/>
                    </a:lnTo>
                    <a:lnTo>
                      <a:pt x="20901" y="12932"/>
                    </a:lnTo>
                    <a:lnTo>
                      <a:pt x="20952" y="12827"/>
                    </a:lnTo>
                    <a:lnTo>
                      <a:pt x="20972" y="12722"/>
                    </a:lnTo>
                    <a:lnTo>
                      <a:pt x="21089" y="12819"/>
                    </a:lnTo>
                    <a:lnTo>
                      <a:pt x="21213" y="12830"/>
                    </a:lnTo>
                    <a:lnTo>
                      <a:pt x="21191" y="12687"/>
                    </a:lnTo>
                    <a:lnTo>
                      <a:pt x="21242" y="12605"/>
                    </a:lnTo>
                    <a:lnTo>
                      <a:pt x="21239" y="12459"/>
                    </a:lnTo>
                    <a:lnTo>
                      <a:pt x="21167" y="12309"/>
                    </a:lnTo>
                    <a:lnTo>
                      <a:pt x="21182" y="12155"/>
                    </a:lnTo>
                    <a:lnTo>
                      <a:pt x="21137" y="11996"/>
                    </a:lnTo>
                    <a:lnTo>
                      <a:pt x="21042" y="11820"/>
                    </a:lnTo>
                    <a:lnTo>
                      <a:pt x="21042" y="11634"/>
                    </a:lnTo>
                    <a:lnTo>
                      <a:pt x="20978" y="11526"/>
                    </a:lnTo>
                    <a:lnTo>
                      <a:pt x="20922" y="11421"/>
                    </a:lnTo>
                    <a:lnTo>
                      <a:pt x="20727" y="11456"/>
                    </a:lnTo>
                    <a:lnTo>
                      <a:pt x="20646" y="11637"/>
                    </a:lnTo>
                    <a:lnTo>
                      <a:pt x="20553" y="11799"/>
                    </a:lnTo>
                    <a:lnTo>
                      <a:pt x="20525" y="11904"/>
                    </a:lnTo>
                    <a:lnTo>
                      <a:pt x="20418" y="12017"/>
                    </a:lnTo>
                    <a:lnTo>
                      <a:pt x="20312" y="12063"/>
                    </a:lnTo>
                    <a:lnTo>
                      <a:pt x="20225" y="12033"/>
                    </a:lnTo>
                    <a:lnTo>
                      <a:pt x="20193" y="11949"/>
                    </a:lnTo>
                    <a:lnTo>
                      <a:pt x="20102" y="11855"/>
                    </a:lnTo>
                    <a:lnTo>
                      <a:pt x="20009" y="11814"/>
                    </a:lnTo>
                    <a:lnTo>
                      <a:pt x="19935" y="11837"/>
                    </a:lnTo>
                    <a:lnTo>
                      <a:pt x="19806" y="11784"/>
                    </a:lnTo>
                    <a:lnTo>
                      <a:pt x="19556" y="11813"/>
                    </a:lnTo>
                    <a:lnTo>
                      <a:pt x="19407" y="11898"/>
                    </a:lnTo>
                    <a:lnTo>
                      <a:pt x="19301" y="11898"/>
                    </a:lnTo>
                    <a:lnTo>
                      <a:pt x="19127" y="11681"/>
                    </a:lnTo>
                    <a:lnTo>
                      <a:pt x="19002" y="11627"/>
                    </a:lnTo>
                    <a:lnTo>
                      <a:pt x="18885" y="11466"/>
                    </a:lnTo>
                    <a:lnTo>
                      <a:pt x="18774" y="11367"/>
                    </a:lnTo>
                    <a:lnTo>
                      <a:pt x="18647" y="11238"/>
                    </a:lnTo>
                    <a:lnTo>
                      <a:pt x="18420" y="11138"/>
                    </a:lnTo>
                    <a:lnTo>
                      <a:pt x="18273" y="11136"/>
                    </a:lnTo>
                    <a:lnTo>
                      <a:pt x="18165" y="11198"/>
                    </a:lnTo>
                    <a:lnTo>
                      <a:pt x="18039" y="11180"/>
                    </a:lnTo>
                    <a:lnTo>
                      <a:pt x="17883" y="11184"/>
                    </a:lnTo>
                    <a:lnTo>
                      <a:pt x="17684" y="11345"/>
                    </a:lnTo>
                    <a:lnTo>
                      <a:pt x="17472" y="11529"/>
                    </a:lnTo>
                    <a:lnTo>
                      <a:pt x="17429" y="11718"/>
                    </a:lnTo>
                    <a:lnTo>
                      <a:pt x="17402" y="11792"/>
                    </a:lnTo>
                    <a:lnTo>
                      <a:pt x="17447" y="11873"/>
                    </a:lnTo>
                    <a:lnTo>
                      <a:pt x="17520" y="11858"/>
                    </a:lnTo>
                    <a:lnTo>
                      <a:pt x="17615" y="11934"/>
                    </a:lnTo>
                    <a:lnTo>
                      <a:pt x="17549" y="12203"/>
                    </a:lnTo>
                    <a:lnTo>
                      <a:pt x="17565" y="12522"/>
                    </a:lnTo>
                    <a:lnTo>
                      <a:pt x="17637" y="12668"/>
                    </a:lnTo>
                    <a:lnTo>
                      <a:pt x="17552" y="12734"/>
                    </a:lnTo>
                    <a:lnTo>
                      <a:pt x="17477" y="12860"/>
                    </a:lnTo>
                    <a:lnTo>
                      <a:pt x="17354" y="12963"/>
                    </a:lnTo>
                    <a:lnTo>
                      <a:pt x="17168" y="12938"/>
                    </a:lnTo>
                    <a:lnTo>
                      <a:pt x="17069" y="12896"/>
                    </a:lnTo>
                    <a:lnTo>
                      <a:pt x="17000" y="12953"/>
                    </a:lnTo>
                    <a:lnTo>
                      <a:pt x="16895" y="12945"/>
                    </a:lnTo>
                    <a:lnTo>
                      <a:pt x="16835" y="12993"/>
                    </a:lnTo>
                    <a:lnTo>
                      <a:pt x="16676" y="12966"/>
                    </a:lnTo>
                    <a:lnTo>
                      <a:pt x="16545" y="13052"/>
                    </a:lnTo>
                    <a:lnTo>
                      <a:pt x="16458" y="13203"/>
                    </a:lnTo>
                    <a:lnTo>
                      <a:pt x="16413" y="13368"/>
                    </a:lnTo>
                    <a:lnTo>
                      <a:pt x="16320" y="13389"/>
                    </a:lnTo>
                    <a:lnTo>
                      <a:pt x="16139" y="13476"/>
                    </a:lnTo>
                    <a:lnTo>
                      <a:pt x="16019" y="13595"/>
                    </a:lnTo>
                    <a:lnTo>
                      <a:pt x="15813" y="13652"/>
                    </a:lnTo>
                    <a:lnTo>
                      <a:pt x="15693" y="13640"/>
                    </a:lnTo>
                    <a:lnTo>
                      <a:pt x="15540" y="13670"/>
                    </a:lnTo>
                    <a:lnTo>
                      <a:pt x="15453" y="13625"/>
                    </a:lnTo>
                    <a:lnTo>
                      <a:pt x="15339" y="13503"/>
                    </a:lnTo>
                    <a:lnTo>
                      <a:pt x="15149" y="13463"/>
                    </a:lnTo>
                    <a:lnTo>
                      <a:pt x="14957" y="13428"/>
                    </a:lnTo>
                    <a:lnTo>
                      <a:pt x="14826" y="13448"/>
                    </a:lnTo>
                    <a:lnTo>
                      <a:pt x="14490" y="13640"/>
                    </a:lnTo>
                    <a:lnTo>
                      <a:pt x="14309" y="13629"/>
                    </a:lnTo>
                    <a:lnTo>
                      <a:pt x="14174" y="13557"/>
                    </a:lnTo>
                    <a:lnTo>
                      <a:pt x="14069" y="13328"/>
                    </a:lnTo>
                    <a:lnTo>
                      <a:pt x="13607" y="13241"/>
                    </a:lnTo>
                    <a:lnTo>
                      <a:pt x="13370" y="13163"/>
                    </a:lnTo>
                    <a:lnTo>
                      <a:pt x="13287" y="13283"/>
                    </a:lnTo>
                    <a:lnTo>
                      <a:pt x="13182" y="13344"/>
                    </a:lnTo>
                    <a:lnTo>
                      <a:pt x="13151" y="13517"/>
                    </a:lnTo>
                    <a:lnTo>
                      <a:pt x="13145" y="13689"/>
                    </a:lnTo>
                    <a:lnTo>
                      <a:pt x="13229" y="13794"/>
                    </a:lnTo>
                    <a:lnTo>
                      <a:pt x="13205" y="13943"/>
                    </a:lnTo>
                    <a:lnTo>
                      <a:pt x="13034" y="13950"/>
                    </a:lnTo>
                    <a:lnTo>
                      <a:pt x="12785" y="13943"/>
                    </a:lnTo>
                    <a:lnTo>
                      <a:pt x="12693" y="13997"/>
                    </a:lnTo>
                    <a:lnTo>
                      <a:pt x="12525" y="13920"/>
                    </a:lnTo>
                    <a:lnTo>
                      <a:pt x="12494" y="13790"/>
                    </a:lnTo>
                    <a:lnTo>
                      <a:pt x="12186" y="13734"/>
                    </a:lnTo>
                    <a:lnTo>
                      <a:pt x="11990" y="13715"/>
                    </a:lnTo>
                    <a:lnTo>
                      <a:pt x="11952" y="13790"/>
                    </a:lnTo>
                    <a:lnTo>
                      <a:pt x="11864" y="13788"/>
                    </a:lnTo>
                    <a:lnTo>
                      <a:pt x="11750" y="13904"/>
                    </a:lnTo>
                    <a:lnTo>
                      <a:pt x="11450" y="14078"/>
                    </a:lnTo>
                    <a:lnTo>
                      <a:pt x="11328" y="14198"/>
                    </a:lnTo>
                    <a:lnTo>
                      <a:pt x="11196" y="14193"/>
                    </a:lnTo>
                    <a:lnTo>
                      <a:pt x="11118" y="14225"/>
                    </a:lnTo>
                    <a:lnTo>
                      <a:pt x="11096" y="14310"/>
                    </a:lnTo>
                    <a:lnTo>
                      <a:pt x="10935" y="14285"/>
                    </a:lnTo>
                    <a:lnTo>
                      <a:pt x="10733" y="14156"/>
                    </a:lnTo>
                    <a:lnTo>
                      <a:pt x="10560" y="14115"/>
                    </a:lnTo>
                    <a:lnTo>
                      <a:pt x="10508" y="13938"/>
                    </a:lnTo>
                    <a:lnTo>
                      <a:pt x="10404" y="13866"/>
                    </a:lnTo>
                    <a:lnTo>
                      <a:pt x="10313" y="13683"/>
                    </a:lnTo>
                    <a:lnTo>
                      <a:pt x="10169" y="13598"/>
                    </a:lnTo>
                    <a:lnTo>
                      <a:pt x="10010" y="13671"/>
                    </a:lnTo>
                    <a:lnTo>
                      <a:pt x="9798" y="13656"/>
                    </a:lnTo>
                    <a:lnTo>
                      <a:pt x="9749" y="13557"/>
                    </a:lnTo>
                    <a:lnTo>
                      <a:pt x="9717" y="13461"/>
                    </a:lnTo>
                    <a:lnTo>
                      <a:pt x="9630" y="13449"/>
                    </a:lnTo>
                    <a:lnTo>
                      <a:pt x="9503" y="13563"/>
                    </a:lnTo>
                    <a:lnTo>
                      <a:pt x="9372" y="13184"/>
                    </a:lnTo>
                    <a:lnTo>
                      <a:pt x="9192" y="12666"/>
                    </a:lnTo>
                    <a:lnTo>
                      <a:pt x="9003" y="12455"/>
                    </a:lnTo>
                    <a:lnTo>
                      <a:pt x="9077" y="12336"/>
                    </a:lnTo>
                    <a:lnTo>
                      <a:pt x="9042" y="12258"/>
                    </a:lnTo>
                    <a:lnTo>
                      <a:pt x="8909" y="12288"/>
                    </a:lnTo>
                    <a:lnTo>
                      <a:pt x="8718" y="12320"/>
                    </a:lnTo>
                    <a:lnTo>
                      <a:pt x="8634" y="12377"/>
                    </a:lnTo>
                    <a:lnTo>
                      <a:pt x="8508" y="12438"/>
                    </a:lnTo>
                    <a:lnTo>
                      <a:pt x="8433" y="12393"/>
                    </a:lnTo>
                    <a:lnTo>
                      <a:pt x="8456" y="12276"/>
                    </a:lnTo>
                    <a:lnTo>
                      <a:pt x="8370" y="12260"/>
                    </a:lnTo>
                    <a:lnTo>
                      <a:pt x="8297" y="12204"/>
                    </a:lnTo>
                    <a:lnTo>
                      <a:pt x="8223" y="12227"/>
                    </a:lnTo>
                    <a:lnTo>
                      <a:pt x="8172" y="12068"/>
                    </a:lnTo>
                    <a:lnTo>
                      <a:pt x="7998" y="12123"/>
                    </a:lnTo>
                    <a:lnTo>
                      <a:pt x="8042" y="11942"/>
                    </a:lnTo>
                    <a:lnTo>
                      <a:pt x="8000" y="11783"/>
                    </a:lnTo>
                    <a:lnTo>
                      <a:pt x="7946" y="11691"/>
                    </a:lnTo>
                    <a:lnTo>
                      <a:pt x="7865" y="11696"/>
                    </a:lnTo>
                    <a:lnTo>
                      <a:pt x="7770" y="11613"/>
                    </a:lnTo>
                    <a:lnTo>
                      <a:pt x="7640" y="11567"/>
                    </a:lnTo>
                    <a:lnTo>
                      <a:pt x="7380" y="11627"/>
                    </a:lnTo>
                    <a:lnTo>
                      <a:pt x="7166" y="11649"/>
                    </a:lnTo>
                    <a:lnTo>
                      <a:pt x="6797" y="11618"/>
                    </a:lnTo>
                    <a:lnTo>
                      <a:pt x="6485" y="11621"/>
                    </a:lnTo>
                    <a:lnTo>
                      <a:pt x="6116" y="11508"/>
                    </a:lnTo>
                    <a:lnTo>
                      <a:pt x="5987" y="11597"/>
                    </a:lnTo>
                    <a:lnTo>
                      <a:pt x="5967" y="11810"/>
                    </a:lnTo>
                    <a:lnTo>
                      <a:pt x="5777" y="11859"/>
                    </a:lnTo>
                    <a:lnTo>
                      <a:pt x="5742" y="12008"/>
                    </a:lnTo>
                    <a:lnTo>
                      <a:pt x="5585" y="12032"/>
                    </a:lnTo>
                    <a:lnTo>
                      <a:pt x="5523" y="12093"/>
                    </a:lnTo>
                    <a:lnTo>
                      <a:pt x="5589" y="12141"/>
                    </a:lnTo>
                    <a:lnTo>
                      <a:pt x="5597" y="12246"/>
                    </a:lnTo>
                    <a:lnTo>
                      <a:pt x="5681" y="12308"/>
                    </a:lnTo>
                    <a:lnTo>
                      <a:pt x="5745" y="12425"/>
                    </a:lnTo>
                    <a:lnTo>
                      <a:pt x="5670" y="12531"/>
                    </a:lnTo>
                    <a:lnTo>
                      <a:pt x="5531" y="12486"/>
                    </a:lnTo>
                    <a:lnTo>
                      <a:pt x="5447" y="12393"/>
                    </a:lnTo>
                    <a:lnTo>
                      <a:pt x="5384" y="12393"/>
                    </a:lnTo>
                    <a:lnTo>
                      <a:pt x="5349" y="12453"/>
                    </a:lnTo>
                    <a:lnTo>
                      <a:pt x="5205" y="12350"/>
                    </a:lnTo>
                    <a:lnTo>
                      <a:pt x="5214" y="12237"/>
                    </a:lnTo>
                    <a:lnTo>
                      <a:pt x="5192" y="12156"/>
                    </a:lnTo>
                    <a:lnTo>
                      <a:pt x="5052" y="12096"/>
                    </a:lnTo>
                    <a:lnTo>
                      <a:pt x="4947" y="12129"/>
                    </a:lnTo>
                    <a:lnTo>
                      <a:pt x="4938" y="12047"/>
                    </a:lnTo>
                    <a:lnTo>
                      <a:pt x="4764" y="12017"/>
                    </a:lnTo>
                    <a:lnTo>
                      <a:pt x="4571" y="12056"/>
                    </a:lnTo>
                    <a:lnTo>
                      <a:pt x="4514" y="11873"/>
                    </a:lnTo>
                    <a:lnTo>
                      <a:pt x="4395" y="11823"/>
                    </a:lnTo>
                    <a:lnTo>
                      <a:pt x="4352" y="11706"/>
                    </a:lnTo>
                    <a:lnTo>
                      <a:pt x="4299" y="11523"/>
                    </a:lnTo>
                    <a:lnTo>
                      <a:pt x="4179" y="11499"/>
                    </a:lnTo>
                    <a:lnTo>
                      <a:pt x="4196" y="11348"/>
                    </a:lnTo>
                    <a:lnTo>
                      <a:pt x="4080" y="11327"/>
                    </a:lnTo>
                    <a:lnTo>
                      <a:pt x="3987" y="11349"/>
                    </a:lnTo>
                    <a:lnTo>
                      <a:pt x="3962" y="11253"/>
                    </a:lnTo>
                    <a:lnTo>
                      <a:pt x="3873" y="11183"/>
                    </a:lnTo>
                    <a:lnTo>
                      <a:pt x="3732" y="11238"/>
                    </a:lnTo>
                    <a:lnTo>
                      <a:pt x="3585" y="11253"/>
                    </a:lnTo>
                    <a:lnTo>
                      <a:pt x="3482" y="11195"/>
                    </a:lnTo>
                    <a:lnTo>
                      <a:pt x="3359" y="11288"/>
                    </a:lnTo>
                    <a:lnTo>
                      <a:pt x="3282" y="11240"/>
                    </a:lnTo>
                    <a:lnTo>
                      <a:pt x="3237" y="11297"/>
                    </a:lnTo>
                    <a:lnTo>
                      <a:pt x="3188" y="11448"/>
                    </a:lnTo>
                    <a:lnTo>
                      <a:pt x="3120" y="11447"/>
                    </a:lnTo>
                    <a:lnTo>
                      <a:pt x="3117" y="11312"/>
                    </a:lnTo>
                    <a:lnTo>
                      <a:pt x="3092" y="11183"/>
                    </a:lnTo>
                    <a:lnTo>
                      <a:pt x="2981" y="11165"/>
                    </a:lnTo>
                    <a:lnTo>
                      <a:pt x="2889" y="11244"/>
                    </a:lnTo>
                    <a:lnTo>
                      <a:pt x="2696" y="11366"/>
                    </a:lnTo>
                    <a:lnTo>
                      <a:pt x="2624" y="11513"/>
                    </a:lnTo>
                    <a:lnTo>
                      <a:pt x="2489" y="11583"/>
                    </a:lnTo>
                    <a:lnTo>
                      <a:pt x="2462" y="11667"/>
                    </a:lnTo>
                    <a:lnTo>
                      <a:pt x="2490" y="11766"/>
                    </a:lnTo>
                    <a:lnTo>
                      <a:pt x="2459" y="11861"/>
                    </a:lnTo>
                    <a:lnTo>
                      <a:pt x="2454" y="11951"/>
                    </a:lnTo>
                    <a:lnTo>
                      <a:pt x="2610" y="12065"/>
                    </a:lnTo>
                    <a:lnTo>
                      <a:pt x="2579" y="12332"/>
                    </a:lnTo>
                    <a:lnTo>
                      <a:pt x="2507" y="12336"/>
                    </a:lnTo>
                    <a:lnTo>
                      <a:pt x="2475" y="12428"/>
                    </a:lnTo>
                    <a:lnTo>
                      <a:pt x="2507" y="12549"/>
                    </a:lnTo>
                    <a:lnTo>
                      <a:pt x="2565" y="12632"/>
                    </a:lnTo>
                    <a:lnTo>
                      <a:pt x="2403" y="12578"/>
                    </a:lnTo>
                    <a:lnTo>
                      <a:pt x="2298" y="12633"/>
                    </a:lnTo>
                    <a:lnTo>
                      <a:pt x="2145" y="12591"/>
                    </a:lnTo>
                    <a:lnTo>
                      <a:pt x="1842" y="12729"/>
                    </a:lnTo>
                    <a:lnTo>
                      <a:pt x="1767" y="12756"/>
                    </a:lnTo>
                    <a:lnTo>
                      <a:pt x="1752" y="12858"/>
                    </a:lnTo>
                    <a:lnTo>
                      <a:pt x="1784" y="12957"/>
                    </a:lnTo>
                    <a:lnTo>
                      <a:pt x="1784" y="13071"/>
                    </a:lnTo>
                    <a:lnTo>
                      <a:pt x="1590" y="13382"/>
                    </a:lnTo>
                    <a:lnTo>
                      <a:pt x="1590" y="13553"/>
                    </a:lnTo>
                    <a:lnTo>
                      <a:pt x="1646" y="13764"/>
                    </a:lnTo>
                    <a:lnTo>
                      <a:pt x="1469" y="13778"/>
                    </a:lnTo>
                    <a:lnTo>
                      <a:pt x="1365" y="13848"/>
                    </a:lnTo>
                    <a:lnTo>
                      <a:pt x="1305" y="13689"/>
                    </a:lnTo>
                    <a:lnTo>
                      <a:pt x="1232" y="13449"/>
                    </a:lnTo>
                    <a:lnTo>
                      <a:pt x="1151" y="13293"/>
                    </a:lnTo>
                    <a:lnTo>
                      <a:pt x="1167" y="13160"/>
                    </a:lnTo>
                    <a:lnTo>
                      <a:pt x="1080" y="12999"/>
                    </a:lnTo>
                    <a:lnTo>
                      <a:pt x="866" y="12875"/>
                    </a:lnTo>
                    <a:lnTo>
                      <a:pt x="834" y="12765"/>
                    </a:lnTo>
                    <a:lnTo>
                      <a:pt x="723" y="12534"/>
                    </a:lnTo>
                    <a:lnTo>
                      <a:pt x="567" y="12387"/>
                    </a:lnTo>
                    <a:lnTo>
                      <a:pt x="482" y="12203"/>
                    </a:lnTo>
                    <a:lnTo>
                      <a:pt x="410" y="12086"/>
                    </a:lnTo>
                    <a:lnTo>
                      <a:pt x="284" y="12002"/>
                    </a:lnTo>
                    <a:lnTo>
                      <a:pt x="192" y="12015"/>
                    </a:lnTo>
                    <a:lnTo>
                      <a:pt x="206" y="11768"/>
                    </a:lnTo>
                    <a:lnTo>
                      <a:pt x="78" y="11283"/>
                    </a:lnTo>
                    <a:lnTo>
                      <a:pt x="0" y="11031"/>
                    </a:lnTo>
                    <a:lnTo>
                      <a:pt x="114" y="11010"/>
                    </a:lnTo>
                    <a:lnTo>
                      <a:pt x="146" y="11106"/>
                    </a:lnTo>
                    <a:lnTo>
                      <a:pt x="225" y="11139"/>
                    </a:lnTo>
                    <a:lnTo>
                      <a:pt x="311" y="11075"/>
                    </a:lnTo>
                    <a:lnTo>
                      <a:pt x="524" y="11106"/>
                    </a:lnTo>
                    <a:lnTo>
                      <a:pt x="543" y="10923"/>
                    </a:lnTo>
                    <a:lnTo>
                      <a:pt x="630" y="10883"/>
                    </a:lnTo>
                    <a:lnTo>
                      <a:pt x="708" y="10944"/>
                    </a:lnTo>
                    <a:lnTo>
                      <a:pt x="794" y="10937"/>
                    </a:lnTo>
                    <a:lnTo>
                      <a:pt x="926" y="10943"/>
                    </a:lnTo>
                    <a:lnTo>
                      <a:pt x="873" y="10865"/>
                    </a:lnTo>
                    <a:lnTo>
                      <a:pt x="767" y="10824"/>
                    </a:lnTo>
                    <a:lnTo>
                      <a:pt x="849" y="10760"/>
                    </a:lnTo>
                    <a:lnTo>
                      <a:pt x="1002" y="10772"/>
                    </a:lnTo>
                    <a:lnTo>
                      <a:pt x="1167" y="10878"/>
                    </a:lnTo>
                    <a:lnTo>
                      <a:pt x="1314" y="10775"/>
                    </a:lnTo>
                    <a:lnTo>
                      <a:pt x="1401" y="10676"/>
                    </a:lnTo>
                    <a:lnTo>
                      <a:pt x="1449" y="10593"/>
                    </a:lnTo>
                    <a:lnTo>
                      <a:pt x="1572" y="10578"/>
                    </a:lnTo>
                    <a:lnTo>
                      <a:pt x="1650" y="10466"/>
                    </a:lnTo>
                    <a:lnTo>
                      <a:pt x="1577" y="10376"/>
                    </a:lnTo>
                    <a:lnTo>
                      <a:pt x="1530" y="10214"/>
                    </a:lnTo>
                    <a:lnTo>
                      <a:pt x="1398" y="9971"/>
                    </a:lnTo>
                    <a:lnTo>
                      <a:pt x="1344" y="9825"/>
                    </a:lnTo>
                    <a:lnTo>
                      <a:pt x="1242" y="9773"/>
                    </a:lnTo>
                    <a:lnTo>
                      <a:pt x="1170" y="9615"/>
                    </a:lnTo>
                    <a:lnTo>
                      <a:pt x="1031" y="9590"/>
                    </a:lnTo>
                    <a:lnTo>
                      <a:pt x="1142" y="9488"/>
                    </a:lnTo>
                    <a:lnTo>
                      <a:pt x="1200" y="9384"/>
                    </a:lnTo>
                    <a:lnTo>
                      <a:pt x="1194" y="9294"/>
                    </a:lnTo>
                    <a:lnTo>
                      <a:pt x="1119" y="9198"/>
                    </a:lnTo>
                    <a:lnTo>
                      <a:pt x="1197" y="9068"/>
                    </a:lnTo>
                    <a:lnTo>
                      <a:pt x="1274" y="8979"/>
                    </a:lnTo>
                    <a:lnTo>
                      <a:pt x="1319" y="8873"/>
                    </a:lnTo>
                    <a:lnTo>
                      <a:pt x="1260" y="8766"/>
                    </a:lnTo>
                    <a:lnTo>
                      <a:pt x="1155" y="8720"/>
                    </a:lnTo>
                    <a:lnTo>
                      <a:pt x="1091" y="8601"/>
                    </a:lnTo>
                    <a:lnTo>
                      <a:pt x="980" y="8604"/>
                    </a:lnTo>
                    <a:lnTo>
                      <a:pt x="1016" y="8478"/>
                    </a:lnTo>
                    <a:lnTo>
                      <a:pt x="1124" y="8343"/>
                    </a:lnTo>
                    <a:lnTo>
                      <a:pt x="1197" y="8433"/>
                    </a:lnTo>
                    <a:lnTo>
                      <a:pt x="1322" y="8447"/>
                    </a:lnTo>
                    <a:lnTo>
                      <a:pt x="1425" y="8420"/>
                    </a:lnTo>
                    <a:lnTo>
                      <a:pt x="1427" y="8216"/>
                    </a:lnTo>
                    <a:lnTo>
                      <a:pt x="1442" y="8031"/>
                    </a:lnTo>
                    <a:lnTo>
                      <a:pt x="1518" y="7851"/>
                    </a:lnTo>
                    <a:lnTo>
                      <a:pt x="1623" y="7787"/>
                    </a:lnTo>
                    <a:lnTo>
                      <a:pt x="1707" y="7688"/>
                    </a:lnTo>
                    <a:lnTo>
                      <a:pt x="1721" y="7593"/>
                    </a:lnTo>
                    <a:lnTo>
                      <a:pt x="1694" y="7494"/>
                    </a:lnTo>
                    <a:lnTo>
                      <a:pt x="1607" y="7416"/>
                    </a:lnTo>
                    <a:lnTo>
                      <a:pt x="1616" y="7304"/>
                    </a:lnTo>
                    <a:lnTo>
                      <a:pt x="1556" y="7128"/>
                    </a:lnTo>
                    <a:lnTo>
                      <a:pt x="1689" y="6945"/>
                    </a:lnTo>
                    <a:lnTo>
                      <a:pt x="1811" y="6827"/>
                    </a:lnTo>
                    <a:lnTo>
                      <a:pt x="1812" y="6744"/>
                    </a:lnTo>
                    <a:lnTo>
                      <a:pt x="1983" y="6705"/>
                    </a:lnTo>
                    <a:lnTo>
                      <a:pt x="2042" y="6584"/>
                    </a:lnTo>
                    <a:lnTo>
                      <a:pt x="2177" y="6483"/>
                    </a:lnTo>
                    <a:lnTo>
                      <a:pt x="2354" y="6368"/>
                    </a:lnTo>
                    <a:lnTo>
                      <a:pt x="2516" y="6407"/>
                    </a:lnTo>
                    <a:lnTo>
                      <a:pt x="2613" y="6422"/>
                    </a:lnTo>
                    <a:lnTo>
                      <a:pt x="2697" y="6609"/>
                    </a:lnTo>
                    <a:lnTo>
                      <a:pt x="2741" y="6533"/>
                    </a:lnTo>
                    <a:lnTo>
                      <a:pt x="2669" y="6359"/>
                    </a:lnTo>
                    <a:lnTo>
                      <a:pt x="2639" y="6257"/>
                    </a:lnTo>
                    <a:lnTo>
                      <a:pt x="2700" y="6168"/>
                    </a:lnTo>
                    <a:lnTo>
                      <a:pt x="2871" y="6168"/>
                    </a:lnTo>
                    <a:lnTo>
                      <a:pt x="3018" y="6189"/>
                    </a:lnTo>
                    <a:lnTo>
                      <a:pt x="2982" y="6423"/>
                    </a:lnTo>
                    <a:lnTo>
                      <a:pt x="2808" y="6698"/>
                    </a:lnTo>
                    <a:lnTo>
                      <a:pt x="2892" y="6759"/>
                    </a:lnTo>
                    <a:lnTo>
                      <a:pt x="2925" y="6698"/>
                    </a:lnTo>
                    <a:lnTo>
                      <a:pt x="3018" y="6768"/>
                    </a:lnTo>
                    <a:lnTo>
                      <a:pt x="3144" y="6783"/>
                    </a:lnTo>
                    <a:lnTo>
                      <a:pt x="3251" y="6666"/>
                    </a:lnTo>
                    <a:lnTo>
                      <a:pt x="3221" y="6450"/>
                    </a:lnTo>
                    <a:lnTo>
                      <a:pt x="3257" y="6333"/>
                    </a:lnTo>
                    <a:lnTo>
                      <a:pt x="3242" y="6225"/>
                    </a:lnTo>
                    <a:lnTo>
                      <a:pt x="3032" y="6227"/>
                    </a:lnTo>
                    <a:lnTo>
                      <a:pt x="3020" y="6189"/>
                    </a:lnTo>
                    <a:lnTo>
                      <a:pt x="3147" y="6141"/>
                    </a:lnTo>
                    <a:lnTo>
                      <a:pt x="3480" y="6125"/>
                    </a:lnTo>
                    <a:lnTo>
                      <a:pt x="3644" y="6068"/>
                    </a:lnTo>
                    <a:lnTo>
                      <a:pt x="3693" y="5883"/>
                    </a:lnTo>
                    <a:lnTo>
                      <a:pt x="3678" y="5736"/>
                    </a:lnTo>
                    <a:lnTo>
                      <a:pt x="3804" y="5708"/>
                    </a:lnTo>
                    <a:lnTo>
                      <a:pt x="3855" y="5646"/>
                    </a:lnTo>
                    <a:lnTo>
                      <a:pt x="3857" y="5549"/>
                    </a:lnTo>
                    <a:lnTo>
                      <a:pt x="3939" y="5498"/>
                    </a:lnTo>
                    <a:lnTo>
                      <a:pt x="3959" y="5375"/>
                    </a:lnTo>
                    <a:lnTo>
                      <a:pt x="4088" y="5312"/>
                    </a:lnTo>
                    <a:lnTo>
                      <a:pt x="4229" y="5258"/>
                    </a:lnTo>
                    <a:lnTo>
                      <a:pt x="4331" y="5081"/>
                    </a:lnTo>
                    <a:lnTo>
                      <a:pt x="4407" y="4925"/>
                    </a:lnTo>
                    <a:lnTo>
                      <a:pt x="4662" y="4817"/>
                    </a:lnTo>
                    <a:lnTo>
                      <a:pt x="4755" y="4646"/>
                    </a:lnTo>
                    <a:lnTo>
                      <a:pt x="4730" y="4536"/>
                    </a:lnTo>
                    <a:lnTo>
                      <a:pt x="4877" y="4431"/>
                    </a:lnTo>
                    <a:lnTo>
                      <a:pt x="5112" y="4370"/>
                    </a:lnTo>
                    <a:lnTo>
                      <a:pt x="5216" y="4473"/>
                    </a:lnTo>
                    <a:lnTo>
                      <a:pt x="5342" y="4448"/>
                    </a:lnTo>
                    <a:lnTo>
                      <a:pt x="5414" y="4470"/>
                    </a:lnTo>
                    <a:lnTo>
                      <a:pt x="5430" y="4563"/>
                    </a:lnTo>
                    <a:lnTo>
                      <a:pt x="5340" y="4595"/>
                    </a:lnTo>
                    <a:lnTo>
                      <a:pt x="5472" y="4842"/>
                    </a:lnTo>
                    <a:lnTo>
                      <a:pt x="5565" y="5046"/>
                    </a:lnTo>
                    <a:lnTo>
                      <a:pt x="5625" y="5466"/>
                    </a:lnTo>
                    <a:lnTo>
                      <a:pt x="5699" y="5829"/>
                    </a:lnTo>
                    <a:lnTo>
                      <a:pt x="5610" y="5991"/>
                    </a:lnTo>
                    <a:lnTo>
                      <a:pt x="5493" y="6075"/>
                    </a:lnTo>
                    <a:lnTo>
                      <a:pt x="5283" y="6083"/>
                    </a:lnTo>
                    <a:lnTo>
                      <a:pt x="5102" y="6021"/>
                    </a:lnTo>
                    <a:lnTo>
                      <a:pt x="4886" y="5735"/>
                    </a:lnTo>
                    <a:lnTo>
                      <a:pt x="4772" y="5424"/>
                    </a:lnTo>
                    <a:lnTo>
                      <a:pt x="4674" y="5354"/>
                    </a:lnTo>
                    <a:lnTo>
                      <a:pt x="4695" y="5540"/>
                    </a:lnTo>
                    <a:lnTo>
                      <a:pt x="4661" y="5732"/>
                    </a:lnTo>
                    <a:lnTo>
                      <a:pt x="4574" y="5745"/>
                    </a:lnTo>
                    <a:lnTo>
                      <a:pt x="4436" y="5838"/>
                    </a:lnTo>
                    <a:lnTo>
                      <a:pt x="4431" y="5960"/>
                    </a:lnTo>
                    <a:lnTo>
                      <a:pt x="4376" y="6000"/>
                    </a:lnTo>
                    <a:lnTo>
                      <a:pt x="4338" y="6093"/>
                    </a:lnTo>
                    <a:lnTo>
                      <a:pt x="4391" y="6164"/>
                    </a:lnTo>
                    <a:lnTo>
                      <a:pt x="4383" y="6335"/>
                    </a:lnTo>
                    <a:lnTo>
                      <a:pt x="4452" y="6473"/>
                    </a:lnTo>
                    <a:lnTo>
                      <a:pt x="4547" y="6482"/>
                    </a:lnTo>
                    <a:lnTo>
                      <a:pt x="4620" y="6378"/>
                    </a:lnTo>
                    <a:lnTo>
                      <a:pt x="4562" y="6287"/>
                    </a:lnTo>
                    <a:lnTo>
                      <a:pt x="4577" y="6134"/>
                    </a:lnTo>
                    <a:lnTo>
                      <a:pt x="4605" y="6090"/>
                    </a:lnTo>
                    <a:lnTo>
                      <a:pt x="4709" y="6092"/>
                    </a:lnTo>
                    <a:lnTo>
                      <a:pt x="4767" y="6155"/>
                    </a:lnTo>
                    <a:lnTo>
                      <a:pt x="4766" y="6263"/>
                    </a:lnTo>
                    <a:lnTo>
                      <a:pt x="4830" y="6384"/>
                    </a:lnTo>
                    <a:lnTo>
                      <a:pt x="4842" y="6489"/>
                    </a:lnTo>
                    <a:lnTo>
                      <a:pt x="4932" y="6528"/>
                    </a:lnTo>
                    <a:lnTo>
                      <a:pt x="5009" y="6462"/>
                    </a:lnTo>
                    <a:lnTo>
                      <a:pt x="5096" y="6245"/>
                    </a:lnTo>
                    <a:lnTo>
                      <a:pt x="5291" y="6242"/>
                    </a:lnTo>
                    <a:lnTo>
                      <a:pt x="5444" y="6257"/>
                    </a:lnTo>
                    <a:lnTo>
                      <a:pt x="5564" y="6216"/>
                    </a:lnTo>
                    <a:lnTo>
                      <a:pt x="5597" y="6294"/>
                    </a:lnTo>
                    <a:lnTo>
                      <a:pt x="5667" y="6321"/>
                    </a:lnTo>
                    <a:lnTo>
                      <a:pt x="5642" y="6420"/>
                    </a:lnTo>
                    <a:lnTo>
                      <a:pt x="5678" y="6485"/>
                    </a:lnTo>
                    <a:lnTo>
                      <a:pt x="5910" y="6287"/>
                    </a:lnTo>
                    <a:lnTo>
                      <a:pt x="5892" y="6140"/>
                    </a:lnTo>
                    <a:lnTo>
                      <a:pt x="5996" y="6078"/>
                    </a:lnTo>
                    <a:lnTo>
                      <a:pt x="6132" y="5933"/>
                    </a:lnTo>
                    <a:lnTo>
                      <a:pt x="6161" y="5795"/>
                    </a:lnTo>
                    <a:lnTo>
                      <a:pt x="6257" y="5858"/>
                    </a:lnTo>
                    <a:lnTo>
                      <a:pt x="6371" y="5978"/>
                    </a:lnTo>
                    <a:lnTo>
                      <a:pt x="6344" y="6213"/>
                    </a:lnTo>
                    <a:lnTo>
                      <a:pt x="6182" y="6153"/>
                    </a:lnTo>
                    <a:lnTo>
                      <a:pt x="6093" y="6180"/>
                    </a:lnTo>
                    <a:lnTo>
                      <a:pt x="6042" y="6228"/>
                    </a:lnTo>
                    <a:lnTo>
                      <a:pt x="6026" y="6323"/>
                    </a:lnTo>
                    <a:lnTo>
                      <a:pt x="6057" y="6428"/>
                    </a:lnTo>
                    <a:lnTo>
                      <a:pt x="6119" y="6498"/>
                    </a:lnTo>
                    <a:lnTo>
                      <a:pt x="6219" y="6533"/>
                    </a:lnTo>
                    <a:lnTo>
                      <a:pt x="6401" y="6383"/>
                    </a:lnTo>
                    <a:lnTo>
                      <a:pt x="6596" y="6398"/>
                    </a:lnTo>
                    <a:lnTo>
                      <a:pt x="6902" y="6368"/>
                    </a:lnTo>
                    <a:lnTo>
                      <a:pt x="7050" y="6459"/>
                    </a:lnTo>
                    <a:lnTo>
                      <a:pt x="7098" y="6392"/>
                    </a:lnTo>
                    <a:lnTo>
                      <a:pt x="7286" y="6383"/>
                    </a:lnTo>
                    <a:lnTo>
                      <a:pt x="7247" y="6468"/>
                    </a:lnTo>
                    <a:lnTo>
                      <a:pt x="7202" y="6533"/>
                    </a:lnTo>
                    <a:lnTo>
                      <a:pt x="7110" y="6557"/>
                    </a:lnTo>
                    <a:lnTo>
                      <a:pt x="7275" y="6665"/>
                    </a:lnTo>
                    <a:lnTo>
                      <a:pt x="7394" y="6609"/>
                    </a:lnTo>
                    <a:lnTo>
                      <a:pt x="7592" y="6677"/>
                    </a:lnTo>
                    <a:lnTo>
                      <a:pt x="7683" y="6681"/>
                    </a:lnTo>
                    <a:lnTo>
                      <a:pt x="7826" y="6668"/>
                    </a:lnTo>
                    <a:lnTo>
                      <a:pt x="7872" y="6729"/>
                    </a:lnTo>
                    <a:lnTo>
                      <a:pt x="7802" y="6860"/>
                    </a:lnTo>
                    <a:lnTo>
                      <a:pt x="7863" y="6917"/>
                    </a:lnTo>
                    <a:lnTo>
                      <a:pt x="7934" y="6831"/>
                    </a:lnTo>
                    <a:lnTo>
                      <a:pt x="7989" y="6842"/>
                    </a:lnTo>
                    <a:lnTo>
                      <a:pt x="8099" y="6771"/>
                    </a:lnTo>
                    <a:lnTo>
                      <a:pt x="8072" y="6696"/>
                    </a:lnTo>
                    <a:lnTo>
                      <a:pt x="8099" y="6560"/>
                    </a:lnTo>
                    <a:lnTo>
                      <a:pt x="8189" y="6528"/>
                    </a:lnTo>
                    <a:lnTo>
                      <a:pt x="8420" y="6678"/>
                    </a:lnTo>
                    <a:lnTo>
                      <a:pt x="8580" y="6843"/>
                    </a:lnTo>
                    <a:lnTo>
                      <a:pt x="8673" y="7023"/>
                    </a:lnTo>
                    <a:lnTo>
                      <a:pt x="8808" y="7175"/>
                    </a:lnTo>
                    <a:lnTo>
                      <a:pt x="8865" y="7358"/>
                    </a:lnTo>
                    <a:lnTo>
                      <a:pt x="8942" y="7307"/>
                    </a:lnTo>
                    <a:lnTo>
                      <a:pt x="9009" y="7178"/>
                    </a:lnTo>
                    <a:lnTo>
                      <a:pt x="8937" y="7082"/>
                    </a:lnTo>
                    <a:lnTo>
                      <a:pt x="8949" y="6953"/>
                    </a:lnTo>
                    <a:lnTo>
                      <a:pt x="8907" y="6888"/>
                    </a:lnTo>
                    <a:lnTo>
                      <a:pt x="8831" y="6917"/>
                    </a:lnTo>
                    <a:lnTo>
                      <a:pt x="8817" y="6782"/>
                    </a:lnTo>
                    <a:lnTo>
                      <a:pt x="8918" y="6729"/>
                    </a:lnTo>
                    <a:lnTo>
                      <a:pt x="9011" y="6530"/>
                    </a:lnTo>
                    <a:lnTo>
                      <a:pt x="8943" y="6443"/>
                    </a:lnTo>
                    <a:lnTo>
                      <a:pt x="8996" y="6308"/>
                    </a:lnTo>
                    <a:lnTo>
                      <a:pt x="9150" y="6263"/>
                    </a:lnTo>
                    <a:lnTo>
                      <a:pt x="9287" y="6110"/>
                    </a:lnTo>
                    <a:lnTo>
                      <a:pt x="9435" y="5858"/>
                    </a:lnTo>
                    <a:lnTo>
                      <a:pt x="9575" y="5904"/>
                    </a:lnTo>
                    <a:lnTo>
                      <a:pt x="9705" y="5928"/>
                    </a:lnTo>
                    <a:lnTo>
                      <a:pt x="9777" y="6062"/>
                    </a:lnTo>
                    <a:lnTo>
                      <a:pt x="9656" y="6365"/>
                    </a:lnTo>
                    <a:lnTo>
                      <a:pt x="9582" y="6411"/>
                    </a:lnTo>
                    <a:lnTo>
                      <a:pt x="9627" y="6591"/>
                    </a:lnTo>
                    <a:lnTo>
                      <a:pt x="9540" y="6876"/>
                    </a:lnTo>
                    <a:lnTo>
                      <a:pt x="9431" y="7194"/>
                    </a:lnTo>
                    <a:lnTo>
                      <a:pt x="9435" y="7323"/>
                    </a:lnTo>
                    <a:lnTo>
                      <a:pt x="9521" y="7412"/>
                    </a:lnTo>
                    <a:lnTo>
                      <a:pt x="9434" y="7578"/>
                    </a:lnTo>
                    <a:lnTo>
                      <a:pt x="9422" y="7685"/>
                    </a:lnTo>
                    <a:lnTo>
                      <a:pt x="9305" y="7733"/>
                    </a:lnTo>
                    <a:lnTo>
                      <a:pt x="9137" y="7889"/>
                    </a:lnTo>
                    <a:lnTo>
                      <a:pt x="9017" y="7989"/>
                    </a:lnTo>
                    <a:lnTo>
                      <a:pt x="8912" y="7923"/>
                    </a:lnTo>
                    <a:lnTo>
                      <a:pt x="8816" y="7892"/>
                    </a:lnTo>
                    <a:lnTo>
                      <a:pt x="8762" y="7940"/>
                    </a:lnTo>
                    <a:lnTo>
                      <a:pt x="8900" y="8037"/>
                    </a:lnTo>
                    <a:lnTo>
                      <a:pt x="9104" y="8108"/>
                    </a:lnTo>
                    <a:lnTo>
                      <a:pt x="9207" y="8103"/>
                    </a:lnTo>
                    <a:lnTo>
                      <a:pt x="9392" y="7982"/>
                    </a:lnTo>
                    <a:lnTo>
                      <a:pt x="9497" y="7832"/>
                    </a:lnTo>
                    <a:lnTo>
                      <a:pt x="9656" y="7688"/>
                    </a:lnTo>
                    <a:lnTo>
                      <a:pt x="9617" y="7518"/>
                    </a:lnTo>
                    <a:lnTo>
                      <a:pt x="9662" y="7398"/>
                    </a:lnTo>
                    <a:lnTo>
                      <a:pt x="9902" y="7353"/>
                    </a:lnTo>
                    <a:lnTo>
                      <a:pt x="9962" y="7515"/>
                    </a:lnTo>
                    <a:lnTo>
                      <a:pt x="9944" y="7689"/>
                    </a:lnTo>
                    <a:lnTo>
                      <a:pt x="9902" y="7794"/>
                    </a:lnTo>
                    <a:lnTo>
                      <a:pt x="9975" y="7883"/>
                    </a:lnTo>
                    <a:lnTo>
                      <a:pt x="10109" y="7928"/>
                    </a:lnTo>
                    <a:lnTo>
                      <a:pt x="10139" y="7845"/>
                    </a:lnTo>
                    <a:lnTo>
                      <a:pt x="10014" y="7832"/>
                    </a:lnTo>
                    <a:lnTo>
                      <a:pt x="9987" y="7748"/>
                    </a:lnTo>
                    <a:lnTo>
                      <a:pt x="10022" y="7674"/>
                    </a:lnTo>
                    <a:lnTo>
                      <a:pt x="10076" y="7643"/>
                    </a:lnTo>
                    <a:lnTo>
                      <a:pt x="10046" y="7455"/>
                    </a:lnTo>
                    <a:lnTo>
                      <a:pt x="9977" y="7323"/>
                    </a:lnTo>
                    <a:lnTo>
                      <a:pt x="9839" y="7269"/>
                    </a:lnTo>
                    <a:lnTo>
                      <a:pt x="9729" y="7281"/>
                    </a:lnTo>
                    <a:lnTo>
                      <a:pt x="9612" y="7238"/>
                    </a:lnTo>
                    <a:lnTo>
                      <a:pt x="9630" y="6986"/>
                    </a:lnTo>
                    <a:lnTo>
                      <a:pt x="9776" y="6753"/>
                    </a:lnTo>
                    <a:lnTo>
                      <a:pt x="9747" y="6600"/>
                    </a:lnTo>
                    <a:lnTo>
                      <a:pt x="9716" y="6470"/>
                    </a:lnTo>
                    <a:lnTo>
                      <a:pt x="9782" y="6321"/>
                    </a:lnTo>
                    <a:lnTo>
                      <a:pt x="9930" y="6276"/>
                    </a:lnTo>
                    <a:lnTo>
                      <a:pt x="10002" y="6123"/>
                    </a:lnTo>
                    <a:lnTo>
                      <a:pt x="10002" y="6036"/>
                    </a:lnTo>
                    <a:lnTo>
                      <a:pt x="10050" y="6048"/>
                    </a:lnTo>
                    <a:lnTo>
                      <a:pt x="10050" y="6248"/>
                    </a:lnTo>
                    <a:lnTo>
                      <a:pt x="9989" y="6353"/>
                    </a:lnTo>
                    <a:lnTo>
                      <a:pt x="9945" y="6525"/>
                    </a:lnTo>
                    <a:lnTo>
                      <a:pt x="10005" y="6575"/>
                    </a:lnTo>
                    <a:lnTo>
                      <a:pt x="10148" y="6653"/>
                    </a:lnTo>
                    <a:lnTo>
                      <a:pt x="10206" y="6699"/>
                    </a:lnTo>
                    <a:lnTo>
                      <a:pt x="10263" y="6755"/>
                    </a:lnTo>
                    <a:lnTo>
                      <a:pt x="10275" y="6623"/>
                    </a:lnTo>
                    <a:lnTo>
                      <a:pt x="10082" y="6482"/>
                    </a:lnTo>
                    <a:lnTo>
                      <a:pt x="10068" y="6351"/>
                    </a:lnTo>
                    <a:lnTo>
                      <a:pt x="10166" y="6333"/>
                    </a:lnTo>
                    <a:lnTo>
                      <a:pt x="10257" y="6396"/>
                    </a:lnTo>
                    <a:lnTo>
                      <a:pt x="10286" y="6345"/>
                    </a:lnTo>
                    <a:lnTo>
                      <a:pt x="10190" y="6243"/>
                    </a:lnTo>
                    <a:lnTo>
                      <a:pt x="10232" y="6173"/>
                    </a:lnTo>
                    <a:lnTo>
                      <a:pt x="10307" y="6168"/>
                    </a:lnTo>
                    <a:lnTo>
                      <a:pt x="10340" y="6252"/>
                    </a:lnTo>
                    <a:lnTo>
                      <a:pt x="10413" y="6261"/>
                    </a:lnTo>
                    <a:lnTo>
                      <a:pt x="10581" y="6386"/>
                    </a:lnTo>
                    <a:lnTo>
                      <a:pt x="10638" y="6518"/>
                    </a:lnTo>
                    <a:lnTo>
                      <a:pt x="10796" y="6563"/>
                    </a:lnTo>
                    <a:lnTo>
                      <a:pt x="10724" y="6708"/>
                    </a:lnTo>
                    <a:lnTo>
                      <a:pt x="10668" y="6905"/>
                    </a:lnTo>
                    <a:lnTo>
                      <a:pt x="10757" y="6834"/>
                    </a:lnTo>
                    <a:lnTo>
                      <a:pt x="10788" y="6891"/>
                    </a:lnTo>
                    <a:lnTo>
                      <a:pt x="10739" y="7028"/>
                    </a:lnTo>
                    <a:lnTo>
                      <a:pt x="10772" y="7098"/>
                    </a:lnTo>
                    <a:lnTo>
                      <a:pt x="10847" y="6983"/>
                    </a:lnTo>
                    <a:lnTo>
                      <a:pt x="10826" y="6714"/>
                    </a:lnTo>
                    <a:lnTo>
                      <a:pt x="10887" y="6603"/>
                    </a:lnTo>
                    <a:lnTo>
                      <a:pt x="10847" y="6518"/>
                    </a:lnTo>
                    <a:lnTo>
                      <a:pt x="10772" y="6455"/>
                    </a:lnTo>
                    <a:lnTo>
                      <a:pt x="10743" y="6362"/>
                    </a:lnTo>
                    <a:lnTo>
                      <a:pt x="10653" y="6308"/>
                    </a:lnTo>
                    <a:lnTo>
                      <a:pt x="10614" y="6225"/>
                    </a:lnTo>
                    <a:lnTo>
                      <a:pt x="10568" y="5954"/>
                    </a:lnTo>
                    <a:lnTo>
                      <a:pt x="10652" y="5882"/>
                    </a:lnTo>
                    <a:lnTo>
                      <a:pt x="10848" y="5901"/>
                    </a:lnTo>
                    <a:lnTo>
                      <a:pt x="11042" y="5880"/>
                    </a:lnTo>
                    <a:lnTo>
                      <a:pt x="11160" y="5856"/>
                    </a:lnTo>
                    <a:lnTo>
                      <a:pt x="11232" y="5859"/>
                    </a:lnTo>
                    <a:lnTo>
                      <a:pt x="11274" y="5942"/>
                    </a:lnTo>
                    <a:lnTo>
                      <a:pt x="11342" y="5883"/>
                    </a:lnTo>
                    <a:lnTo>
                      <a:pt x="11204" y="5693"/>
                    </a:lnTo>
                    <a:lnTo>
                      <a:pt x="11265" y="5642"/>
                    </a:lnTo>
                    <a:lnTo>
                      <a:pt x="11192" y="5537"/>
                    </a:lnTo>
                    <a:lnTo>
                      <a:pt x="11298" y="5537"/>
                    </a:lnTo>
                    <a:lnTo>
                      <a:pt x="11391" y="5382"/>
                    </a:lnTo>
                    <a:lnTo>
                      <a:pt x="11670" y="5205"/>
                    </a:lnTo>
                    <a:lnTo>
                      <a:pt x="11852" y="5123"/>
                    </a:lnTo>
                    <a:lnTo>
                      <a:pt x="11781" y="5088"/>
                    </a:lnTo>
                    <a:lnTo>
                      <a:pt x="11936" y="5043"/>
                    </a:lnTo>
                    <a:lnTo>
                      <a:pt x="12044" y="5057"/>
                    </a:lnTo>
                    <a:lnTo>
                      <a:pt x="12030" y="5108"/>
                    </a:lnTo>
                    <a:lnTo>
                      <a:pt x="12168" y="5075"/>
                    </a:lnTo>
                    <a:lnTo>
                      <a:pt x="12221" y="4982"/>
                    </a:lnTo>
                    <a:lnTo>
                      <a:pt x="12356" y="4995"/>
                    </a:lnTo>
                    <a:lnTo>
                      <a:pt x="12258" y="4896"/>
                    </a:lnTo>
                    <a:lnTo>
                      <a:pt x="12434" y="4838"/>
                    </a:lnTo>
                    <a:lnTo>
                      <a:pt x="12435" y="4727"/>
                    </a:lnTo>
                    <a:lnTo>
                      <a:pt x="12453" y="4568"/>
                    </a:lnTo>
                    <a:lnTo>
                      <a:pt x="12606" y="4373"/>
                    </a:lnTo>
                    <a:lnTo>
                      <a:pt x="12744" y="4431"/>
                    </a:lnTo>
                    <a:lnTo>
                      <a:pt x="12809" y="4448"/>
                    </a:lnTo>
                    <a:lnTo>
                      <a:pt x="12753" y="4577"/>
                    </a:lnTo>
                    <a:lnTo>
                      <a:pt x="12825" y="4595"/>
                    </a:lnTo>
                    <a:lnTo>
                      <a:pt x="12899" y="4554"/>
                    </a:lnTo>
                    <a:lnTo>
                      <a:pt x="12957" y="4608"/>
                    </a:lnTo>
                    <a:lnTo>
                      <a:pt x="12929" y="4769"/>
                    </a:lnTo>
                    <a:lnTo>
                      <a:pt x="13053" y="4734"/>
                    </a:lnTo>
                    <a:lnTo>
                      <a:pt x="13038" y="4673"/>
                    </a:lnTo>
                    <a:lnTo>
                      <a:pt x="13158" y="4604"/>
                    </a:lnTo>
                    <a:lnTo>
                      <a:pt x="13278" y="4581"/>
                    </a:lnTo>
                    <a:lnTo>
                      <a:pt x="13392" y="4598"/>
                    </a:lnTo>
                    <a:lnTo>
                      <a:pt x="13517" y="4727"/>
                    </a:lnTo>
                    <a:lnTo>
                      <a:pt x="13623" y="4802"/>
                    </a:lnTo>
                    <a:lnTo>
                      <a:pt x="13662" y="4971"/>
                    </a:lnTo>
                    <a:lnTo>
                      <a:pt x="13557" y="5183"/>
                    </a:lnTo>
                    <a:lnTo>
                      <a:pt x="13406" y="5418"/>
                    </a:lnTo>
                    <a:lnTo>
                      <a:pt x="13331" y="5598"/>
                    </a:lnTo>
                    <a:lnTo>
                      <a:pt x="13137" y="5840"/>
                    </a:lnTo>
                    <a:lnTo>
                      <a:pt x="13112" y="6006"/>
                    </a:lnTo>
                    <a:lnTo>
                      <a:pt x="13199" y="5900"/>
                    </a:lnTo>
                    <a:lnTo>
                      <a:pt x="13382" y="5793"/>
                    </a:lnTo>
                    <a:lnTo>
                      <a:pt x="13425" y="5717"/>
                    </a:lnTo>
                    <a:lnTo>
                      <a:pt x="13511" y="5646"/>
                    </a:lnTo>
                    <a:lnTo>
                      <a:pt x="13560" y="5553"/>
                    </a:lnTo>
                    <a:lnTo>
                      <a:pt x="13428" y="5571"/>
                    </a:lnTo>
                    <a:lnTo>
                      <a:pt x="13455" y="5493"/>
                    </a:lnTo>
                    <a:lnTo>
                      <a:pt x="13608" y="5523"/>
                    </a:lnTo>
                    <a:lnTo>
                      <a:pt x="13698" y="5510"/>
                    </a:lnTo>
                    <a:lnTo>
                      <a:pt x="13736" y="5423"/>
                    </a:lnTo>
                    <a:lnTo>
                      <a:pt x="13797" y="5495"/>
                    </a:lnTo>
                    <a:lnTo>
                      <a:pt x="13830" y="5603"/>
                    </a:lnTo>
                    <a:lnTo>
                      <a:pt x="13904" y="5598"/>
                    </a:lnTo>
                    <a:lnTo>
                      <a:pt x="13901" y="5507"/>
                    </a:lnTo>
                    <a:lnTo>
                      <a:pt x="13989" y="5436"/>
                    </a:lnTo>
                    <a:lnTo>
                      <a:pt x="14354" y="5315"/>
                    </a:lnTo>
                    <a:lnTo>
                      <a:pt x="14352" y="5402"/>
                    </a:lnTo>
                    <a:lnTo>
                      <a:pt x="14415" y="5466"/>
                    </a:lnTo>
                    <a:lnTo>
                      <a:pt x="14507" y="5408"/>
                    </a:lnTo>
                    <a:lnTo>
                      <a:pt x="14628" y="5421"/>
                    </a:lnTo>
                    <a:lnTo>
                      <a:pt x="14730" y="5378"/>
                    </a:lnTo>
                    <a:lnTo>
                      <a:pt x="14759" y="5327"/>
                    </a:lnTo>
                    <a:lnTo>
                      <a:pt x="14837" y="5313"/>
                    </a:lnTo>
                    <a:lnTo>
                      <a:pt x="14834" y="5229"/>
                    </a:lnTo>
                    <a:lnTo>
                      <a:pt x="14792" y="5163"/>
                    </a:lnTo>
                    <a:lnTo>
                      <a:pt x="14757" y="5087"/>
                    </a:lnTo>
                    <a:lnTo>
                      <a:pt x="14831" y="4994"/>
                    </a:lnTo>
                    <a:lnTo>
                      <a:pt x="15012" y="5025"/>
                    </a:lnTo>
                    <a:lnTo>
                      <a:pt x="15102" y="4940"/>
                    </a:lnTo>
                    <a:lnTo>
                      <a:pt x="15189" y="4922"/>
                    </a:lnTo>
                    <a:lnTo>
                      <a:pt x="15387" y="4949"/>
                    </a:lnTo>
                    <a:lnTo>
                      <a:pt x="15375" y="5045"/>
                    </a:lnTo>
                    <a:lnTo>
                      <a:pt x="15410" y="5031"/>
                    </a:lnTo>
                    <a:lnTo>
                      <a:pt x="15452" y="5102"/>
                    </a:lnTo>
                    <a:lnTo>
                      <a:pt x="15449" y="5148"/>
                    </a:lnTo>
                    <a:lnTo>
                      <a:pt x="15498" y="5151"/>
                    </a:lnTo>
                    <a:lnTo>
                      <a:pt x="15581" y="5256"/>
                    </a:lnTo>
                    <a:lnTo>
                      <a:pt x="15470" y="5298"/>
                    </a:lnTo>
                    <a:lnTo>
                      <a:pt x="15747" y="5490"/>
                    </a:lnTo>
                    <a:lnTo>
                      <a:pt x="16034" y="5528"/>
                    </a:lnTo>
                    <a:lnTo>
                      <a:pt x="15914" y="5106"/>
                    </a:lnTo>
                    <a:lnTo>
                      <a:pt x="16061" y="5132"/>
                    </a:lnTo>
                    <a:lnTo>
                      <a:pt x="16212" y="5108"/>
                    </a:lnTo>
                    <a:lnTo>
                      <a:pt x="16218" y="4971"/>
                    </a:lnTo>
                    <a:lnTo>
                      <a:pt x="16392" y="4923"/>
                    </a:lnTo>
                    <a:lnTo>
                      <a:pt x="16563" y="4997"/>
                    </a:lnTo>
                    <a:lnTo>
                      <a:pt x="16520" y="4877"/>
                    </a:lnTo>
                    <a:lnTo>
                      <a:pt x="16395" y="4860"/>
                    </a:lnTo>
                    <a:lnTo>
                      <a:pt x="16490" y="4761"/>
                    </a:lnTo>
                    <a:lnTo>
                      <a:pt x="16604" y="4772"/>
                    </a:lnTo>
                    <a:lnTo>
                      <a:pt x="16619" y="4701"/>
                    </a:lnTo>
                    <a:lnTo>
                      <a:pt x="16541" y="4610"/>
                    </a:lnTo>
                    <a:lnTo>
                      <a:pt x="16488" y="4521"/>
                    </a:lnTo>
                    <a:lnTo>
                      <a:pt x="16398" y="4548"/>
                    </a:lnTo>
                    <a:lnTo>
                      <a:pt x="16377" y="4463"/>
                    </a:lnTo>
                    <a:lnTo>
                      <a:pt x="16473" y="4352"/>
                    </a:lnTo>
                    <a:lnTo>
                      <a:pt x="16382" y="4265"/>
                    </a:lnTo>
                    <a:lnTo>
                      <a:pt x="16539" y="4193"/>
                    </a:lnTo>
                    <a:lnTo>
                      <a:pt x="16847" y="4010"/>
                    </a:lnTo>
                    <a:lnTo>
                      <a:pt x="16982" y="3974"/>
                    </a:lnTo>
                    <a:lnTo>
                      <a:pt x="17144" y="3785"/>
                    </a:lnTo>
                    <a:lnTo>
                      <a:pt x="17292" y="3767"/>
                    </a:lnTo>
                    <a:lnTo>
                      <a:pt x="17298" y="3863"/>
                    </a:lnTo>
                    <a:lnTo>
                      <a:pt x="17448" y="3861"/>
                    </a:lnTo>
                    <a:lnTo>
                      <a:pt x="17577" y="3780"/>
                    </a:lnTo>
                    <a:lnTo>
                      <a:pt x="17762" y="3816"/>
                    </a:lnTo>
                    <a:lnTo>
                      <a:pt x="17882" y="3569"/>
                    </a:lnTo>
                    <a:lnTo>
                      <a:pt x="18059" y="3290"/>
                    </a:lnTo>
                    <a:lnTo>
                      <a:pt x="18210" y="3155"/>
                    </a:lnTo>
                    <a:lnTo>
                      <a:pt x="18437" y="3156"/>
                    </a:lnTo>
                    <a:lnTo>
                      <a:pt x="18530" y="3290"/>
                    </a:lnTo>
                    <a:lnTo>
                      <a:pt x="18695" y="3215"/>
                    </a:lnTo>
                    <a:lnTo>
                      <a:pt x="18752" y="3198"/>
                    </a:lnTo>
                    <a:lnTo>
                      <a:pt x="18782" y="3078"/>
                    </a:lnTo>
                    <a:lnTo>
                      <a:pt x="18887" y="2829"/>
                    </a:lnTo>
                    <a:lnTo>
                      <a:pt x="18993" y="2724"/>
                    </a:lnTo>
                    <a:lnTo>
                      <a:pt x="19080" y="2586"/>
                    </a:lnTo>
                    <a:lnTo>
                      <a:pt x="19008" y="2370"/>
                    </a:lnTo>
                    <a:lnTo>
                      <a:pt x="19115" y="2282"/>
                    </a:lnTo>
                    <a:lnTo>
                      <a:pt x="19167" y="2346"/>
                    </a:lnTo>
                    <a:lnTo>
                      <a:pt x="19097" y="2415"/>
                    </a:lnTo>
                    <a:lnTo>
                      <a:pt x="19205" y="2463"/>
                    </a:lnTo>
                    <a:lnTo>
                      <a:pt x="19274" y="2451"/>
                    </a:lnTo>
                    <a:lnTo>
                      <a:pt x="19350" y="2391"/>
                    </a:lnTo>
                    <a:lnTo>
                      <a:pt x="19488" y="2393"/>
                    </a:lnTo>
                    <a:lnTo>
                      <a:pt x="19469" y="2228"/>
                    </a:lnTo>
                    <a:lnTo>
                      <a:pt x="19307" y="2180"/>
                    </a:lnTo>
                    <a:lnTo>
                      <a:pt x="19175" y="2193"/>
                    </a:lnTo>
                    <a:lnTo>
                      <a:pt x="19112" y="2108"/>
                    </a:lnTo>
                    <a:lnTo>
                      <a:pt x="19241" y="1892"/>
                    </a:lnTo>
                    <a:lnTo>
                      <a:pt x="19391" y="1668"/>
                    </a:lnTo>
                    <a:lnTo>
                      <a:pt x="19383" y="1520"/>
                    </a:lnTo>
                    <a:lnTo>
                      <a:pt x="19673" y="1242"/>
                    </a:lnTo>
                    <a:lnTo>
                      <a:pt x="20097" y="911"/>
                    </a:lnTo>
                    <a:lnTo>
                      <a:pt x="20487" y="650"/>
                    </a:lnTo>
                    <a:lnTo>
                      <a:pt x="20721" y="674"/>
                    </a:lnTo>
                    <a:lnTo>
                      <a:pt x="20894" y="630"/>
                    </a:lnTo>
                    <a:lnTo>
                      <a:pt x="20877" y="560"/>
                    </a:lnTo>
                    <a:lnTo>
                      <a:pt x="20789" y="587"/>
                    </a:lnTo>
                    <a:lnTo>
                      <a:pt x="20672" y="546"/>
                    </a:lnTo>
                    <a:lnTo>
                      <a:pt x="20669" y="453"/>
                    </a:lnTo>
                    <a:lnTo>
                      <a:pt x="20733" y="380"/>
                    </a:lnTo>
                    <a:lnTo>
                      <a:pt x="20744" y="270"/>
                    </a:lnTo>
                    <a:lnTo>
                      <a:pt x="20988" y="105"/>
                    </a:lnTo>
                    <a:lnTo>
                      <a:pt x="21095" y="0"/>
                    </a:lnTo>
                    <a:lnTo>
                      <a:pt x="21107" y="108"/>
                    </a:lnTo>
                    <a:lnTo>
                      <a:pt x="21224" y="18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" name="Freeform 19"/>
              <p:cNvSpPr>
                <a:spLocks/>
              </p:cNvSpPr>
              <p:nvPr/>
            </p:nvSpPr>
            <p:spPr bwMode="auto">
              <a:xfrm>
                <a:off x="516" y="1746"/>
                <a:ext cx="87" cy="97"/>
              </a:xfrm>
              <a:custGeom>
                <a:avLst/>
                <a:gdLst>
                  <a:gd name="T0" fmla="*/ 0 w 96"/>
                  <a:gd name="T1" fmla="*/ 6 h 105"/>
                  <a:gd name="T2" fmla="*/ 31 w 96"/>
                  <a:gd name="T3" fmla="*/ 66 h 105"/>
                  <a:gd name="T4" fmla="*/ 56 w 96"/>
                  <a:gd name="T5" fmla="*/ 105 h 105"/>
                  <a:gd name="T6" fmla="*/ 96 w 96"/>
                  <a:gd name="T7" fmla="*/ 83 h 105"/>
                  <a:gd name="T8" fmla="*/ 85 w 96"/>
                  <a:gd name="T9" fmla="*/ 53 h 105"/>
                  <a:gd name="T10" fmla="*/ 79 w 96"/>
                  <a:gd name="T11" fmla="*/ 20 h 105"/>
                  <a:gd name="T12" fmla="*/ 51 w 96"/>
                  <a:gd name="T13" fmla="*/ 17 h 105"/>
                  <a:gd name="T14" fmla="*/ 37 w 96"/>
                  <a:gd name="T15" fmla="*/ 0 h 105"/>
                  <a:gd name="T16" fmla="*/ 0 w 96"/>
                  <a:gd name="T17" fmla="*/ 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05">
                    <a:moveTo>
                      <a:pt x="0" y="6"/>
                    </a:moveTo>
                    <a:lnTo>
                      <a:pt x="31" y="66"/>
                    </a:lnTo>
                    <a:lnTo>
                      <a:pt x="56" y="105"/>
                    </a:lnTo>
                    <a:lnTo>
                      <a:pt x="96" y="83"/>
                    </a:lnTo>
                    <a:lnTo>
                      <a:pt x="85" y="53"/>
                    </a:lnTo>
                    <a:lnTo>
                      <a:pt x="79" y="20"/>
                    </a:lnTo>
                    <a:lnTo>
                      <a:pt x="51" y="17"/>
                    </a:lnTo>
                    <a:lnTo>
                      <a:pt x="3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Freeform 20"/>
              <p:cNvSpPr>
                <a:spLocks/>
              </p:cNvSpPr>
              <p:nvPr/>
            </p:nvSpPr>
            <p:spPr bwMode="auto">
              <a:xfrm>
                <a:off x="4302" y="2234"/>
                <a:ext cx="362" cy="411"/>
              </a:xfrm>
              <a:custGeom>
                <a:avLst/>
                <a:gdLst>
                  <a:gd name="T0" fmla="*/ 0 w 396"/>
                  <a:gd name="T1" fmla="*/ 16 h 447"/>
                  <a:gd name="T2" fmla="*/ 27 w 396"/>
                  <a:gd name="T3" fmla="*/ 25 h 447"/>
                  <a:gd name="T4" fmla="*/ 43 w 396"/>
                  <a:gd name="T5" fmla="*/ 45 h 447"/>
                  <a:gd name="T6" fmla="*/ 42 w 396"/>
                  <a:gd name="T7" fmla="*/ 57 h 447"/>
                  <a:gd name="T8" fmla="*/ 30 w 396"/>
                  <a:gd name="T9" fmla="*/ 63 h 447"/>
                  <a:gd name="T10" fmla="*/ 24 w 396"/>
                  <a:gd name="T11" fmla="*/ 76 h 447"/>
                  <a:gd name="T12" fmla="*/ 58 w 396"/>
                  <a:gd name="T13" fmla="*/ 111 h 447"/>
                  <a:gd name="T14" fmla="*/ 81 w 396"/>
                  <a:gd name="T15" fmla="*/ 151 h 447"/>
                  <a:gd name="T16" fmla="*/ 118 w 396"/>
                  <a:gd name="T17" fmla="*/ 169 h 447"/>
                  <a:gd name="T18" fmla="*/ 139 w 396"/>
                  <a:gd name="T19" fmla="*/ 178 h 447"/>
                  <a:gd name="T20" fmla="*/ 162 w 396"/>
                  <a:gd name="T21" fmla="*/ 217 h 447"/>
                  <a:gd name="T22" fmla="*/ 187 w 396"/>
                  <a:gd name="T23" fmla="*/ 234 h 447"/>
                  <a:gd name="T24" fmla="*/ 223 w 396"/>
                  <a:gd name="T25" fmla="*/ 277 h 447"/>
                  <a:gd name="T26" fmla="*/ 237 w 396"/>
                  <a:gd name="T27" fmla="*/ 312 h 447"/>
                  <a:gd name="T28" fmla="*/ 277 w 396"/>
                  <a:gd name="T29" fmla="*/ 331 h 447"/>
                  <a:gd name="T30" fmla="*/ 298 w 396"/>
                  <a:gd name="T31" fmla="*/ 373 h 447"/>
                  <a:gd name="T32" fmla="*/ 319 w 396"/>
                  <a:gd name="T33" fmla="*/ 388 h 447"/>
                  <a:gd name="T34" fmla="*/ 334 w 396"/>
                  <a:gd name="T35" fmla="*/ 412 h 447"/>
                  <a:gd name="T36" fmla="*/ 343 w 396"/>
                  <a:gd name="T37" fmla="*/ 430 h 447"/>
                  <a:gd name="T38" fmla="*/ 366 w 396"/>
                  <a:gd name="T39" fmla="*/ 447 h 447"/>
                  <a:gd name="T40" fmla="*/ 381 w 396"/>
                  <a:gd name="T41" fmla="*/ 439 h 447"/>
                  <a:gd name="T42" fmla="*/ 367 w 396"/>
                  <a:gd name="T43" fmla="*/ 420 h 447"/>
                  <a:gd name="T44" fmla="*/ 357 w 396"/>
                  <a:gd name="T45" fmla="*/ 396 h 447"/>
                  <a:gd name="T46" fmla="*/ 387 w 396"/>
                  <a:gd name="T47" fmla="*/ 379 h 447"/>
                  <a:gd name="T48" fmla="*/ 396 w 396"/>
                  <a:gd name="T49" fmla="*/ 363 h 447"/>
                  <a:gd name="T50" fmla="*/ 370 w 396"/>
                  <a:gd name="T51" fmla="*/ 355 h 447"/>
                  <a:gd name="T52" fmla="*/ 352 w 396"/>
                  <a:gd name="T53" fmla="*/ 348 h 447"/>
                  <a:gd name="T54" fmla="*/ 318 w 396"/>
                  <a:gd name="T55" fmla="*/ 346 h 447"/>
                  <a:gd name="T56" fmla="*/ 297 w 396"/>
                  <a:gd name="T57" fmla="*/ 325 h 447"/>
                  <a:gd name="T58" fmla="*/ 279 w 396"/>
                  <a:gd name="T59" fmla="*/ 292 h 447"/>
                  <a:gd name="T60" fmla="*/ 270 w 396"/>
                  <a:gd name="T61" fmla="*/ 270 h 447"/>
                  <a:gd name="T62" fmla="*/ 258 w 396"/>
                  <a:gd name="T63" fmla="*/ 255 h 447"/>
                  <a:gd name="T64" fmla="*/ 267 w 396"/>
                  <a:gd name="T65" fmla="*/ 231 h 447"/>
                  <a:gd name="T66" fmla="*/ 303 w 396"/>
                  <a:gd name="T67" fmla="*/ 217 h 447"/>
                  <a:gd name="T68" fmla="*/ 208 w 396"/>
                  <a:gd name="T69" fmla="*/ 157 h 447"/>
                  <a:gd name="T70" fmla="*/ 177 w 396"/>
                  <a:gd name="T71" fmla="*/ 133 h 447"/>
                  <a:gd name="T72" fmla="*/ 133 w 396"/>
                  <a:gd name="T73" fmla="*/ 109 h 447"/>
                  <a:gd name="T74" fmla="*/ 82 w 396"/>
                  <a:gd name="T75" fmla="*/ 55 h 447"/>
                  <a:gd name="T76" fmla="*/ 60 w 396"/>
                  <a:gd name="T77" fmla="*/ 39 h 447"/>
                  <a:gd name="T78" fmla="*/ 9 w 396"/>
                  <a:gd name="T79" fmla="*/ 0 h 447"/>
                  <a:gd name="T80" fmla="*/ 0 w 396"/>
                  <a:gd name="T81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6" h="447">
                    <a:moveTo>
                      <a:pt x="0" y="16"/>
                    </a:moveTo>
                    <a:lnTo>
                      <a:pt x="27" y="25"/>
                    </a:lnTo>
                    <a:lnTo>
                      <a:pt x="43" y="45"/>
                    </a:lnTo>
                    <a:lnTo>
                      <a:pt x="42" y="57"/>
                    </a:lnTo>
                    <a:lnTo>
                      <a:pt x="30" y="63"/>
                    </a:lnTo>
                    <a:lnTo>
                      <a:pt x="24" y="76"/>
                    </a:lnTo>
                    <a:lnTo>
                      <a:pt x="58" y="111"/>
                    </a:lnTo>
                    <a:lnTo>
                      <a:pt x="81" y="151"/>
                    </a:lnTo>
                    <a:lnTo>
                      <a:pt x="118" y="169"/>
                    </a:lnTo>
                    <a:lnTo>
                      <a:pt x="139" y="178"/>
                    </a:lnTo>
                    <a:lnTo>
                      <a:pt x="162" y="217"/>
                    </a:lnTo>
                    <a:lnTo>
                      <a:pt x="187" y="234"/>
                    </a:lnTo>
                    <a:lnTo>
                      <a:pt x="223" y="277"/>
                    </a:lnTo>
                    <a:lnTo>
                      <a:pt x="237" y="312"/>
                    </a:lnTo>
                    <a:lnTo>
                      <a:pt x="277" y="331"/>
                    </a:lnTo>
                    <a:lnTo>
                      <a:pt x="298" y="373"/>
                    </a:lnTo>
                    <a:lnTo>
                      <a:pt x="319" y="388"/>
                    </a:lnTo>
                    <a:lnTo>
                      <a:pt x="334" y="412"/>
                    </a:lnTo>
                    <a:lnTo>
                      <a:pt x="343" y="430"/>
                    </a:lnTo>
                    <a:lnTo>
                      <a:pt x="366" y="447"/>
                    </a:lnTo>
                    <a:lnTo>
                      <a:pt x="381" y="439"/>
                    </a:lnTo>
                    <a:lnTo>
                      <a:pt x="367" y="420"/>
                    </a:lnTo>
                    <a:lnTo>
                      <a:pt x="357" y="396"/>
                    </a:lnTo>
                    <a:lnTo>
                      <a:pt x="387" y="379"/>
                    </a:lnTo>
                    <a:lnTo>
                      <a:pt x="396" y="363"/>
                    </a:lnTo>
                    <a:lnTo>
                      <a:pt x="370" y="355"/>
                    </a:lnTo>
                    <a:lnTo>
                      <a:pt x="352" y="348"/>
                    </a:lnTo>
                    <a:lnTo>
                      <a:pt x="318" y="346"/>
                    </a:lnTo>
                    <a:lnTo>
                      <a:pt x="297" y="325"/>
                    </a:lnTo>
                    <a:lnTo>
                      <a:pt x="279" y="292"/>
                    </a:lnTo>
                    <a:lnTo>
                      <a:pt x="270" y="270"/>
                    </a:lnTo>
                    <a:lnTo>
                      <a:pt x="258" y="255"/>
                    </a:lnTo>
                    <a:lnTo>
                      <a:pt x="267" y="231"/>
                    </a:lnTo>
                    <a:lnTo>
                      <a:pt x="303" y="217"/>
                    </a:lnTo>
                    <a:lnTo>
                      <a:pt x="208" y="157"/>
                    </a:lnTo>
                    <a:lnTo>
                      <a:pt x="177" y="133"/>
                    </a:lnTo>
                    <a:lnTo>
                      <a:pt x="133" y="109"/>
                    </a:lnTo>
                    <a:lnTo>
                      <a:pt x="82" y="55"/>
                    </a:lnTo>
                    <a:lnTo>
                      <a:pt x="60" y="39"/>
                    </a:lnTo>
                    <a:lnTo>
                      <a:pt x="9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Freeform 23"/>
              <p:cNvSpPr>
                <a:spLocks/>
              </p:cNvSpPr>
              <p:nvPr/>
            </p:nvSpPr>
            <p:spPr bwMode="auto">
              <a:xfrm>
                <a:off x="4519" y="1462"/>
                <a:ext cx="19" cy="43"/>
              </a:xfrm>
              <a:custGeom>
                <a:avLst/>
                <a:gdLst>
                  <a:gd name="T0" fmla="*/ 2 w 20"/>
                  <a:gd name="T1" fmla="*/ 0 h 47"/>
                  <a:gd name="T2" fmla="*/ 0 w 20"/>
                  <a:gd name="T3" fmla="*/ 21 h 47"/>
                  <a:gd name="T4" fmla="*/ 6 w 20"/>
                  <a:gd name="T5" fmla="*/ 38 h 47"/>
                  <a:gd name="T6" fmla="*/ 20 w 20"/>
                  <a:gd name="T7" fmla="*/ 47 h 47"/>
                  <a:gd name="T8" fmla="*/ 17 w 20"/>
                  <a:gd name="T9" fmla="*/ 24 h 47"/>
                  <a:gd name="T10" fmla="*/ 18 w 20"/>
                  <a:gd name="T11" fmla="*/ 5 h 47"/>
                  <a:gd name="T12" fmla="*/ 2 w 20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7">
                    <a:moveTo>
                      <a:pt x="2" y="0"/>
                    </a:moveTo>
                    <a:lnTo>
                      <a:pt x="0" y="21"/>
                    </a:lnTo>
                    <a:lnTo>
                      <a:pt x="6" y="38"/>
                    </a:lnTo>
                    <a:lnTo>
                      <a:pt x="20" y="47"/>
                    </a:lnTo>
                    <a:lnTo>
                      <a:pt x="17" y="24"/>
                    </a:lnTo>
                    <a:lnTo>
                      <a:pt x="18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Freeform 24"/>
              <p:cNvSpPr>
                <a:spLocks/>
              </p:cNvSpPr>
              <p:nvPr/>
            </p:nvSpPr>
            <p:spPr bwMode="auto">
              <a:xfrm>
                <a:off x="4806" y="1997"/>
                <a:ext cx="14" cy="55"/>
              </a:xfrm>
              <a:custGeom>
                <a:avLst/>
                <a:gdLst>
                  <a:gd name="T0" fmla="*/ 1 w 16"/>
                  <a:gd name="T1" fmla="*/ 0 h 60"/>
                  <a:gd name="T2" fmla="*/ 0 w 16"/>
                  <a:gd name="T3" fmla="*/ 27 h 60"/>
                  <a:gd name="T4" fmla="*/ 0 w 16"/>
                  <a:gd name="T5" fmla="*/ 60 h 60"/>
                  <a:gd name="T6" fmla="*/ 16 w 16"/>
                  <a:gd name="T7" fmla="*/ 60 h 60"/>
                  <a:gd name="T8" fmla="*/ 13 w 16"/>
                  <a:gd name="T9" fmla="*/ 21 h 60"/>
                  <a:gd name="T10" fmla="*/ 1 w 16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0">
                    <a:moveTo>
                      <a:pt x="1" y="0"/>
                    </a:moveTo>
                    <a:lnTo>
                      <a:pt x="0" y="27"/>
                    </a:lnTo>
                    <a:lnTo>
                      <a:pt x="0" y="60"/>
                    </a:lnTo>
                    <a:lnTo>
                      <a:pt x="16" y="60"/>
                    </a:lnTo>
                    <a:lnTo>
                      <a:pt x="13" y="2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Freeform 25"/>
              <p:cNvSpPr>
                <a:spLocks/>
              </p:cNvSpPr>
              <p:nvPr/>
            </p:nvSpPr>
            <p:spPr bwMode="auto">
              <a:xfrm>
                <a:off x="1869" y="1439"/>
                <a:ext cx="415" cy="309"/>
              </a:xfrm>
              <a:custGeom>
                <a:avLst/>
                <a:gdLst>
                  <a:gd name="T0" fmla="*/ 90 w 455"/>
                  <a:gd name="T1" fmla="*/ 336 h 336"/>
                  <a:gd name="T2" fmla="*/ 50 w 455"/>
                  <a:gd name="T3" fmla="*/ 310 h 336"/>
                  <a:gd name="T4" fmla="*/ 20 w 455"/>
                  <a:gd name="T5" fmla="*/ 277 h 336"/>
                  <a:gd name="T6" fmla="*/ 27 w 455"/>
                  <a:gd name="T7" fmla="*/ 259 h 336"/>
                  <a:gd name="T8" fmla="*/ 26 w 455"/>
                  <a:gd name="T9" fmla="*/ 235 h 336"/>
                  <a:gd name="T10" fmla="*/ 8 w 455"/>
                  <a:gd name="T11" fmla="*/ 214 h 336"/>
                  <a:gd name="T12" fmla="*/ 0 w 455"/>
                  <a:gd name="T13" fmla="*/ 193 h 336"/>
                  <a:gd name="T14" fmla="*/ 23 w 455"/>
                  <a:gd name="T15" fmla="*/ 180 h 336"/>
                  <a:gd name="T16" fmla="*/ 36 w 455"/>
                  <a:gd name="T17" fmla="*/ 181 h 336"/>
                  <a:gd name="T18" fmla="*/ 59 w 455"/>
                  <a:gd name="T19" fmla="*/ 168 h 336"/>
                  <a:gd name="T20" fmla="*/ 56 w 455"/>
                  <a:gd name="T21" fmla="*/ 148 h 336"/>
                  <a:gd name="T22" fmla="*/ 115 w 455"/>
                  <a:gd name="T23" fmla="*/ 122 h 336"/>
                  <a:gd name="T24" fmla="*/ 116 w 455"/>
                  <a:gd name="T25" fmla="*/ 100 h 336"/>
                  <a:gd name="T26" fmla="*/ 150 w 455"/>
                  <a:gd name="T27" fmla="*/ 97 h 336"/>
                  <a:gd name="T28" fmla="*/ 188 w 455"/>
                  <a:gd name="T29" fmla="*/ 60 h 336"/>
                  <a:gd name="T30" fmla="*/ 212 w 455"/>
                  <a:gd name="T31" fmla="*/ 39 h 336"/>
                  <a:gd name="T32" fmla="*/ 263 w 455"/>
                  <a:gd name="T33" fmla="*/ 24 h 336"/>
                  <a:gd name="T34" fmla="*/ 321 w 455"/>
                  <a:gd name="T35" fmla="*/ 15 h 336"/>
                  <a:gd name="T36" fmla="*/ 362 w 455"/>
                  <a:gd name="T37" fmla="*/ 25 h 336"/>
                  <a:gd name="T38" fmla="*/ 405 w 455"/>
                  <a:gd name="T39" fmla="*/ 21 h 336"/>
                  <a:gd name="T40" fmla="*/ 443 w 455"/>
                  <a:gd name="T41" fmla="*/ 0 h 336"/>
                  <a:gd name="T42" fmla="*/ 453 w 455"/>
                  <a:gd name="T43" fmla="*/ 10 h 336"/>
                  <a:gd name="T44" fmla="*/ 455 w 455"/>
                  <a:gd name="T45" fmla="*/ 39 h 336"/>
                  <a:gd name="T46" fmla="*/ 440 w 455"/>
                  <a:gd name="T47" fmla="*/ 49 h 336"/>
                  <a:gd name="T48" fmla="*/ 387 w 455"/>
                  <a:gd name="T49" fmla="*/ 66 h 336"/>
                  <a:gd name="T50" fmla="*/ 321 w 455"/>
                  <a:gd name="T51" fmla="*/ 64 h 336"/>
                  <a:gd name="T52" fmla="*/ 276 w 455"/>
                  <a:gd name="T53" fmla="*/ 79 h 336"/>
                  <a:gd name="T54" fmla="*/ 248 w 455"/>
                  <a:gd name="T55" fmla="*/ 103 h 336"/>
                  <a:gd name="T56" fmla="*/ 227 w 455"/>
                  <a:gd name="T57" fmla="*/ 106 h 336"/>
                  <a:gd name="T58" fmla="*/ 206 w 455"/>
                  <a:gd name="T59" fmla="*/ 122 h 336"/>
                  <a:gd name="T60" fmla="*/ 147 w 455"/>
                  <a:gd name="T61" fmla="*/ 166 h 336"/>
                  <a:gd name="T62" fmla="*/ 90 w 455"/>
                  <a:gd name="T63" fmla="*/ 217 h 336"/>
                  <a:gd name="T64" fmla="*/ 81 w 455"/>
                  <a:gd name="T65" fmla="*/ 267 h 336"/>
                  <a:gd name="T66" fmla="*/ 96 w 455"/>
                  <a:gd name="T67" fmla="*/ 321 h 336"/>
                  <a:gd name="T68" fmla="*/ 90 w 455"/>
                  <a:gd name="T69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5" h="336">
                    <a:moveTo>
                      <a:pt x="90" y="336"/>
                    </a:moveTo>
                    <a:lnTo>
                      <a:pt x="50" y="310"/>
                    </a:lnTo>
                    <a:lnTo>
                      <a:pt x="20" y="277"/>
                    </a:lnTo>
                    <a:lnTo>
                      <a:pt x="27" y="259"/>
                    </a:lnTo>
                    <a:lnTo>
                      <a:pt x="26" y="235"/>
                    </a:lnTo>
                    <a:lnTo>
                      <a:pt x="8" y="214"/>
                    </a:lnTo>
                    <a:lnTo>
                      <a:pt x="0" y="193"/>
                    </a:lnTo>
                    <a:lnTo>
                      <a:pt x="23" y="180"/>
                    </a:lnTo>
                    <a:lnTo>
                      <a:pt x="36" y="181"/>
                    </a:lnTo>
                    <a:lnTo>
                      <a:pt x="59" y="168"/>
                    </a:lnTo>
                    <a:lnTo>
                      <a:pt x="56" y="148"/>
                    </a:lnTo>
                    <a:lnTo>
                      <a:pt x="115" y="122"/>
                    </a:lnTo>
                    <a:lnTo>
                      <a:pt x="116" y="100"/>
                    </a:lnTo>
                    <a:lnTo>
                      <a:pt x="150" y="97"/>
                    </a:lnTo>
                    <a:lnTo>
                      <a:pt x="188" y="60"/>
                    </a:lnTo>
                    <a:lnTo>
                      <a:pt x="212" y="39"/>
                    </a:lnTo>
                    <a:lnTo>
                      <a:pt x="263" y="24"/>
                    </a:lnTo>
                    <a:lnTo>
                      <a:pt x="321" y="15"/>
                    </a:lnTo>
                    <a:lnTo>
                      <a:pt x="362" y="25"/>
                    </a:lnTo>
                    <a:lnTo>
                      <a:pt x="405" y="21"/>
                    </a:lnTo>
                    <a:lnTo>
                      <a:pt x="443" y="0"/>
                    </a:lnTo>
                    <a:lnTo>
                      <a:pt x="453" y="10"/>
                    </a:lnTo>
                    <a:lnTo>
                      <a:pt x="455" y="39"/>
                    </a:lnTo>
                    <a:lnTo>
                      <a:pt x="440" y="49"/>
                    </a:lnTo>
                    <a:lnTo>
                      <a:pt x="387" y="66"/>
                    </a:lnTo>
                    <a:lnTo>
                      <a:pt x="321" y="64"/>
                    </a:lnTo>
                    <a:lnTo>
                      <a:pt x="276" y="79"/>
                    </a:lnTo>
                    <a:lnTo>
                      <a:pt x="248" y="103"/>
                    </a:lnTo>
                    <a:lnTo>
                      <a:pt x="227" y="106"/>
                    </a:lnTo>
                    <a:lnTo>
                      <a:pt x="206" y="122"/>
                    </a:lnTo>
                    <a:lnTo>
                      <a:pt x="147" y="166"/>
                    </a:lnTo>
                    <a:lnTo>
                      <a:pt x="90" y="217"/>
                    </a:lnTo>
                    <a:lnTo>
                      <a:pt x="81" y="267"/>
                    </a:lnTo>
                    <a:lnTo>
                      <a:pt x="96" y="321"/>
                    </a:lnTo>
                    <a:lnTo>
                      <a:pt x="90" y="3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Freeform 26"/>
              <p:cNvSpPr>
                <a:spLocks/>
              </p:cNvSpPr>
              <p:nvPr/>
            </p:nvSpPr>
            <p:spPr bwMode="auto">
              <a:xfrm>
                <a:off x="3325" y="1224"/>
                <a:ext cx="127" cy="122"/>
              </a:xfrm>
              <a:custGeom>
                <a:avLst/>
                <a:gdLst>
                  <a:gd name="T0" fmla="*/ 17 w 139"/>
                  <a:gd name="T1" fmla="*/ 129 h 133"/>
                  <a:gd name="T2" fmla="*/ 19 w 139"/>
                  <a:gd name="T3" fmla="*/ 112 h 133"/>
                  <a:gd name="T4" fmla="*/ 0 w 139"/>
                  <a:gd name="T5" fmla="*/ 82 h 133"/>
                  <a:gd name="T6" fmla="*/ 6 w 139"/>
                  <a:gd name="T7" fmla="*/ 52 h 133"/>
                  <a:gd name="T8" fmla="*/ 33 w 139"/>
                  <a:gd name="T9" fmla="*/ 54 h 133"/>
                  <a:gd name="T10" fmla="*/ 48 w 139"/>
                  <a:gd name="T11" fmla="*/ 55 h 133"/>
                  <a:gd name="T12" fmla="*/ 61 w 139"/>
                  <a:gd name="T13" fmla="*/ 63 h 133"/>
                  <a:gd name="T14" fmla="*/ 67 w 139"/>
                  <a:gd name="T15" fmla="*/ 52 h 133"/>
                  <a:gd name="T16" fmla="*/ 45 w 139"/>
                  <a:gd name="T17" fmla="*/ 36 h 133"/>
                  <a:gd name="T18" fmla="*/ 52 w 139"/>
                  <a:gd name="T19" fmla="*/ 24 h 133"/>
                  <a:gd name="T20" fmla="*/ 72 w 139"/>
                  <a:gd name="T21" fmla="*/ 21 h 133"/>
                  <a:gd name="T22" fmla="*/ 94 w 139"/>
                  <a:gd name="T23" fmla="*/ 7 h 133"/>
                  <a:gd name="T24" fmla="*/ 126 w 139"/>
                  <a:gd name="T25" fmla="*/ 0 h 133"/>
                  <a:gd name="T26" fmla="*/ 124 w 139"/>
                  <a:gd name="T27" fmla="*/ 16 h 133"/>
                  <a:gd name="T28" fmla="*/ 139 w 139"/>
                  <a:gd name="T29" fmla="*/ 36 h 133"/>
                  <a:gd name="T30" fmla="*/ 120 w 139"/>
                  <a:gd name="T31" fmla="*/ 51 h 133"/>
                  <a:gd name="T32" fmla="*/ 100 w 139"/>
                  <a:gd name="T33" fmla="*/ 45 h 133"/>
                  <a:gd name="T34" fmla="*/ 90 w 139"/>
                  <a:gd name="T35" fmla="*/ 30 h 133"/>
                  <a:gd name="T36" fmla="*/ 81 w 139"/>
                  <a:gd name="T37" fmla="*/ 33 h 133"/>
                  <a:gd name="T38" fmla="*/ 82 w 139"/>
                  <a:gd name="T39" fmla="*/ 45 h 133"/>
                  <a:gd name="T40" fmla="*/ 97 w 139"/>
                  <a:gd name="T41" fmla="*/ 61 h 133"/>
                  <a:gd name="T42" fmla="*/ 130 w 139"/>
                  <a:gd name="T43" fmla="*/ 61 h 133"/>
                  <a:gd name="T44" fmla="*/ 127 w 139"/>
                  <a:gd name="T45" fmla="*/ 81 h 133"/>
                  <a:gd name="T46" fmla="*/ 108 w 139"/>
                  <a:gd name="T47" fmla="*/ 79 h 133"/>
                  <a:gd name="T48" fmla="*/ 93 w 139"/>
                  <a:gd name="T49" fmla="*/ 100 h 133"/>
                  <a:gd name="T50" fmla="*/ 75 w 139"/>
                  <a:gd name="T51" fmla="*/ 111 h 133"/>
                  <a:gd name="T52" fmla="*/ 82 w 139"/>
                  <a:gd name="T53" fmla="*/ 129 h 133"/>
                  <a:gd name="T54" fmla="*/ 55 w 139"/>
                  <a:gd name="T55" fmla="*/ 133 h 133"/>
                  <a:gd name="T56" fmla="*/ 17 w 139"/>
                  <a:gd name="T57" fmla="*/ 1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9" h="133">
                    <a:moveTo>
                      <a:pt x="17" y="129"/>
                    </a:moveTo>
                    <a:lnTo>
                      <a:pt x="19" y="112"/>
                    </a:lnTo>
                    <a:lnTo>
                      <a:pt x="0" y="82"/>
                    </a:lnTo>
                    <a:lnTo>
                      <a:pt x="6" y="52"/>
                    </a:lnTo>
                    <a:lnTo>
                      <a:pt x="33" y="54"/>
                    </a:lnTo>
                    <a:lnTo>
                      <a:pt x="48" y="55"/>
                    </a:lnTo>
                    <a:lnTo>
                      <a:pt x="61" y="63"/>
                    </a:lnTo>
                    <a:lnTo>
                      <a:pt x="67" y="52"/>
                    </a:lnTo>
                    <a:lnTo>
                      <a:pt x="45" y="36"/>
                    </a:lnTo>
                    <a:lnTo>
                      <a:pt x="52" y="24"/>
                    </a:lnTo>
                    <a:lnTo>
                      <a:pt x="72" y="21"/>
                    </a:lnTo>
                    <a:lnTo>
                      <a:pt x="94" y="7"/>
                    </a:lnTo>
                    <a:lnTo>
                      <a:pt x="126" y="0"/>
                    </a:lnTo>
                    <a:lnTo>
                      <a:pt x="124" y="16"/>
                    </a:lnTo>
                    <a:lnTo>
                      <a:pt x="139" y="36"/>
                    </a:lnTo>
                    <a:lnTo>
                      <a:pt x="120" y="51"/>
                    </a:lnTo>
                    <a:lnTo>
                      <a:pt x="100" y="45"/>
                    </a:lnTo>
                    <a:lnTo>
                      <a:pt x="90" y="30"/>
                    </a:lnTo>
                    <a:lnTo>
                      <a:pt x="81" y="33"/>
                    </a:lnTo>
                    <a:lnTo>
                      <a:pt x="82" y="45"/>
                    </a:lnTo>
                    <a:lnTo>
                      <a:pt x="97" y="61"/>
                    </a:lnTo>
                    <a:lnTo>
                      <a:pt x="130" y="61"/>
                    </a:lnTo>
                    <a:lnTo>
                      <a:pt x="127" y="81"/>
                    </a:lnTo>
                    <a:lnTo>
                      <a:pt x="108" y="79"/>
                    </a:lnTo>
                    <a:lnTo>
                      <a:pt x="93" y="100"/>
                    </a:lnTo>
                    <a:lnTo>
                      <a:pt x="75" y="111"/>
                    </a:lnTo>
                    <a:lnTo>
                      <a:pt x="82" y="129"/>
                    </a:lnTo>
                    <a:lnTo>
                      <a:pt x="55" y="133"/>
                    </a:lnTo>
                    <a:lnTo>
                      <a:pt x="17" y="1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Freeform 27"/>
              <p:cNvSpPr>
                <a:spLocks/>
              </p:cNvSpPr>
              <p:nvPr/>
            </p:nvSpPr>
            <p:spPr bwMode="auto">
              <a:xfrm>
                <a:off x="3453" y="1175"/>
                <a:ext cx="75" cy="61"/>
              </a:xfrm>
              <a:custGeom>
                <a:avLst/>
                <a:gdLst>
                  <a:gd name="T0" fmla="*/ 0 w 82"/>
                  <a:gd name="T1" fmla="*/ 42 h 66"/>
                  <a:gd name="T2" fmla="*/ 13 w 82"/>
                  <a:gd name="T3" fmla="*/ 66 h 66"/>
                  <a:gd name="T4" fmla="*/ 42 w 82"/>
                  <a:gd name="T5" fmla="*/ 62 h 66"/>
                  <a:gd name="T6" fmla="*/ 70 w 82"/>
                  <a:gd name="T7" fmla="*/ 47 h 66"/>
                  <a:gd name="T8" fmla="*/ 82 w 82"/>
                  <a:gd name="T9" fmla="*/ 23 h 66"/>
                  <a:gd name="T10" fmla="*/ 75 w 82"/>
                  <a:gd name="T11" fmla="*/ 0 h 66"/>
                  <a:gd name="T12" fmla="*/ 51 w 82"/>
                  <a:gd name="T13" fmla="*/ 11 h 66"/>
                  <a:gd name="T14" fmla="*/ 46 w 82"/>
                  <a:gd name="T15" fmla="*/ 24 h 66"/>
                  <a:gd name="T16" fmla="*/ 31 w 82"/>
                  <a:gd name="T17" fmla="*/ 23 h 66"/>
                  <a:gd name="T18" fmla="*/ 19 w 82"/>
                  <a:gd name="T19" fmla="*/ 39 h 66"/>
                  <a:gd name="T20" fmla="*/ 0 w 82"/>
                  <a:gd name="T21" fmla="*/ 4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66">
                    <a:moveTo>
                      <a:pt x="0" y="42"/>
                    </a:moveTo>
                    <a:lnTo>
                      <a:pt x="13" y="66"/>
                    </a:lnTo>
                    <a:lnTo>
                      <a:pt x="42" y="62"/>
                    </a:lnTo>
                    <a:lnTo>
                      <a:pt x="70" y="47"/>
                    </a:lnTo>
                    <a:lnTo>
                      <a:pt x="82" y="23"/>
                    </a:lnTo>
                    <a:lnTo>
                      <a:pt x="75" y="0"/>
                    </a:lnTo>
                    <a:lnTo>
                      <a:pt x="51" y="11"/>
                    </a:lnTo>
                    <a:lnTo>
                      <a:pt x="46" y="24"/>
                    </a:lnTo>
                    <a:lnTo>
                      <a:pt x="31" y="23"/>
                    </a:lnTo>
                    <a:lnTo>
                      <a:pt x="19" y="39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Freeform 28"/>
              <p:cNvSpPr>
                <a:spLocks/>
              </p:cNvSpPr>
              <p:nvPr/>
            </p:nvSpPr>
            <p:spPr bwMode="auto">
              <a:xfrm>
                <a:off x="3463" y="1342"/>
                <a:ext cx="56" cy="42"/>
              </a:xfrm>
              <a:custGeom>
                <a:avLst/>
                <a:gdLst>
                  <a:gd name="T0" fmla="*/ 2 w 62"/>
                  <a:gd name="T1" fmla="*/ 45 h 45"/>
                  <a:gd name="T2" fmla="*/ 0 w 62"/>
                  <a:gd name="T3" fmla="*/ 15 h 45"/>
                  <a:gd name="T4" fmla="*/ 8 w 62"/>
                  <a:gd name="T5" fmla="*/ 1 h 45"/>
                  <a:gd name="T6" fmla="*/ 47 w 62"/>
                  <a:gd name="T7" fmla="*/ 0 h 45"/>
                  <a:gd name="T8" fmla="*/ 62 w 62"/>
                  <a:gd name="T9" fmla="*/ 16 h 45"/>
                  <a:gd name="T10" fmla="*/ 33 w 62"/>
                  <a:gd name="T11" fmla="*/ 36 h 45"/>
                  <a:gd name="T12" fmla="*/ 2 w 62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5">
                    <a:moveTo>
                      <a:pt x="2" y="45"/>
                    </a:moveTo>
                    <a:lnTo>
                      <a:pt x="0" y="15"/>
                    </a:lnTo>
                    <a:lnTo>
                      <a:pt x="8" y="1"/>
                    </a:lnTo>
                    <a:lnTo>
                      <a:pt x="47" y="0"/>
                    </a:lnTo>
                    <a:lnTo>
                      <a:pt x="62" y="16"/>
                    </a:lnTo>
                    <a:lnTo>
                      <a:pt x="33" y="36"/>
                    </a:lnTo>
                    <a:lnTo>
                      <a:pt x="2" y="4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Freeform 29"/>
              <p:cNvSpPr>
                <a:spLocks/>
              </p:cNvSpPr>
              <p:nvPr/>
            </p:nvSpPr>
            <p:spPr bwMode="auto">
              <a:xfrm>
                <a:off x="2649" y="1296"/>
                <a:ext cx="91" cy="80"/>
              </a:xfrm>
              <a:custGeom>
                <a:avLst/>
                <a:gdLst>
                  <a:gd name="T0" fmla="*/ 13 w 99"/>
                  <a:gd name="T1" fmla="*/ 52 h 87"/>
                  <a:gd name="T2" fmla="*/ 0 w 99"/>
                  <a:gd name="T3" fmla="*/ 35 h 87"/>
                  <a:gd name="T4" fmla="*/ 19 w 99"/>
                  <a:gd name="T5" fmla="*/ 8 h 87"/>
                  <a:gd name="T6" fmla="*/ 42 w 99"/>
                  <a:gd name="T7" fmla="*/ 2 h 87"/>
                  <a:gd name="T8" fmla="*/ 62 w 99"/>
                  <a:gd name="T9" fmla="*/ 9 h 87"/>
                  <a:gd name="T10" fmla="*/ 80 w 99"/>
                  <a:gd name="T11" fmla="*/ 0 h 87"/>
                  <a:gd name="T12" fmla="*/ 89 w 99"/>
                  <a:gd name="T13" fmla="*/ 24 h 87"/>
                  <a:gd name="T14" fmla="*/ 84 w 99"/>
                  <a:gd name="T15" fmla="*/ 54 h 87"/>
                  <a:gd name="T16" fmla="*/ 99 w 99"/>
                  <a:gd name="T17" fmla="*/ 78 h 87"/>
                  <a:gd name="T18" fmla="*/ 62 w 99"/>
                  <a:gd name="T19" fmla="*/ 87 h 87"/>
                  <a:gd name="T20" fmla="*/ 33 w 99"/>
                  <a:gd name="T21" fmla="*/ 77 h 87"/>
                  <a:gd name="T22" fmla="*/ 13 w 99"/>
                  <a:gd name="T23" fmla="*/ 5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87">
                    <a:moveTo>
                      <a:pt x="13" y="52"/>
                    </a:moveTo>
                    <a:lnTo>
                      <a:pt x="0" y="35"/>
                    </a:lnTo>
                    <a:lnTo>
                      <a:pt x="19" y="8"/>
                    </a:lnTo>
                    <a:lnTo>
                      <a:pt x="42" y="2"/>
                    </a:lnTo>
                    <a:lnTo>
                      <a:pt x="62" y="9"/>
                    </a:lnTo>
                    <a:lnTo>
                      <a:pt x="80" y="0"/>
                    </a:lnTo>
                    <a:lnTo>
                      <a:pt x="89" y="24"/>
                    </a:lnTo>
                    <a:lnTo>
                      <a:pt x="84" y="54"/>
                    </a:lnTo>
                    <a:lnTo>
                      <a:pt x="99" y="78"/>
                    </a:lnTo>
                    <a:lnTo>
                      <a:pt x="62" y="87"/>
                    </a:lnTo>
                    <a:lnTo>
                      <a:pt x="33" y="77"/>
                    </a:lnTo>
                    <a:lnTo>
                      <a:pt x="13" y="5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30"/>
              <p:cNvSpPr>
                <a:spLocks/>
              </p:cNvSpPr>
              <p:nvPr/>
            </p:nvSpPr>
            <p:spPr bwMode="auto">
              <a:xfrm>
                <a:off x="2624" y="1218"/>
                <a:ext cx="71" cy="87"/>
              </a:xfrm>
              <a:custGeom>
                <a:avLst/>
                <a:gdLst>
                  <a:gd name="T0" fmla="*/ 0 w 78"/>
                  <a:gd name="T1" fmla="*/ 73 h 94"/>
                  <a:gd name="T2" fmla="*/ 18 w 78"/>
                  <a:gd name="T3" fmla="*/ 55 h 94"/>
                  <a:gd name="T4" fmla="*/ 12 w 78"/>
                  <a:gd name="T5" fmla="*/ 34 h 94"/>
                  <a:gd name="T6" fmla="*/ 20 w 78"/>
                  <a:gd name="T7" fmla="*/ 20 h 94"/>
                  <a:gd name="T8" fmla="*/ 39 w 78"/>
                  <a:gd name="T9" fmla="*/ 19 h 94"/>
                  <a:gd name="T10" fmla="*/ 40 w 78"/>
                  <a:gd name="T11" fmla="*/ 0 h 94"/>
                  <a:gd name="T12" fmla="*/ 59 w 78"/>
                  <a:gd name="T13" fmla="*/ 19 h 94"/>
                  <a:gd name="T14" fmla="*/ 74 w 78"/>
                  <a:gd name="T15" fmla="*/ 35 h 94"/>
                  <a:gd name="T16" fmla="*/ 66 w 78"/>
                  <a:gd name="T17" fmla="*/ 54 h 94"/>
                  <a:gd name="T18" fmla="*/ 78 w 78"/>
                  <a:gd name="T19" fmla="*/ 73 h 94"/>
                  <a:gd name="T20" fmla="*/ 57 w 78"/>
                  <a:gd name="T21" fmla="*/ 76 h 94"/>
                  <a:gd name="T22" fmla="*/ 27 w 78"/>
                  <a:gd name="T23" fmla="*/ 94 h 94"/>
                  <a:gd name="T24" fmla="*/ 0 w 78"/>
                  <a:gd name="T25" fmla="*/ 7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94">
                    <a:moveTo>
                      <a:pt x="0" y="73"/>
                    </a:moveTo>
                    <a:lnTo>
                      <a:pt x="18" y="55"/>
                    </a:lnTo>
                    <a:lnTo>
                      <a:pt x="12" y="34"/>
                    </a:lnTo>
                    <a:lnTo>
                      <a:pt x="20" y="20"/>
                    </a:lnTo>
                    <a:lnTo>
                      <a:pt x="39" y="19"/>
                    </a:lnTo>
                    <a:lnTo>
                      <a:pt x="40" y="0"/>
                    </a:lnTo>
                    <a:lnTo>
                      <a:pt x="59" y="19"/>
                    </a:lnTo>
                    <a:lnTo>
                      <a:pt x="74" y="35"/>
                    </a:lnTo>
                    <a:lnTo>
                      <a:pt x="66" y="54"/>
                    </a:lnTo>
                    <a:lnTo>
                      <a:pt x="78" y="73"/>
                    </a:lnTo>
                    <a:lnTo>
                      <a:pt x="57" y="76"/>
                    </a:lnTo>
                    <a:lnTo>
                      <a:pt x="27" y="94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31"/>
              <p:cNvSpPr>
                <a:spLocks/>
              </p:cNvSpPr>
              <p:nvPr/>
            </p:nvSpPr>
            <p:spPr bwMode="auto">
              <a:xfrm>
                <a:off x="2733" y="1332"/>
                <a:ext cx="82" cy="96"/>
              </a:xfrm>
              <a:custGeom>
                <a:avLst/>
                <a:gdLst>
                  <a:gd name="T0" fmla="*/ 0 w 90"/>
                  <a:gd name="T1" fmla="*/ 98 h 104"/>
                  <a:gd name="T2" fmla="*/ 15 w 90"/>
                  <a:gd name="T3" fmla="*/ 63 h 104"/>
                  <a:gd name="T4" fmla="*/ 18 w 90"/>
                  <a:gd name="T5" fmla="*/ 24 h 104"/>
                  <a:gd name="T6" fmla="*/ 24 w 90"/>
                  <a:gd name="T7" fmla="*/ 6 h 104"/>
                  <a:gd name="T8" fmla="*/ 36 w 90"/>
                  <a:gd name="T9" fmla="*/ 0 h 104"/>
                  <a:gd name="T10" fmla="*/ 39 w 90"/>
                  <a:gd name="T11" fmla="*/ 38 h 104"/>
                  <a:gd name="T12" fmla="*/ 54 w 90"/>
                  <a:gd name="T13" fmla="*/ 17 h 104"/>
                  <a:gd name="T14" fmla="*/ 67 w 90"/>
                  <a:gd name="T15" fmla="*/ 13 h 104"/>
                  <a:gd name="T16" fmla="*/ 82 w 90"/>
                  <a:gd name="T17" fmla="*/ 29 h 104"/>
                  <a:gd name="T18" fmla="*/ 90 w 90"/>
                  <a:gd name="T19" fmla="*/ 48 h 104"/>
                  <a:gd name="T20" fmla="*/ 76 w 90"/>
                  <a:gd name="T21" fmla="*/ 68 h 104"/>
                  <a:gd name="T22" fmla="*/ 40 w 90"/>
                  <a:gd name="T23" fmla="*/ 78 h 104"/>
                  <a:gd name="T24" fmla="*/ 15 w 90"/>
                  <a:gd name="T25" fmla="*/ 104 h 104"/>
                  <a:gd name="T26" fmla="*/ 0 w 90"/>
                  <a:gd name="T27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04">
                    <a:moveTo>
                      <a:pt x="0" y="98"/>
                    </a:moveTo>
                    <a:lnTo>
                      <a:pt x="15" y="63"/>
                    </a:lnTo>
                    <a:lnTo>
                      <a:pt x="18" y="24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39" y="38"/>
                    </a:lnTo>
                    <a:lnTo>
                      <a:pt x="54" y="17"/>
                    </a:lnTo>
                    <a:lnTo>
                      <a:pt x="67" y="13"/>
                    </a:lnTo>
                    <a:lnTo>
                      <a:pt x="82" y="29"/>
                    </a:lnTo>
                    <a:lnTo>
                      <a:pt x="90" y="48"/>
                    </a:lnTo>
                    <a:lnTo>
                      <a:pt x="76" y="68"/>
                    </a:lnTo>
                    <a:lnTo>
                      <a:pt x="40" y="78"/>
                    </a:lnTo>
                    <a:lnTo>
                      <a:pt x="15" y="104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32"/>
              <p:cNvSpPr>
                <a:spLocks/>
              </p:cNvSpPr>
              <p:nvPr/>
            </p:nvSpPr>
            <p:spPr bwMode="auto">
              <a:xfrm>
                <a:off x="1718" y="1710"/>
                <a:ext cx="53" cy="42"/>
              </a:xfrm>
              <a:custGeom>
                <a:avLst/>
                <a:gdLst>
                  <a:gd name="T0" fmla="*/ 6 w 58"/>
                  <a:gd name="T1" fmla="*/ 46 h 46"/>
                  <a:gd name="T2" fmla="*/ 58 w 58"/>
                  <a:gd name="T3" fmla="*/ 43 h 46"/>
                  <a:gd name="T4" fmla="*/ 58 w 58"/>
                  <a:gd name="T5" fmla="*/ 27 h 46"/>
                  <a:gd name="T6" fmla="*/ 43 w 58"/>
                  <a:gd name="T7" fmla="*/ 6 h 46"/>
                  <a:gd name="T8" fmla="*/ 30 w 58"/>
                  <a:gd name="T9" fmla="*/ 0 h 46"/>
                  <a:gd name="T10" fmla="*/ 0 w 58"/>
                  <a:gd name="T11" fmla="*/ 24 h 46"/>
                  <a:gd name="T12" fmla="*/ 6 w 5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6">
                    <a:moveTo>
                      <a:pt x="6" y="46"/>
                    </a:moveTo>
                    <a:lnTo>
                      <a:pt x="58" y="43"/>
                    </a:lnTo>
                    <a:lnTo>
                      <a:pt x="58" y="27"/>
                    </a:lnTo>
                    <a:lnTo>
                      <a:pt x="43" y="6"/>
                    </a:lnTo>
                    <a:lnTo>
                      <a:pt x="30" y="0"/>
                    </a:lnTo>
                    <a:lnTo>
                      <a:pt x="0" y="24"/>
                    </a:lnTo>
                    <a:lnTo>
                      <a:pt x="6" y="4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33"/>
              <p:cNvSpPr>
                <a:spLocks/>
              </p:cNvSpPr>
              <p:nvPr/>
            </p:nvSpPr>
            <p:spPr bwMode="auto">
              <a:xfrm>
                <a:off x="1957" y="1760"/>
                <a:ext cx="30" cy="58"/>
              </a:xfrm>
              <a:custGeom>
                <a:avLst/>
                <a:gdLst>
                  <a:gd name="T0" fmla="*/ 19 w 33"/>
                  <a:gd name="T1" fmla="*/ 0 h 63"/>
                  <a:gd name="T2" fmla="*/ 6 w 33"/>
                  <a:gd name="T3" fmla="*/ 18 h 63"/>
                  <a:gd name="T4" fmla="*/ 0 w 33"/>
                  <a:gd name="T5" fmla="*/ 33 h 63"/>
                  <a:gd name="T6" fmla="*/ 26 w 33"/>
                  <a:gd name="T7" fmla="*/ 63 h 63"/>
                  <a:gd name="T8" fmla="*/ 33 w 33"/>
                  <a:gd name="T9" fmla="*/ 53 h 63"/>
                  <a:gd name="T10" fmla="*/ 26 w 33"/>
                  <a:gd name="T11" fmla="*/ 30 h 63"/>
                  <a:gd name="T12" fmla="*/ 19 w 3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3">
                    <a:moveTo>
                      <a:pt x="19" y="0"/>
                    </a:moveTo>
                    <a:lnTo>
                      <a:pt x="6" y="18"/>
                    </a:lnTo>
                    <a:lnTo>
                      <a:pt x="0" y="33"/>
                    </a:lnTo>
                    <a:lnTo>
                      <a:pt x="26" y="63"/>
                    </a:lnTo>
                    <a:lnTo>
                      <a:pt x="33" y="53"/>
                    </a:lnTo>
                    <a:lnTo>
                      <a:pt x="26" y="3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3" name="Group 36"/>
            <p:cNvGrpSpPr>
              <a:grpSpLocks/>
            </p:cNvGrpSpPr>
            <p:nvPr/>
          </p:nvGrpSpPr>
          <p:grpSpPr bwMode="auto">
            <a:xfrm>
              <a:off x="827584" y="836712"/>
              <a:ext cx="2594917" cy="3028290"/>
              <a:chOff x="1134" y="914"/>
              <a:chExt cx="2948" cy="3002"/>
            </a:xfrm>
            <a:gradFill flip="none" rotWithShape="1">
              <a:gsLst>
                <a:gs pos="50000">
                  <a:schemeClr val="bg2"/>
                </a:gs>
                <a:gs pos="13000">
                  <a:srgbClr val="00B0F0"/>
                </a:gs>
              </a:gsLst>
              <a:lin ang="0" scaled="0"/>
              <a:tileRect/>
            </a:gradFill>
          </p:grpSpPr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1283" y="914"/>
                <a:ext cx="2208" cy="2352"/>
              </a:xfrm>
              <a:custGeom>
                <a:avLst/>
                <a:gdLst/>
                <a:ahLst/>
                <a:cxnLst>
                  <a:cxn ang="0">
                    <a:pos x="598" y="5496"/>
                  </a:cxn>
                  <a:cxn ang="0">
                    <a:pos x="1323" y="5880"/>
                  </a:cxn>
                  <a:cxn ang="0">
                    <a:pos x="1654" y="6222"/>
                  </a:cxn>
                  <a:cxn ang="0">
                    <a:pos x="1021" y="6402"/>
                  </a:cxn>
                  <a:cxn ang="0">
                    <a:pos x="1471" y="7306"/>
                  </a:cxn>
                  <a:cxn ang="0">
                    <a:pos x="2319" y="7578"/>
                  </a:cxn>
                  <a:cxn ang="0">
                    <a:pos x="3483" y="7560"/>
                  </a:cxn>
                  <a:cxn ang="0">
                    <a:pos x="4144" y="7642"/>
                  </a:cxn>
                  <a:cxn ang="0">
                    <a:pos x="4776" y="7797"/>
                  </a:cxn>
                  <a:cxn ang="0">
                    <a:pos x="4650" y="8139"/>
                  </a:cxn>
                  <a:cxn ang="0">
                    <a:pos x="3840" y="7965"/>
                  </a:cxn>
                  <a:cxn ang="0">
                    <a:pos x="2268" y="7809"/>
                  </a:cxn>
                  <a:cxn ang="0">
                    <a:pos x="1912" y="8710"/>
                  </a:cxn>
                  <a:cxn ang="0">
                    <a:pos x="2431" y="10354"/>
                  </a:cxn>
                  <a:cxn ang="0">
                    <a:pos x="2971" y="10537"/>
                  </a:cxn>
                  <a:cxn ang="0">
                    <a:pos x="3735" y="11269"/>
                  </a:cxn>
                  <a:cxn ang="0">
                    <a:pos x="4072" y="11176"/>
                  </a:cxn>
                  <a:cxn ang="0">
                    <a:pos x="4788" y="11527"/>
                  </a:cxn>
                  <a:cxn ang="0">
                    <a:pos x="5107" y="11565"/>
                  </a:cxn>
                  <a:cxn ang="0">
                    <a:pos x="4821" y="10365"/>
                  </a:cxn>
                  <a:cxn ang="0">
                    <a:pos x="4648" y="9327"/>
                  </a:cxn>
                  <a:cxn ang="0">
                    <a:pos x="5328" y="9715"/>
                  </a:cxn>
                  <a:cxn ang="0">
                    <a:pos x="5374" y="9196"/>
                  </a:cxn>
                  <a:cxn ang="0">
                    <a:pos x="4933" y="8440"/>
                  </a:cxn>
                  <a:cxn ang="0">
                    <a:pos x="6073" y="8487"/>
                  </a:cxn>
                  <a:cxn ang="0">
                    <a:pos x="6684" y="8637"/>
                  </a:cxn>
                  <a:cxn ang="0">
                    <a:pos x="6511" y="7678"/>
                  </a:cxn>
                  <a:cxn ang="0">
                    <a:pos x="5047" y="6855"/>
                  </a:cxn>
                  <a:cxn ang="0">
                    <a:pos x="4335" y="6343"/>
                  </a:cxn>
                  <a:cxn ang="0">
                    <a:pos x="4875" y="6028"/>
                  </a:cxn>
                  <a:cxn ang="0">
                    <a:pos x="4624" y="5412"/>
                  </a:cxn>
                  <a:cxn ang="0">
                    <a:pos x="5151" y="5818"/>
                  </a:cxn>
                  <a:cxn ang="0">
                    <a:pos x="5419" y="5548"/>
                  </a:cxn>
                  <a:cxn ang="0">
                    <a:pos x="4221" y="3840"/>
                  </a:cxn>
                  <a:cxn ang="0">
                    <a:pos x="4356" y="2844"/>
                  </a:cxn>
                  <a:cxn ang="0">
                    <a:pos x="4800" y="2758"/>
                  </a:cxn>
                  <a:cxn ang="0">
                    <a:pos x="5416" y="3672"/>
                  </a:cxn>
                  <a:cxn ang="0">
                    <a:pos x="6021" y="3885"/>
                  </a:cxn>
                  <a:cxn ang="0">
                    <a:pos x="6036" y="3382"/>
                  </a:cxn>
                  <a:cxn ang="0">
                    <a:pos x="6558" y="3625"/>
                  </a:cxn>
                  <a:cxn ang="0">
                    <a:pos x="7275" y="3504"/>
                  </a:cxn>
                  <a:cxn ang="0">
                    <a:pos x="6393" y="2731"/>
                  </a:cxn>
                  <a:cxn ang="0">
                    <a:pos x="6757" y="2304"/>
                  </a:cxn>
                  <a:cxn ang="0">
                    <a:pos x="7950" y="1993"/>
                  </a:cxn>
                  <a:cxn ang="0">
                    <a:pos x="8481" y="1794"/>
                  </a:cxn>
                  <a:cxn ang="0">
                    <a:pos x="9960" y="2038"/>
                  </a:cxn>
                  <a:cxn ang="0">
                    <a:pos x="10644" y="1117"/>
                  </a:cxn>
                  <a:cxn ang="0">
                    <a:pos x="10431" y="118"/>
                  </a:cxn>
                  <a:cxn ang="0">
                    <a:pos x="9970" y="919"/>
                  </a:cxn>
                  <a:cxn ang="0">
                    <a:pos x="8421" y="879"/>
                  </a:cxn>
                  <a:cxn ang="0">
                    <a:pos x="7251" y="523"/>
                  </a:cxn>
                  <a:cxn ang="0">
                    <a:pos x="6274" y="691"/>
                  </a:cxn>
                  <a:cxn ang="0">
                    <a:pos x="5346" y="915"/>
                  </a:cxn>
                  <a:cxn ang="0">
                    <a:pos x="3816" y="1348"/>
                  </a:cxn>
                  <a:cxn ang="0">
                    <a:pos x="2572" y="1927"/>
                  </a:cxn>
                  <a:cxn ang="0">
                    <a:pos x="1536" y="2161"/>
                  </a:cxn>
                  <a:cxn ang="0">
                    <a:pos x="1149" y="3067"/>
                  </a:cxn>
                  <a:cxn ang="0">
                    <a:pos x="405" y="3967"/>
                  </a:cxn>
                </a:cxnLst>
                <a:rect l="0" t="0" r="r" b="b"/>
                <a:pathLst>
                  <a:path w="11040" h="11761">
                    <a:moveTo>
                      <a:pt x="0" y="4672"/>
                    </a:moveTo>
                    <a:lnTo>
                      <a:pt x="123" y="4873"/>
                    </a:lnTo>
                    <a:lnTo>
                      <a:pt x="243" y="4914"/>
                    </a:lnTo>
                    <a:lnTo>
                      <a:pt x="169" y="5112"/>
                    </a:lnTo>
                    <a:lnTo>
                      <a:pt x="289" y="5169"/>
                    </a:lnTo>
                    <a:lnTo>
                      <a:pt x="274" y="5310"/>
                    </a:lnTo>
                    <a:lnTo>
                      <a:pt x="433" y="5364"/>
                    </a:lnTo>
                    <a:lnTo>
                      <a:pt x="555" y="5364"/>
                    </a:lnTo>
                    <a:lnTo>
                      <a:pt x="598" y="5496"/>
                    </a:lnTo>
                    <a:lnTo>
                      <a:pt x="976" y="5910"/>
                    </a:lnTo>
                    <a:lnTo>
                      <a:pt x="997" y="6055"/>
                    </a:lnTo>
                    <a:lnTo>
                      <a:pt x="1126" y="6070"/>
                    </a:lnTo>
                    <a:lnTo>
                      <a:pt x="1101" y="5923"/>
                    </a:lnTo>
                    <a:lnTo>
                      <a:pt x="1099" y="5820"/>
                    </a:lnTo>
                    <a:lnTo>
                      <a:pt x="1149" y="5751"/>
                    </a:lnTo>
                    <a:lnTo>
                      <a:pt x="1201" y="5824"/>
                    </a:lnTo>
                    <a:lnTo>
                      <a:pt x="1246" y="5935"/>
                    </a:lnTo>
                    <a:lnTo>
                      <a:pt x="1323" y="5880"/>
                    </a:lnTo>
                    <a:lnTo>
                      <a:pt x="1453" y="5998"/>
                    </a:lnTo>
                    <a:lnTo>
                      <a:pt x="1521" y="6015"/>
                    </a:lnTo>
                    <a:lnTo>
                      <a:pt x="1573" y="5941"/>
                    </a:lnTo>
                    <a:lnTo>
                      <a:pt x="1683" y="5907"/>
                    </a:lnTo>
                    <a:lnTo>
                      <a:pt x="1716" y="6034"/>
                    </a:lnTo>
                    <a:lnTo>
                      <a:pt x="1732" y="6210"/>
                    </a:lnTo>
                    <a:lnTo>
                      <a:pt x="1789" y="6279"/>
                    </a:lnTo>
                    <a:lnTo>
                      <a:pt x="1761" y="6330"/>
                    </a:lnTo>
                    <a:lnTo>
                      <a:pt x="1654" y="6222"/>
                    </a:lnTo>
                    <a:lnTo>
                      <a:pt x="1552" y="6282"/>
                    </a:lnTo>
                    <a:lnTo>
                      <a:pt x="1545" y="6178"/>
                    </a:lnTo>
                    <a:lnTo>
                      <a:pt x="1443" y="6150"/>
                    </a:lnTo>
                    <a:lnTo>
                      <a:pt x="1291" y="6159"/>
                    </a:lnTo>
                    <a:lnTo>
                      <a:pt x="1231" y="6117"/>
                    </a:lnTo>
                    <a:lnTo>
                      <a:pt x="1144" y="6174"/>
                    </a:lnTo>
                    <a:lnTo>
                      <a:pt x="1053" y="6138"/>
                    </a:lnTo>
                    <a:lnTo>
                      <a:pt x="1108" y="6315"/>
                    </a:lnTo>
                    <a:lnTo>
                      <a:pt x="1021" y="6402"/>
                    </a:lnTo>
                    <a:lnTo>
                      <a:pt x="1080" y="6522"/>
                    </a:lnTo>
                    <a:lnTo>
                      <a:pt x="1188" y="6451"/>
                    </a:lnTo>
                    <a:lnTo>
                      <a:pt x="1266" y="6489"/>
                    </a:lnTo>
                    <a:lnTo>
                      <a:pt x="1266" y="6571"/>
                    </a:lnTo>
                    <a:lnTo>
                      <a:pt x="1401" y="6624"/>
                    </a:lnTo>
                    <a:lnTo>
                      <a:pt x="1458" y="6787"/>
                    </a:lnTo>
                    <a:lnTo>
                      <a:pt x="1503" y="7030"/>
                    </a:lnTo>
                    <a:lnTo>
                      <a:pt x="1635" y="7134"/>
                    </a:lnTo>
                    <a:lnTo>
                      <a:pt x="1471" y="7306"/>
                    </a:lnTo>
                    <a:lnTo>
                      <a:pt x="1651" y="7360"/>
                    </a:lnTo>
                    <a:lnTo>
                      <a:pt x="1620" y="7485"/>
                    </a:lnTo>
                    <a:lnTo>
                      <a:pt x="1710" y="7560"/>
                    </a:lnTo>
                    <a:lnTo>
                      <a:pt x="1875" y="7554"/>
                    </a:lnTo>
                    <a:lnTo>
                      <a:pt x="1875" y="7450"/>
                    </a:lnTo>
                    <a:lnTo>
                      <a:pt x="2085" y="7350"/>
                    </a:lnTo>
                    <a:lnTo>
                      <a:pt x="2253" y="7465"/>
                    </a:lnTo>
                    <a:lnTo>
                      <a:pt x="2241" y="7572"/>
                    </a:lnTo>
                    <a:lnTo>
                      <a:pt x="2319" y="7578"/>
                    </a:lnTo>
                    <a:lnTo>
                      <a:pt x="2511" y="7471"/>
                    </a:lnTo>
                    <a:lnTo>
                      <a:pt x="2655" y="7453"/>
                    </a:lnTo>
                    <a:lnTo>
                      <a:pt x="2745" y="7524"/>
                    </a:lnTo>
                    <a:lnTo>
                      <a:pt x="2863" y="7396"/>
                    </a:lnTo>
                    <a:lnTo>
                      <a:pt x="2947" y="7395"/>
                    </a:lnTo>
                    <a:lnTo>
                      <a:pt x="3090" y="7350"/>
                    </a:lnTo>
                    <a:lnTo>
                      <a:pt x="3151" y="7405"/>
                    </a:lnTo>
                    <a:lnTo>
                      <a:pt x="3351" y="7411"/>
                    </a:lnTo>
                    <a:lnTo>
                      <a:pt x="3483" y="7560"/>
                    </a:lnTo>
                    <a:lnTo>
                      <a:pt x="3525" y="7467"/>
                    </a:lnTo>
                    <a:lnTo>
                      <a:pt x="3649" y="7530"/>
                    </a:lnTo>
                    <a:lnTo>
                      <a:pt x="3778" y="7560"/>
                    </a:lnTo>
                    <a:lnTo>
                      <a:pt x="3828" y="7510"/>
                    </a:lnTo>
                    <a:lnTo>
                      <a:pt x="3831" y="7425"/>
                    </a:lnTo>
                    <a:lnTo>
                      <a:pt x="3858" y="7312"/>
                    </a:lnTo>
                    <a:lnTo>
                      <a:pt x="4020" y="7395"/>
                    </a:lnTo>
                    <a:lnTo>
                      <a:pt x="4063" y="7554"/>
                    </a:lnTo>
                    <a:lnTo>
                      <a:pt x="4144" y="7642"/>
                    </a:lnTo>
                    <a:lnTo>
                      <a:pt x="4155" y="7545"/>
                    </a:lnTo>
                    <a:lnTo>
                      <a:pt x="4233" y="7480"/>
                    </a:lnTo>
                    <a:lnTo>
                      <a:pt x="4320" y="7434"/>
                    </a:lnTo>
                    <a:lnTo>
                      <a:pt x="4354" y="7578"/>
                    </a:lnTo>
                    <a:lnTo>
                      <a:pt x="4519" y="7677"/>
                    </a:lnTo>
                    <a:lnTo>
                      <a:pt x="4473" y="7764"/>
                    </a:lnTo>
                    <a:lnTo>
                      <a:pt x="4591" y="7756"/>
                    </a:lnTo>
                    <a:lnTo>
                      <a:pt x="4761" y="7872"/>
                    </a:lnTo>
                    <a:lnTo>
                      <a:pt x="4776" y="7797"/>
                    </a:lnTo>
                    <a:lnTo>
                      <a:pt x="4909" y="7839"/>
                    </a:lnTo>
                    <a:lnTo>
                      <a:pt x="4972" y="7935"/>
                    </a:lnTo>
                    <a:lnTo>
                      <a:pt x="5040" y="7824"/>
                    </a:lnTo>
                    <a:lnTo>
                      <a:pt x="5133" y="7903"/>
                    </a:lnTo>
                    <a:lnTo>
                      <a:pt x="5284" y="7917"/>
                    </a:lnTo>
                    <a:lnTo>
                      <a:pt x="5100" y="8130"/>
                    </a:lnTo>
                    <a:lnTo>
                      <a:pt x="4953" y="8131"/>
                    </a:lnTo>
                    <a:lnTo>
                      <a:pt x="4800" y="8086"/>
                    </a:lnTo>
                    <a:lnTo>
                      <a:pt x="4650" y="8139"/>
                    </a:lnTo>
                    <a:lnTo>
                      <a:pt x="4567" y="8217"/>
                    </a:lnTo>
                    <a:lnTo>
                      <a:pt x="4660" y="8275"/>
                    </a:lnTo>
                    <a:lnTo>
                      <a:pt x="4842" y="8305"/>
                    </a:lnTo>
                    <a:lnTo>
                      <a:pt x="4720" y="8352"/>
                    </a:lnTo>
                    <a:lnTo>
                      <a:pt x="4536" y="8401"/>
                    </a:lnTo>
                    <a:lnTo>
                      <a:pt x="4441" y="8190"/>
                    </a:lnTo>
                    <a:lnTo>
                      <a:pt x="4216" y="8092"/>
                    </a:lnTo>
                    <a:lnTo>
                      <a:pt x="4014" y="7965"/>
                    </a:lnTo>
                    <a:lnTo>
                      <a:pt x="3840" y="7965"/>
                    </a:lnTo>
                    <a:lnTo>
                      <a:pt x="3588" y="7873"/>
                    </a:lnTo>
                    <a:lnTo>
                      <a:pt x="3378" y="7699"/>
                    </a:lnTo>
                    <a:lnTo>
                      <a:pt x="3049" y="7542"/>
                    </a:lnTo>
                    <a:lnTo>
                      <a:pt x="2961" y="7545"/>
                    </a:lnTo>
                    <a:lnTo>
                      <a:pt x="2898" y="7485"/>
                    </a:lnTo>
                    <a:lnTo>
                      <a:pt x="2752" y="7633"/>
                    </a:lnTo>
                    <a:lnTo>
                      <a:pt x="2631" y="7837"/>
                    </a:lnTo>
                    <a:lnTo>
                      <a:pt x="2451" y="7930"/>
                    </a:lnTo>
                    <a:lnTo>
                      <a:pt x="2268" y="7809"/>
                    </a:lnTo>
                    <a:lnTo>
                      <a:pt x="2074" y="7782"/>
                    </a:lnTo>
                    <a:lnTo>
                      <a:pt x="2061" y="8017"/>
                    </a:lnTo>
                    <a:lnTo>
                      <a:pt x="1980" y="8100"/>
                    </a:lnTo>
                    <a:lnTo>
                      <a:pt x="1969" y="8185"/>
                    </a:lnTo>
                    <a:lnTo>
                      <a:pt x="1747" y="8380"/>
                    </a:lnTo>
                    <a:lnTo>
                      <a:pt x="1626" y="8356"/>
                    </a:lnTo>
                    <a:lnTo>
                      <a:pt x="1611" y="8577"/>
                    </a:lnTo>
                    <a:lnTo>
                      <a:pt x="1768" y="8617"/>
                    </a:lnTo>
                    <a:lnTo>
                      <a:pt x="1912" y="8710"/>
                    </a:lnTo>
                    <a:lnTo>
                      <a:pt x="1948" y="8836"/>
                    </a:lnTo>
                    <a:lnTo>
                      <a:pt x="1951" y="9000"/>
                    </a:lnTo>
                    <a:lnTo>
                      <a:pt x="2104" y="9016"/>
                    </a:lnTo>
                    <a:lnTo>
                      <a:pt x="2296" y="9177"/>
                    </a:lnTo>
                    <a:lnTo>
                      <a:pt x="2467" y="9343"/>
                    </a:lnTo>
                    <a:lnTo>
                      <a:pt x="2557" y="9589"/>
                    </a:lnTo>
                    <a:lnTo>
                      <a:pt x="2610" y="9750"/>
                    </a:lnTo>
                    <a:lnTo>
                      <a:pt x="2353" y="10050"/>
                    </a:lnTo>
                    <a:lnTo>
                      <a:pt x="2431" y="10354"/>
                    </a:lnTo>
                    <a:lnTo>
                      <a:pt x="2557" y="10513"/>
                    </a:lnTo>
                    <a:lnTo>
                      <a:pt x="2569" y="10752"/>
                    </a:lnTo>
                    <a:lnTo>
                      <a:pt x="2610" y="10875"/>
                    </a:lnTo>
                    <a:lnTo>
                      <a:pt x="2749" y="10854"/>
                    </a:lnTo>
                    <a:lnTo>
                      <a:pt x="2880" y="11053"/>
                    </a:lnTo>
                    <a:lnTo>
                      <a:pt x="3003" y="10936"/>
                    </a:lnTo>
                    <a:lnTo>
                      <a:pt x="3001" y="10822"/>
                    </a:lnTo>
                    <a:lnTo>
                      <a:pt x="2988" y="10644"/>
                    </a:lnTo>
                    <a:lnTo>
                      <a:pt x="2971" y="10537"/>
                    </a:lnTo>
                    <a:lnTo>
                      <a:pt x="3000" y="10441"/>
                    </a:lnTo>
                    <a:lnTo>
                      <a:pt x="3115" y="10402"/>
                    </a:lnTo>
                    <a:lnTo>
                      <a:pt x="3285" y="10374"/>
                    </a:lnTo>
                    <a:lnTo>
                      <a:pt x="3375" y="10450"/>
                    </a:lnTo>
                    <a:lnTo>
                      <a:pt x="3366" y="10663"/>
                    </a:lnTo>
                    <a:lnTo>
                      <a:pt x="3525" y="10681"/>
                    </a:lnTo>
                    <a:lnTo>
                      <a:pt x="3679" y="11062"/>
                    </a:lnTo>
                    <a:lnTo>
                      <a:pt x="3771" y="11173"/>
                    </a:lnTo>
                    <a:lnTo>
                      <a:pt x="3735" y="11269"/>
                    </a:lnTo>
                    <a:lnTo>
                      <a:pt x="3786" y="11460"/>
                    </a:lnTo>
                    <a:lnTo>
                      <a:pt x="3705" y="11550"/>
                    </a:lnTo>
                    <a:lnTo>
                      <a:pt x="3901" y="11634"/>
                    </a:lnTo>
                    <a:lnTo>
                      <a:pt x="3931" y="11761"/>
                    </a:lnTo>
                    <a:lnTo>
                      <a:pt x="3996" y="11635"/>
                    </a:lnTo>
                    <a:lnTo>
                      <a:pt x="3951" y="11461"/>
                    </a:lnTo>
                    <a:lnTo>
                      <a:pt x="3949" y="11338"/>
                    </a:lnTo>
                    <a:lnTo>
                      <a:pt x="4018" y="11251"/>
                    </a:lnTo>
                    <a:lnTo>
                      <a:pt x="4072" y="11176"/>
                    </a:lnTo>
                    <a:lnTo>
                      <a:pt x="4020" y="11053"/>
                    </a:lnTo>
                    <a:lnTo>
                      <a:pt x="4096" y="10965"/>
                    </a:lnTo>
                    <a:lnTo>
                      <a:pt x="4246" y="10858"/>
                    </a:lnTo>
                    <a:lnTo>
                      <a:pt x="4348" y="10900"/>
                    </a:lnTo>
                    <a:lnTo>
                      <a:pt x="4470" y="10933"/>
                    </a:lnTo>
                    <a:lnTo>
                      <a:pt x="4521" y="11139"/>
                    </a:lnTo>
                    <a:lnTo>
                      <a:pt x="4626" y="11200"/>
                    </a:lnTo>
                    <a:lnTo>
                      <a:pt x="4650" y="11319"/>
                    </a:lnTo>
                    <a:lnTo>
                      <a:pt x="4788" y="11527"/>
                    </a:lnTo>
                    <a:lnTo>
                      <a:pt x="4719" y="11610"/>
                    </a:lnTo>
                    <a:lnTo>
                      <a:pt x="4816" y="11686"/>
                    </a:lnTo>
                    <a:lnTo>
                      <a:pt x="4861" y="11626"/>
                    </a:lnTo>
                    <a:lnTo>
                      <a:pt x="4789" y="11530"/>
                    </a:lnTo>
                    <a:lnTo>
                      <a:pt x="4911" y="11503"/>
                    </a:lnTo>
                    <a:lnTo>
                      <a:pt x="5013" y="11715"/>
                    </a:lnTo>
                    <a:lnTo>
                      <a:pt x="5148" y="11715"/>
                    </a:lnTo>
                    <a:lnTo>
                      <a:pt x="5203" y="11685"/>
                    </a:lnTo>
                    <a:lnTo>
                      <a:pt x="5107" y="11565"/>
                    </a:lnTo>
                    <a:lnTo>
                      <a:pt x="5131" y="11455"/>
                    </a:lnTo>
                    <a:lnTo>
                      <a:pt x="5011" y="11427"/>
                    </a:lnTo>
                    <a:lnTo>
                      <a:pt x="4911" y="11295"/>
                    </a:lnTo>
                    <a:lnTo>
                      <a:pt x="4878" y="11100"/>
                    </a:lnTo>
                    <a:lnTo>
                      <a:pt x="4911" y="11038"/>
                    </a:lnTo>
                    <a:lnTo>
                      <a:pt x="5055" y="11079"/>
                    </a:lnTo>
                    <a:lnTo>
                      <a:pt x="5056" y="10944"/>
                    </a:lnTo>
                    <a:lnTo>
                      <a:pt x="4938" y="10785"/>
                    </a:lnTo>
                    <a:lnTo>
                      <a:pt x="4821" y="10365"/>
                    </a:lnTo>
                    <a:lnTo>
                      <a:pt x="4791" y="10239"/>
                    </a:lnTo>
                    <a:lnTo>
                      <a:pt x="4668" y="10194"/>
                    </a:lnTo>
                    <a:lnTo>
                      <a:pt x="4696" y="10006"/>
                    </a:lnTo>
                    <a:lnTo>
                      <a:pt x="4561" y="9823"/>
                    </a:lnTo>
                    <a:lnTo>
                      <a:pt x="4356" y="9391"/>
                    </a:lnTo>
                    <a:lnTo>
                      <a:pt x="4378" y="9280"/>
                    </a:lnTo>
                    <a:lnTo>
                      <a:pt x="4473" y="9240"/>
                    </a:lnTo>
                    <a:lnTo>
                      <a:pt x="4548" y="9298"/>
                    </a:lnTo>
                    <a:lnTo>
                      <a:pt x="4648" y="9327"/>
                    </a:lnTo>
                    <a:lnTo>
                      <a:pt x="4759" y="9298"/>
                    </a:lnTo>
                    <a:lnTo>
                      <a:pt x="4912" y="9430"/>
                    </a:lnTo>
                    <a:lnTo>
                      <a:pt x="5088" y="9480"/>
                    </a:lnTo>
                    <a:lnTo>
                      <a:pt x="5089" y="9609"/>
                    </a:lnTo>
                    <a:lnTo>
                      <a:pt x="4969" y="9609"/>
                    </a:lnTo>
                    <a:lnTo>
                      <a:pt x="4996" y="9714"/>
                    </a:lnTo>
                    <a:lnTo>
                      <a:pt x="5145" y="9820"/>
                    </a:lnTo>
                    <a:lnTo>
                      <a:pt x="5206" y="9744"/>
                    </a:lnTo>
                    <a:lnTo>
                      <a:pt x="5328" y="9715"/>
                    </a:lnTo>
                    <a:lnTo>
                      <a:pt x="5281" y="9625"/>
                    </a:lnTo>
                    <a:lnTo>
                      <a:pt x="5404" y="9568"/>
                    </a:lnTo>
                    <a:lnTo>
                      <a:pt x="5715" y="9552"/>
                    </a:lnTo>
                    <a:lnTo>
                      <a:pt x="5731" y="9498"/>
                    </a:lnTo>
                    <a:lnTo>
                      <a:pt x="5541" y="9312"/>
                    </a:lnTo>
                    <a:lnTo>
                      <a:pt x="5566" y="9220"/>
                    </a:lnTo>
                    <a:lnTo>
                      <a:pt x="5572" y="9075"/>
                    </a:lnTo>
                    <a:lnTo>
                      <a:pt x="5445" y="9075"/>
                    </a:lnTo>
                    <a:lnTo>
                      <a:pt x="5374" y="9196"/>
                    </a:lnTo>
                    <a:lnTo>
                      <a:pt x="5254" y="9205"/>
                    </a:lnTo>
                    <a:lnTo>
                      <a:pt x="5160" y="9088"/>
                    </a:lnTo>
                    <a:lnTo>
                      <a:pt x="5163" y="8890"/>
                    </a:lnTo>
                    <a:lnTo>
                      <a:pt x="4996" y="8862"/>
                    </a:lnTo>
                    <a:lnTo>
                      <a:pt x="5148" y="8700"/>
                    </a:lnTo>
                    <a:lnTo>
                      <a:pt x="5209" y="8529"/>
                    </a:lnTo>
                    <a:lnTo>
                      <a:pt x="5001" y="8560"/>
                    </a:lnTo>
                    <a:lnTo>
                      <a:pt x="4831" y="8520"/>
                    </a:lnTo>
                    <a:lnTo>
                      <a:pt x="4933" y="8440"/>
                    </a:lnTo>
                    <a:lnTo>
                      <a:pt x="5076" y="8437"/>
                    </a:lnTo>
                    <a:lnTo>
                      <a:pt x="5179" y="8415"/>
                    </a:lnTo>
                    <a:lnTo>
                      <a:pt x="5271" y="8325"/>
                    </a:lnTo>
                    <a:lnTo>
                      <a:pt x="5550" y="8350"/>
                    </a:lnTo>
                    <a:lnTo>
                      <a:pt x="5611" y="8251"/>
                    </a:lnTo>
                    <a:lnTo>
                      <a:pt x="5760" y="8202"/>
                    </a:lnTo>
                    <a:lnTo>
                      <a:pt x="5880" y="8184"/>
                    </a:lnTo>
                    <a:lnTo>
                      <a:pt x="5853" y="8310"/>
                    </a:lnTo>
                    <a:lnTo>
                      <a:pt x="6073" y="8487"/>
                    </a:lnTo>
                    <a:lnTo>
                      <a:pt x="6199" y="8724"/>
                    </a:lnTo>
                    <a:lnTo>
                      <a:pt x="6306" y="8670"/>
                    </a:lnTo>
                    <a:lnTo>
                      <a:pt x="6411" y="8775"/>
                    </a:lnTo>
                    <a:lnTo>
                      <a:pt x="6469" y="8938"/>
                    </a:lnTo>
                    <a:lnTo>
                      <a:pt x="6466" y="9054"/>
                    </a:lnTo>
                    <a:lnTo>
                      <a:pt x="6682" y="9040"/>
                    </a:lnTo>
                    <a:lnTo>
                      <a:pt x="6691" y="8895"/>
                    </a:lnTo>
                    <a:lnTo>
                      <a:pt x="6750" y="8730"/>
                    </a:lnTo>
                    <a:lnTo>
                      <a:pt x="6684" y="8637"/>
                    </a:lnTo>
                    <a:lnTo>
                      <a:pt x="6618" y="8575"/>
                    </a:lnTo>
                    <a:lnTo>
                      <a:pt x="6675" y="8488"/>
                    </a:lnTo>
                    <a:lnTo>
                      <a:pt x="6607" y="8476"/>
                    </a:lnTo>
                    <a:lnTo>
                      <a:pt x="6559" y="8416"/>
                    </a:lnTo>
                    <a:lnTo>
                      <a:pt x="6601" y="8260"/>
                    </a:lnTo>
                    <a:lnTo>
                      <a:pt x="6571" y="8055"/>
                    </a:lnTo>
                    <a:lnTo>
                      <a:pt x="6721" y="7951"/>
                    </a:lnTo>
                    <a:lnTo>
                      <a:pt x="6636" y="7773"/>
                    </a:lnTo>
                    <a:lnTo>
                      <a:pt x="6511" y="7678"/>
                    </a:lnTo>
                    <a:lnTo>
                      <a:pt x="6232" y="7560"/>
                    </a:lnTo>
                    <a:lnTo>
                      <a:pt x="6024" y="7543"/>
                    </a:lnTo>
                    <a:lnTo>
                      <a:pt x="5935" y="7369"/>
                    </a:lnTo>
                    <a:lnTo>
                      <a:pt x="5857" y="7186"/>
                    </a:lnTo>
                    <a:lnTo>
                      <a:pt x="5460" y="6945"/>
                    </a:lnTo>
                    <a:lnTo>
                      <a:pt x="5313" y="6867"/>
                    </a:lnTo>
                    <a:lnTo>
                      <a:pt x="5209" y="6781"/>
                    </a:lnTo>
                    <a:lnTo>
                      <a:pt x="5161" y="6855"/>
                    </a:lnTo>
                    <a:lnTo>
                      <a:pt x="5047" y="6855"/>
                    </a:lnTo>
                    <a:lnTo>
                      <a:pt x="4966" y="6691"/>
                    </a:lnTo>
                    <a:lnTo>
                      <a:pt x="4867" y="6640"/>
                    </a:lnTo>
                    <a:lnTo>
                      <a:pt x="4686" y="6645"/>
                    </a:lnTo>
                    <a:lnTo>
                      <a:pt x="4563" y="6570"/>
                    </a:lnTo>
                    <a:lnTo>
                      <a:pt x="4410" y="6505"/>
                    </a:lnTo>
                    <a:lnTo>
                      <a:pt x="4161" y="6462"/>
                    </a:lnTo>
                    <a:lnTo>
                      <a:pt x="4113" y="6370"/>
                    </a:lnTo>
                    <a:lnTo>
                      <a:pt x="4189" y="6286"/>
                    </a:lnTo>
                    <a:lnTo>
                      <a:pt x="4335" y="6343"/>
                    </a:lnTo>
                    <a:lnTo>
                      <a:pt x="4516" y="6361"/>
                    </a:lnTo>
                    <a:lnTo>
                      <a:pt x="4605" y="6282"/>
                    </a:lnTo>
                    <a:lnTo>
                      <a:pt x="4734" y="6235"/>
                    </a:lnTo>
                    <a:lnTo>
                      <a:pt x="4768" y="6204"/>
                    </a:lnTo>
                    <a:lnTo>
                      <a:pt x="4866" y="6195"/>
                    </a:lnTo>
                    <a:lnTo>
                      <a:pt x="4909" y="6100"/>
                    </a:lnTo>
                    <a:lnTo>
                      <a:pt x="4995" y="6046"/>
                    </a:lnTo>
                    <a:lnTo>
                      <a:pt x="4941" y="5985"/>
                    </a:lnTo>
                    <a:lnTo>
                      <a:pt x="4875" y="6028"/>
                    </a:lnTo>
                    <a:lnTo>
                      <a:pt x="4875" y="5911"/>
                    </a:lnTo>
                    <a:lnTo>
                      <a:pt x="4831" y="5823"/>
                    </a:lnTo>
                    <a:lnTo>
                      <a:pt x="4729" y="5787"/>
                    </a:lnTo>
                    <a:lnTo>
                      <a:pt x="4699" y="5668"/>
                    </a:lnTo>
                    <a:lnTo>
                      <a:pt x="4665" y="5730"/>
                    </a:lnTo>
                    <a:lnTo>
                      <a:pt x="4591" y="5695"/>
                    </a:lnTo>
                    <a:lnTo>
                      <a:pt x="4605" y="5611"/>
                    </a:lnTo>
                    <a:lnTo>
                      <a:pt x="4561" y="5473"/>
                    </a:lnTo>
                    <a:lnTo>
                      <a:pt x="4624" y="5412"/>
                    </a:lnTo>
                    <a:lnTo>
                      <a:pt x="4741" y="5443"/>
                    </a:lnTo>
                    <a:lnTo>
                      <a:pt x="4836" y="5323"/>
                    </a:lnTo>
                    <a:lnTo>
                      <a:pt x="4987" y="5410"/>
                    </a:lnTo>
                    <a:lnTo>
                      <a:pt x="5071" y="5392"/>
                    </a:lnTo>
                    <a:lnTo>
                      <a:pt x="5167" y="5515"/>
                    </a:lnTo>
                    <a:lnTo>
                      <a:pt x="5211" y="5616"/>
                    </a:lnTo>
                    <a:lnTo>
                      <a:pt x="5281" y="5715"/>
                    </a:lnTo>
                    <a:lnTo>
                      <a:pt x="5211" y="5743"/>
                    </a:lnTo>
                    <a:lnTo>
                      <a:pt x="5151" y="5818"/>
                    </a:lnTo>
                    <a:lnTo>
                      <a:pt x="5062" y="5829"/>
                    </a:lnTo>
                    <a:lnTo>
                      <a:pt x="5092" y="5760"/>
                    </a:lnTo>
                    <a:lnTo>
                      <a:pt x="5040" y="5686"/>
                    </a:lnTo>
                    <a:lnTo>
                      <a:pt x="4966" y="5787"/>
                    </a:lnTo>
                    <a:lnTo>
                      <a:pt x="4981" y="5896"/>
                    </a:lnTo>
                    <a:lnTo>
                      <a:pt x="5086" y="5923"/>
                    </a:lnTo>
                    <a:lnTo>
                      <a:pt x="5298" y="5805"/>
                    </a:lnTo>
                    <a:lnTo>
                      <a:pt x="5511" y="5731"/>
                    </a:lnTo>
                    <a:lnTo>
                      <a:pt x="5419" y="5548"/>
                    </a:lnTo>
                    <a:lnTo>
                      <a:pt x="5313" y="5317"/>
                    </a:lnTo>
                    <a:lnTo>
                      <a:pt x="5164" y="5151"/>
                    </a:lnTo>
                    <a:lnTo>
                      <a:pt x="4966" y="4897"/>
                    </a:lnTo>
                    <a:lnTo>
                      <a:pt x="4758" y="4780"/>
                    </a:lnTo>
                    <a:lnTo>
                      <a:pt x="4687" y="4546"/>
                    </a:lnTo>
                    <a:lnTo>
                      <a:pt x="4681" y="4335"/>
                    </a:lnTo>
                    <a:lnTo>
                      <a:pt x="4447" y="4141"/>
                    </a:lnTo>
                    <a:lnTo>
                      <a:pt x="4399" y="3984"/>
                    </a:lnTo>
                    <a:lnTo>
                      <a:pt x="4221" y="3840"/>
                    </a:lnTo>
                    <a:lnTo>
                      <a:pt x="4174" y="3657"/>
                    </a:lnTo>
                    <a:lnTo>
                      <a:pt x="4147" y="3475"/>
                    </a:lnTo>
                    <a:lnTo>
                      <a:pt x="4263" y="3213"/>
                    </a:lnTo>
                    <a:lnTo>
                      <a:pt x="4413" y="3084"/>
                    </a:lnTo>
                    <a:lnTo>
                      <a:pt x="4356" y="3009"/>
                    </a:lnTo>
                    <a:lnTo>
                      <a:pt x="4266" y="2994"/>
                    </a:lnTo>
                    <a:lnTo>
                      <a:pt x="4233" y="2865"/>
                    </a:lnTo>
                    <a:lnTo>
                      <a:pt x="4251" y="2821"/>
                    </a:lnTo>
                    <a:lnTo>
                      <a:pt x="4356" y="2844"/>
                    </a:lnTo>
                    <a:lnTo>
                      <a:pt x="4320" y="2760"/>
                    </a:lnTo>
                    <a:lnTo>
                      <a:pt x="4386" y="2667"/>
                    </a:lnTo>
                    <a:lnTo>
                      <a:pt x="4455" y="2770"/>
                    </a:lnTo>
                    <a:lnTo>
                      <a:pt x="4504" y="2638"/>
                    </a:lnTo>
                    <a:lnTo>
                      <a:pt x="4597" y="2604"/>
                    </a:lnTo>
                    <a:lnTo>
                      <a:pt x="4729" y="2515"/>
                    </a:lnTo>
                    <a:lnTo>
                      <a:pt x="4852" y="2559"/>
                    </a:lnTo>
                    <a:lnTo>
                      <a:pt x="4894" y="2650"/>
                    </a:lnTo>
                    <a:lnTo>
                      <a:pt x="4800" y="2758"/>
                    </a:lnTo>
                    <a:lnTo>
                      <a:pt x="4641" y="2773"/>
                    </a:lnTo>
                    <a:lnTo>
                      <a:pt x="4701" y="2910"/>
                    </a:lnTo>
                    <a:lnTo>
                      <a:pt x="4771" y="3043"/>
                    </a:lnTo>
                    <a:lnTo>
                      <a:pt x="4890" y="3061"/>
                    </a:lnTo>
                    <a:lnTo>
                      <a:pt x="4981" y="3126"/>
                    </a:lnTo>
                    <a:lnTo>
                      <a:pt x="5092" y="3240"/>
                    </a:lnTo>
                    <a:lnTo>
                      <a:pt x="5211" y="3280"/>
                    </a:lnTo>
                    <a:lnTo>
                      <a:pt x="5476" y="3408"/>
                    </a:lnTo>
                    <a:lnTo>
                      <a:pt x="5416" y="3672"/>
                    </a:lnTo>
                    <a:lnTo>
                      <a:pt x="5541" y="3847"/>
                    </a:lnTo>
                    <a:lnTo>
                      <a:pt x="5538" y="3999"/>
                    </a:lnTo>
                    <a:lnTo>
                      <a:pt x="5695" y="3954"/>
                    </a:lnTo>
                    <a:lnTo>
                      <a:pt x="5839" y="4020"/>
                    </a:lnTo>
                    <a:lnTo>
                      <a:pt x="5928" y="4090"/>
                    </a:lnTo>
                    <a:lnTo>
                      <a:pt x="6153" y="4090"/>
                    </a:lnTo>
                    <a:lnTo>
                      <a:pt x="6141" y="4015"/>
                    </a:lnTo>
                    <a:lnTo>
                      <a:pt x="6073" y="3997"/>
                    </a:lnTo>
                    <a:lnTo>
                      <a:pt x="6021" y="3885"/>
                    </a:lnTo>
                    <a:lnTo>
                      <a:pt x="5763" y="3834"/>
                    </a:lnTo>
                    <a:lnTo>
                      <a:pt x="5647" y="3699"/>
                    </a:lnTo>
                    <a:lnTo>
                      <a:pt x="5542" y="3558"/>
                    </a:lnTo>
                    <a:lnTo>
                      <a:pt x="5481" y="3402"/>
                    </a:lnTo>
                    <a:lnTo>
                      <a:pt x="5514" y="3322"/>
                    </a:lnTo>
                    <a:lnTo>
                      <a:pt x="5596" y="3240"/>
                    </a:lnTo>
                    <a:lnTo>
                      <a:pt x="5806" y="3343"/>
                    </a:lnTo>
                    <a:lnTo>
                      <a:pt x="5926" y="3354"/>
                    </a:lnTo>
                    <a:lnTo>
                      <a:pt x="6036" y="3382"/>
                    </a:lnTo>
                    <a:lnTo>
                      <a:pt x="6157" y="3595"/>
                    </a:lnTo>
                    <a:lnTo>
                      <a:pt x="6240" y="3637"/>
                    </a:lnTo>
                    <a:lnTo>
                      <a:pt x="6232" y="3805"/>
                    </a:lnTo>
                    <a:lnTo>
                      <a:pt x="6399" y="3895"/>
                    </a:lnTo>
                    <a:lnTo>
                      <a:pt x="6483" y="4029"/>
                    </a:lnTo>
                    <a:lnTo>
                      <a:pt x="6607" y="3952"/>
                    </a:lnTo>
                    <a:lnTo>
                      <a:pt x="6651" y="3880"/>
                    </a:lnTo>
                    <a:lnTo>
                      <a:pt x="6571" y="3789"/>
                    </a:lnTo>
                    <a:lnTo>
                      <a:pt x="6558" y="3625"/>
                    </a:lnTo>
                    <a:lnTo>
                      <a:pt x="6442" y="3505"/>
                    </a:lnTo>
                    <a:lnTo>
                      <a:pt x="6240" y="3444"/>
                    </a:lnTo>
                    <a:lnTo>
                      <a:pt x="6096" y="3265"/>
                    </a:lnTo>
                    <a:lnTo>
                      <a:pt x="6094" y="3135"/>
                    </a:lnTo>
                    <a:lnTo>
                      <a:pt x="6171" y="3039"/>
                    </a:lnTo>
                    <a:lnTo>
                      <a:pt x="6850" y="3268"/>
                    </a:lnTo>
                    <a:lnTo>
                      <a:pt x="6951" y="3477"/>
                    </a:lnTo>
                    <a:lnTo>
                      <a:pt x="7185" y="3643"/>
                    </a:lnTo>
                    <a:lnTo>
                      <a:pt x="7275" y="3504"/>
                    </a:lnTo>
                    <a:lnTo>
                      <a:pt x="7113" y="3361"/>
                    </a:lnTo>
                    <a:lnTo>
                      <a:pt x="7008" y="3196"/>
                    </a:lnTo>
                    <a:lnTo>
                      <a:pt x="6727" y="3030"/>
                    </a:lnTo>
                    <a:lnTo>
                      <a:pt x="6637" y="2955"/>
                    </a:lnTo>
                    <a:lnTo>
                      <a:pt x="6532" y="3013"/>
                    </a:lnTo>
                    <a:lnTo>
                      <a:pt x="6394" y="2965"/>
                    </a:lnTo>
                    <a:lnTo>
                      <a:pt x="6316" y="2874"/>
                    </a:lnTo>
                    <a:lnTo>
                      <a:pt x="6285" y="2758"/>
                    </a:lnTo>
                    <a:lnTo>
                      <a:pt x="6393" y="2731"/>
                    </a:lnTo>
                    <a:lnTo>
                      <a:pt x="6471" y="2680"/>
                    </a:lnTo>
                    <a:lnTo>
                      <a:pt x="6354" y="2641"/>
                    </a:lnTo>
                    <a:lnTo>
                      <a:pt x="6181" y="2499"/>
                    </a:lnTo>
                    <a:lnTo>
                      <a:pt x="6060" y="2443"/>
                    </a:lnTo>
                    <a:lnTo>
                      <a:pt x="6019" y="2338"/>
                    </a:lnTo>
                    <a:lnTo>
                      <a:pt x="6100" y="2274"/>
                    </a:lnTo>
                    <a:lnTo>
                      <a:pt x="6397" y="2134"/>
                    </a:lnTo>
                    <a:lnTo>
                      <a:pt x="6573" y="2317"/>
                    </a:lnTo>
                    <a:lnTo>
                      <a:pt x="6757" y="2304"/>
                    </a:lnTo>
                    <a:lnTo>
                      <a:pt x="6997" y="2169"/>
                    </a:lnTo>
                    <a:lnTo>
                      <a:pt x="7134" y="1945"/>
                    </a:lnTo>
                    <a:lnTo>
                      <a:pt x="7233" y="1812"/>
                    </a:lnTo>
                    <a:lnTo>
                      <a:pt x="7432" y="1785"/>
                    </a:lnTo>
                    <a:lnTo>
                      <a:pt x="7533" y="1825"/>
                    </a:lnTo>
                    <a:lnTo>
                      <a:pt x="7608" y="1935"/>
                    </a:lnTo>
                    <a:lnTo>
                      <a:pt x="7761" y="1965"/>
                    </a:lnTo>
                    <a:lnTo>
                      <a:pt x="7824" y="2019"/>
                    </a:lnTo>
                    <a:lnTo>
                      <a:pt x="7950" y="1993"/>
                    </a:lnTo>
                    <a:lnTo>
                      <a:pt x="8074" y="1872"/>
                    </a:lnTo>
                    <a:lnTo>
                      <a:pt x="8236" y="1816"/>
                    </a:lnTo>
                    <a:lnTo>
                      <a:pt x="8311" y="1690"/>
                    </a:lnTo>
                    <a:lnTo>
                      <a:pt x="8451" y="1615"/>
                    </a:lnTo>
                    <a:lnTo>
                      <a:pt x="8359" y="1498"/>
                    </a:lnTo>
                    <a:lnTo>
                      <a:pt x="8418" y="1456"/>
                    </a:lnTo>
                    <a:lnTo>
                      <a:pt x="8527" y="1558"/>
                    </a:lnTo>
                    <a:lnTo>
                      <a:pt x="8520" y="1644"/>
                    </a:lnTo>
                    <a:lnTo>
                      <a:pt x="8481" y="1794"/>
                    </a:lnTo>
                    <a:lnTo>
                      <a:pt x="8704" y="1845"/>
                    </a:lnTo>
                    <a:lnTo>
                      <a:pt x="8805" y="1800"/>
                    </a:lnTo>
                    <a:lnTo>
                      <a:pt x="8898" y="1869"/>
                    </a:lnTo>
                    <a:lnTo>
                      <a:pt x="9066" y="1885"/>
                    </a:lnTo>
                    <a:lnTo>
                      <a:pt x="9198" y="1935"/>
                    </a:lnTo>
                    <a:lnTo>
                      <a:pt x="9346" y="1944"/>
                    </a:lnTo>
                    <a:lnTo>
                      <a:pt x="9499" y="2038"/>
                    </a:lnTo>
                    <a:lnTo>
                      <a:pt x="9666" y="1975"/>
                    </a:lnTo>
                    <a:lnTo>
                      <a:pt x="9960" y="2038"/>
                    </a:lnTo>
                    <a:lnTo>
                      <a:pt x="10024" y="2133"/>
                    </a:lnTo>
                    <a:lnTo>
                      <a:pt x="9978" y="2145"/>
                    </a:lnTo>
                    <a:lnTo>
                      <a:pt x="10066" y="2295"/>
                    </a:lnTo>
                    <a:lnTo>
                      <a:pt x="10381" y="1950"/>
                    </a:lnTo>
                    <a:lnTo>
                      <a:pt x="10470" y="1749"/>
                    </a:lnTo>
                    <a:lnTo>
                      <a:pt x="10611" y="1620"/>
                    </a:lnTo>
                    <a:lnTo>
                      <a:pt x="10509" y="1527"/>
                    </a:lnTo>
                    <a:lnTo>
                      <a:pt x="10477" y="1089"/>
                    </a:lnTo>
                    <a:lnTo>
                      <a:pt x="10644" y="1117"/>
                    </a:lnTo>
                    <a:lnTo>
                      <a:pt x="10803" y="879"/>
                    </a:lnTo>
                    <a:lnTo>
                      <a:pt x="10936" y="999"/>
                    </a:lnTo>
                    <a:lnTo>
                      <a:pt x="11040" y="895"/>
                    </a:lnTo>
                    <a:lnTo>
                      <a:pt x="10971" y="592"/>
                    </a:lnTo>
                    <a:lnTo>
                      <a:pt x="10957" y="340"/>
                    </a:lnTo>
                    <a:lnTo>
                      <a:pt x="10807" y="280"/>
                    </a:lnTo>
                    <a:lnTo>
                      <a:pt x="10728" y="130"/>
                    </a:lnTo>
                    <a:lnTo>
                      <a:pt x="10546" y="75"/>
                    </a:lnTo>
                    <a:lnTo>
                      <a:pt x="10431" y="118"/>
                    </a:lnTo>
                    <a:lnTo>
                      <a:pt x="10312" y="13"/>
                    </a:lnTo>
                    <a:lnTo>
                      <a:pt x="10155" y="0"/>
                    </a:lnTo>
                    <a:lnTo>
                      <a:pt x="10051" y="100"/>
                    </a:lnTo>
                    <a:lnTo>
                      <a:pt x="10035" y="195"/>
                    </a:lnTo>
                    <a:lnTo>
                      <a:pt x="10171" y="310"/>
                    </a:lnTo>
                    <a:lnTo>
                      <a:pt x="10188" y="445"/>
                    </a:lnTo>
                    <a:lnTo>
                      <a:pt x="10221" y="600"/>
                    </a:lnTo>
                    <a:lnTo>
                      <a:pt x="10183" y="867"/>
                    </a:lnTo>
                    <a:lnTo>
                      <a:pt x="9970" y="919"/>
                    </a:lnTo>
                    <a:lnTo>
                      <a:pt x="9786" y="1005"/>
                    </a:lnTo>
                    <a:lnTo>
                      <a:pt x="9681" y="910"/>
                    </a:lnTo>
                    <a:lnTo>
                      <a:pt x="9406" y="984"/>
                    </a:lnTo>
                    <a:lnTo>
                      <a:pt x="9202" y="931"/>
                    </a:lnTo>
                    <a:lnTo>
                      <a:pt x="9082" y="1035"/>
                    </a:lnTo>
                    <a:lnTo>
                      <a:pt x="8772" y="1123"/>
                    </a:lnTo>
                    <a:lnTo>
                      <a:pt x="8631" y="1120"/>
                    </a:lnTo>
                    <a:lnTo>
                      <a:pt x="8599" y="1014"/>
                    </a:lnTo>
                    <a:lnTo>
                      <a:pt x="8421" y="879"/>
                    </a:lnTo>
                    <a:lnTo>
                      <a:pt x="8161" y="805"/>
                    </a:lnTo>
                    <a:lnTo>
                      <a:pt x="7999" y="795"/>
                    </a:lnTo>
                    <a:lnTo>
                      <a:pt x="7863" y="850"/>
                    </a:lnTo>
                    <a:lnTo>
                      <a:pt x="7807" y="744"/>
                    </a:lnTo>
                    <a:lnTo>
                      <a:pt x="7638" y="723"/>
                    </a:lnTo>
                    <a:lnTo>
                      <a:pt x="7515" y="436"/>
                    </a:lnTo>
                    <a:lnTo>
                      <a:pt x="7386" y="430"/>
                    </a:lnTo>
                    <a:lnTo>
                      <a:pt x="7381" y="534"/>
                    </a:lnTo>
                    <a:lnTo>
                      <a:pt x="7251" y="523"/>
                    </a:lnTo>
                    <a:lnTo>
                      <a:pt x="7128" y="549"/>
                    </a:lnTo>
                    <a:lnTo>
                      <a:pt x="7141" y="447"/>
                    </a:lnTo>
                    <a:lnTo>
                      <a:pt x="7023" y="405"/>
                    </a:lnTo>
                    <a:lnTo>
                      <a:pt x="6900" y="508"/>
                    </a:lnTo>
                    <a:lnTo>
                      <a:pt x="6721" y="477"/>
                    </a:lnTo>
                    <a:lnTo>
                      <a:pt x="6708" y="622"/>
                    </a:lnTo>
                    <a:lnTo>
                      <a:pt x="6576" y="697"/>
                    </a:lnTo>
                    <a:lnTo>
                      <a:pt x="6457" y="625"/>
                    </a:lnTo>
                    <a:lnTo>
                      <a:pt x="6274" y="691"/>
                    </a:lnTo>
                    <a:lnTo>
                      <a:pt x="6186" y="787"/>
                    </a:lnTo>
                    <a:lnTo>
                      <a:pt x="6076" y="751"/>
                    </a:lnTo>
                    <a:lnTo>
                      <a:pt x="5961" y="852"/>
                    </a:lnTo>
                    <a:lnTo>
                      <a:pt x="5821" y="772"/>
                    </a:lnTo>
                    <a:lnTo>
                      <a:pt x="5670" y="805"/>
                    </a:lnTo>
                    <a:lnTo>
                      <a:pt x="5497" y="865"/>
                    </a:lnTo>
                    <a:lnTo>
                      <a:pt x="5464" y="772"/>
                    </a:lnTo>
                    <a:lnTo>
                      <a:pt x="5361" y="810"/>
                    </a:lnTo>
                    <a:lnTo>
                      <a:pt x="5346" y="915"/>
                    </a:lnTo>
                    <a:lnTo>
                      <a:pt x="5214" y="988"/>
                    </a:lnTo>
                    <a:lnTo>
                      <a:pt x="4881" y="922"/>
                    </a:lnTo>
                    <a:lnTo>
                      <a:pt x="4593" y="883"/>
                    </a:lnTo>
                    <a:lnTo>
                      <a:pt x="4534" y="988"/>
                    </a:lnTo>
                    <a:lnTo>
                      <a:pt x="4524" y="1299"/>
                    </a:lnTo>
                    <a:lnTo>
                      <a:pt x="4342" y="1216"/>
                    </a:lnTo>
                    <a:lnTo>
                      <a:pt x="4236" y="1386"/>
                    </a:lnTo>
                    <a:lnTo>
                      <a:pt x="4027" y="1410"/>
                    </a:lnTo>
                    <a:lnTo>
                      <a:pt x="3816" y="1348"/>
                    </a:lnTo>
                    <a:lnTo>
                      <a:pt x="3667" y="1228"/>
                    </a:lnTo>
                    <a:lnTo>
                      <a:pt x="3495" y="1330"/>
                    </a:lnTo>
                    <a:lnTo>
                      <a:pt x="3381" y="1305"/>
                    </a:lnTo>
                    <a:lnTo>
                      <a:pt x="3180" y="1402"/>
                    </a:lnTo>
                    <a:lnTo>
                      <a:pt x="3081" y="1543"/>
                    </a:lnTo>
                    <a:lnTo>
                      <a:pt x="2962" y="1651"/>
                    </a:lnTo>
                    <a:lnTo>
                      <a:pt x="2917" y="1798"/>
                    </a:lnTo>
                    <a:lnTo>
                      <a:pt x="2734" y="1795"/>
                    </a:lnTo>
                    <a:lnTo>
                      <a:pt x="2572" y="1927"/>
                    </a:lnTo>
                    <a:lnTo>
                      <a:pt x="2458" y="1813"/>
                    </a:lnTo>
                    <a:lnTo>
                      <a:pt x="2253" y="1815"/>
                    </a:lnTo>
                    <a:lnTo>
                      <a:pt x="2146" y="1912"/>
                    </a:lnTo>
                    <a:lnTo>
                      <a:pt x="1939" y="1869"/>
                    </a:lnTo>
                    <a:lnTo>
                      <a:pt x="1806" y="1917"/>
                    </a:lnTo>
                    <a:lnTo>
                      <a:pt x="1635" y="1911"/>
                    </a:lnTo>
                    <a:lnTo>
                      <a:pt x="1458" y="1944"/>
                    </a:lnTo>
                    <a:lnTo>
                      <a:pt x="1461" y="2142"/>
                    </a:lnTo>
                    <a:lnTo>
                      <a:pt x="1536" y="2161"/>
                    </a:lnTo>
                    <a:lnTo>
                      <a:pt x="1656" y="2290"/>
                    </a:lnTo>
                    <a:lnTo>
                      <a:pt x="1656" y="2425"/>
                    </a:lnTo>
                    <a:lnTo>
                      <a:pt x="1621" y="2590"/>
                    </a:lnTo>
                    <a:lnTo>
                      <a:pt x="1504" y="2662"/>
                    </a:lnTo>
                    <a:lnTo>
                      <a:pt x="1521" y="2758"/>
                    </a:lnTo>
                    <a:lnTo>
                      <a:pt x="1422" y="2785"/>
                    </a:lnTo>
                    <a:lnTo>
                      <a:pt x="1318" y="2770"/>
                    </a:lnTo>
                    <a:lnTo>
                      <a:pt x="1216" y="2833"/>
                    </a:lnTo>
                    <a:lnTo>
                      <a:pt x="1149" y="3067"/>
                    </a:lnTo>
                    <a:lnTo>
                      <a:pt x="1048" y="3217"/>
                    </a:lnTo>
                    <a:lnTo>
                      <a:pt x="991" y="3406"/>
                    </a:lnTo>
                    <a:lnTo>
                      <a:pt x="1020" y="3547"/>
                    </a:lnTo>
                    <a:lnTo>
                      <a:pt x="892" y="3640"/>
                    </a:lnTo>
                    <a:lnTo>
                      <a:pt x="586" y="3658"/>
                    </a:lnTo>
                    <a:lnTo>
                      <a:pt x="496" y="3778"/>
                    </a:lnTo>
                    <a:lnTo>
                      <a:pt x="396" y="3781"/>
                    </a:lnTo>
                    <a:lnTo>
                      <a:pt x="366" y="3835"/>
                    </a:lnTo>
                    <a:lnTo>
                      <a:pt x="405" y="3967"/>
                    </a:lnTo>
                    <a:lnTo>
                      <a:pt x="495" y="4078"/>
                    </a:lnTo>
                    <a:lnTo>
                      <a:pt x="553" y="4222"/>
                    </a:lnTo>
                    <a:lnTo>
                      <a:pt x="484" y="4255"/>
                    </a:lnTo>
                    <a:lnTo>
                      <a:pt x="423" y="4198"/>
                    </a:lnTo>
                    <a:lnTo>
                      <a:pt x="346" y="4198"/>
                    </a:lnTo>
                    <a:lnTo>
                      <a:pt x="379" y="4380"/>
                    </a:lnTo>
                    <a:lnTo>
                      <a:pt x="0" y="467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1134" y="1746"/>
                <a:ext cx="150" cy="214"/>
              </a:xfrm>
              <a:custGeom>
                <a:avLst/>
                <a:gdLst/>
                <a:ahLst/>
                <a:cxnLst>
                  <a:cxn ang="0">
                    <a:pos x="144" y="214"/>
                  </a:cxn>
                  <a:cxn ang="0">
                    <a:pos x="117" y="187"/>
                  </a:cxn>
                  <a:cxn ang="0">
                    <a:pos x="98" y="177"/>
                  </a:cxn>
                  <a:cxn ang="0">
                    <a:pos x="80" y="166"/>
                  </a:cxn>
                  <a:cxn ang="0">
                    <a:pos x="63" y="147"/>
                  </a:cxn>
                  <a:cxn ang="0">
                    <a:pos x="57" y="105"/>
                  </a:cxn>
                  <a:cxn ang="0">
                    <a:pos x="35" y="99"/>
                  </a:cxn>
                  <a:cxn ang="0">
                    <a:pos x="21" y="73"/>
                  </a:cxn>
                  <a:cxn ang="0">
                    <a:pos x="15" y="51"/>
                  </a:cxn>
                  <a:cxn ang="0">
                    <a:pos x="0" y="45"/>
                  </a:cxn>
                  <a:cxn ang="0">
                    <a:pos x="0" y="7"/>
                  </a:cxn>
                  <a:cxn ang="0">
                    <a:pos x="44" y="9"/>
                  </a:cxn>
                  <a:cxn ang="0">
                    <a:pos x="71" y="0"/>
                  </a:cxn>
                  <a:cxn ang="0">
                    <a:pos x="95" y="15"/>
                  </a:cxn>
                  <a:cxn ang="0">
                    <a:pos x="102" y="45"/>
                  </a:cxn>
                  <a:cxn ang="0">
                    <a:pos x="66" y="57"/>
                  </a:cxn>
                  <a:cxn ang="0">
                    <a:pos x="68" y="93"/>
                  </a:cxn>
                  <a:cxn ang="0">
                    <a:pos x="92" y="145"/>
                  </a:cxn>
                  <a:cxn ang="0">
                    <a:pos x="108" y="159"/>
                  </a:cxn>
                  <a:cxn ang="0">
                    <a:pos x="125" y="169"/>
                  </a:cxn>
                  <a:cxn ang="0">
                    <a:pos x="137" y="163"/>
                  </a:cxn>
                  <a:cxn ang="0">
                    <a:pos x="150" y="183"/>
                  </a:cxn>
                  <a:cxn ang="0">
                    <a:pos x="144" y="214"/>
                  </a:cxn>
                </a:cxnLst>
                <a:rect l="0" t="0" r="r" b="b"/>
                <a:pathLst>
                  <a:path w="150" h="214">
                    <a:moveTo>
                      <a:pt x="144" y="214"/>
                    </a:moveTo>
                    <a:lnTo>
                      <a:pt x="117" y="187"/>
                    </a:lnTo>
                    <a:lnTo>
                      <a:pt x="98" y="177"/>
                    </a:lnTo>
                    <a:lnTo>
                      <a:pt x="80" y="166"/>
                    </a:lnTo>
                    <a:lnTo>
                      <a:pt x="63" y="147"/>
                    </a:lnTo>
                    <a:lnTo>
                      <a:pt x="57" y="105"/>
                    </a:lnTo>
                    <a:lnTo>
                      <a:pt x="35" y="99"/>
                    </a:lnTo>
                    <a:lnTo>
                      <a:pt x="21" y="73"/>
                    </a:lnTo>
                    <a:lnTo>
                      <a:pt x="15" y="51"/>
                    </a:lnTo>
                    <a:lnTo>
                      <a:pt x="0" y="45"/>
                    </a:lnTo>
                    <a:lnTo>
                      <a:pt x="0" y="7"/>
                    </a:lnTo>
                    <a:lnTo>
                      <a:pt x="44" y="9"/>
                    </a:lnTo>
                    <a:lnTo>
                      <a:pt x="71" y="0"/>
                    </a:lnTo>
                    <a:lnTo>
                      <a:pt x="95" y="15"/>
                    </a:lnTo>
                    <a:lnTo>
                      <a:pt x="102" y="45"/>
                    </a:lnTo>
                    <a:lnTo>
                      <a:pt x="66" y="57"/>
                    </a:lnTo>
                    <a:lnTo>
                      <a:pt x="68" y="93"/>
                    </a:lnTo>
                    <a:lnTo>
                      <a:pt x="92" y="145"/>
                    </a:lnTo>
                    <a:lnTo>
                      <a:pt x="108" y="159"/>
                    </a:lnTo>
                    <a:lnTo>
                      <a:pt x="125" y="169"/>
                    </a:lnTo>
                    <a:lnTo>
                      <a:pt x="137" y="163"/>
                    </a:lnTo>
                    <a:lnTo>
                      <a:pt x="150" y="183"/>
                    </a:lnTo>
                    <a:lnTo>
                      <a:pt x="144" y="21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1338" y="2338"/>
                <a:ext cx="164" cy="191"/>
              </a:xfrm>
              <a:custGeom>
                <a:avLst/>
                <a:gdLst/>
                <a:ahLst/>
                <a:cxnLst>
                  <a:cxn ang="0">
                    <a:pos x="138" y="189"/>
                  </a:cxn>
                  <a:cxn ang="0">
                    <a:pos x="159" y="191"/>
                  </a:cxn>
                  <a:cxn ang="0">
                    <a:pos x="164" y="162"/>
                  </a:cxn>
                  <a:cxn ang="0">
                    <a:pos x="135" y="117"/>
                  </a:cxn>
                  <a:cxn ang="0">
                    <a:pos x="136" y="91"/>
                  </a:cxn>
                  <a:cxn ang="0">
                    <a:pos x="128" y="95"/>
                  </a:cxn>
                  <a:cxn ang="0">
                    <a:pos x="108" y="105"/>
                  </a:cxn>
                  <a:cxn ang="0">
                    <a:pos x="98" y="78"/>
                  </a:cxn>
                  <a:cxn ang="0">
                    <a:pos x="102" y="33"/>
                  </a:cxn>
                  <a:cxn ang="0">
                    <a:pos x="92" y="18"/>
                  </a:cxn>
                  <a:cxn ang="0">
                    <a:pos x="91" y="0"/>
                  </a:cxn>
                  <a:cxn ang="0">
                    <a:pos x="80" y="6"/>
                  </a:cxn>
                  <a:cxn ang="0">
                    <a:pos x="71" y="21"/>
                  </a:cxn>
                  <a:cxn ang="0">
                    <a:pos x="78" y="39"/>
                  </a:cxn>
                  <a:cxn ang="0">
                    <a:pos x="53" y="75"/>
                  </a:cxn>
                  <a:cxn ang="0">
                    <a:pos x="44" y="36"/>
                  </a:cxn>
                  <a:cxn ang="0">
                    <a:pos x="14" y="44"/>
                  </a:cxn>
                  <a:cxn ang="0">
                    <a:pos x="17" y="81"/>
                  </a:cxn>
                  <a:cxn ang="0">
                    <a:pos x="11" y="99"/>
                  </a:cxn>
                  <a:cxn ang="0">
                    <a:pos x="11" y="116"/>
                  </a:cxn>
                  <a:cxn ang="0">
                    <a:pos x="0" y="136"/>
                  </a:cxn>
                  <a:cxn ang="0">
                    <a:pos x="21" y="152"/>
                  </a:cxn>
                  <a:cxn ang="0">
                    <a:pos x="45" y="136"/>
                  </a:cxn>
                  <a:cxn ang="0">
                    <a:pos x="39" y="113"/>
                  </a:cxn>
                  <a:cxn ang="0">
                    <a:pos x="33" y="95"/>
                  </a:cxn>
                  <a:cxn ang="0">
                    <a:pos x="51" y="101"/>
                  </a:cxn>
                  <a:cxn ang="0">
                    <a:pos x="60" y="165"/>
                  </a:cxn>
                  <a:cxn ang="0">
                    <a:pos x="80" y="173"/>
                  </a:cxn>
                  <a:cxn ang="0">
                    <a:pos x="93" y="164"/>
                  </a:cxn>
                  <a:cxn ang="0">
                    <a:pos x="116" y="167"/>
                  </a:cxn>
                  <a:cxn ang="0">
                    <a:pos x="138" y="189"/>
                  </a:cxn>
                </a:cxnLst>
                <a:rect l="0" t="0" r="r" b="b"/>
                <a:pathLst>
                  <a:path w="164" h="191">
                    <a:moveTo>
                      <a:pt x="138" y="189"/>
                    </a:moveTo>
                    <a:lnTo>
                      <a:pt x="159" y="191"/>
                    </a:lnTo>
                    <a:lnTo>
                      <a:pt x="164" y="162"/>
                    </a:lnTo>
                    <a:lnTo>
                      <a:pt x="135" y="117"/>
                    </a:lnTo>
                    <a:lnTo>
                      <a:pt x="136" y="91"/>
                    </a:lnTo>
                    <a:lnTo>
                      <a:pt x="128" y="95"/>
                    </a:lnTo>
                    <a:lnTo>
                      <a:pt x="108" y="105"/>
                    </a:lnTo>
                    <a:lnTo>
                      <a:pt x="98" y="78"/>
                    </a:lnTo>
                    <a:lnTo>
                      <a:pt x="102" y="33"/>
                    </a:lnTo>
                    <a:lnTo>
                      <a:pt x="92" y="18"/>
                    </a:lnTo>
                    <a:lnTo>
                      <a:pt x="91" y="0"/>
                    </a:lnTo>
                    <a:lnTo>
                      <a:pt x="80" y="6"/>
                    </a:lnTo>
                    <a:lnTo>
                      <a:pt x="71" y="21"/>
                    </a:lnTo>
                    <a:lnTo>
                      <a:pt x="78" y="39"/>
                    </a:lnTo>
                    <a:lnTo>
                      <a:pt x="53" y="75"/>
                    </a:lnTo>
                    <a:lnTo>
                      <a:pt x="44" y="36"/>
                    </a:lnTo>
                    <a:lnTo>
                      <a:pt x="14" y="44"/>
                    </a:lnTo>
                    <a:lnTo>
                      <a:pt x="17" y="81"/>
                    </a:lnTo>
                    <a:lnTo>
                      <a:pt x="11" y="99"/>
                    </a:lnTo>
                    <a:lnTo>
                      <a:pt x="11" y="116"/>
                    </a:lnTo>
                    <a:lnTo>
                      <a:pt x="0" y="136"/>
                    </a:lnTo>
                    <a:lnTo>
                      <a:pt x="21" y="152"/>
                    </a:lnTo>
                    <a:lnTo>
                      <a:pt x="45" y="136"/>
                    </a:lnTo>
                    <a:lnTo>
                      <a:pt x="39" y="113"/>
                    </a:lnTo>
                    <a:lnTo>
                      <a:pt x="33" y="95"/>
                    </a:lnTo>
                    <a:cubicBezTo>
                      <a:pt x="35" y="96"/>
                      <a:pt x="47" y="89"/>
                      <a:pt x="51" y="101"/>
                    </a:cubicBezTo>
                    <a:cubicBezTo>
                      <a:pt x="55" y="113"/>
                      <a:pt x="55" y="153"/>
                      <a:pt x="60" y="165"/>
                    </a:cubicBezTo>
                    <a:lnTo>
                      <a:pt x="80" y="173"/>
                    </a:lnTo>
                    <a:lnTo>
                      <a:pt x="93" y="164"/>
                    </a:lnTo>
                    <a:lnTo>
                      <a:pt x="116" y="167"/>
                    </a:lnTo>
                    <a:lnTo>
                      <a:pt x="138" y="18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1424" y="2179"/>
                <a:ext cx="63" cy="98"/>
              </a:xfrm>
              <a:custGeom>
                <a:avLst/>
                <a:gdLst/>
                <a:ahLst/>
                <a:cxnLst>
                  <a:cxn ang="0">
                    <a:pos x="63" y="12"/>
                  </a:cxn>
                  <a:cxn ang="0">
                    <a:pos x="39" y="0"/>
                  </a:cxn>
                  <a:cxn ang="0">
                    <a:pos x="12" y="20"/>
                  </a:cxn>
                  <a:cxn ang="0">
                    <a:pos x="5" y="68"/>
                  </a:cxn>
                  <a:cxn ang="0">
                    <a:pos x="0" y="98"/>
                  </a:cxn>
                  <a:cxn ang="0">
                    <a:pos x="43" y="98"/>
                  </a:cxn>
                  <a:cxn ang="0">
                    <a:pos x="48" y="62"/>
                  </a:cxn>
                  <a:cxn ang="0">
                    <a:pos x="61" y="47"/>
                  </a:cxn>
                  <a:cxn ang="0">
                    <a:pos x="63" y="12"/>
                  </a:cxn>
                </a:cxnLst>
                <a:rect l="0" t="0" r="r" b="b"/>
                <a:pathLst>
                  <a:path w="63" h="98">
                    <a:moveTo>
                      <a:pt x="63" y="12"/>
                    </a:moveTo>
                    <a:lnTo>
                      <a:pt x="39" y="0"/>
                    </a:lnTo>
                    <a:lnTo>
                      <a:pt x="12" y="20"/>
                    </a:lnTo>
                    <a:lnTo>
                      <a:pt x="5" y="68"/>
                    </a:lnTo>
                    <a:lnTo>
                      <a:pt x="0" y="98"/>
                    </a:lnTo>
                    <a:lnTo>
                      <a:pt x="43" y="98"/>
                    </a:lnTo>
                    <a:lnTo>
                      <a:pt x="48" y="62"/>
                    </a:lnTo>
                    <a:lnTo>
                      <a:pt x="61" y="47"/>
                    </a:lnTo>
                    <a:lnTo>
                      <a:pt x="63" y="1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1437" y="2584"/>
                <a:ext cx="129" cy="131"/>
              </a:xfrm>
              <a:custGeom>
                <a:avLst/>
                <a:gdLst/>
                <a:ahLst/>
                <a:cxnLst>
                  <a:cxn ang="0">
                    <a:pos x="72" y="131"/>
                  </a:cxn>
                  <a:cxn ang="0">
                    <a:pos x="54" y="113"/>
                  </a:cxn>
                  <a:cxn ang="0">
                    <a:pos x="30" y="86"/>
                  </a:cxn>
                  <a:cxn ang="0">
                    <a:pos x="15" y="68"/>
                  </a:cxn>
                  <a:cxn ang="0">
                    <a:pos x="11" y="48"/>
                  </a:cxn>
                  <a:cxn ang="0">
                    <a:pos x="0" y="17"/>
                  </a:cxn>
                  <a:cxn ang="0">
                    <a:pos x="21" y="0"/>
                  </a:cxn>
                  <a:cxn ang="0">
                    <a:pos x="39" y="26"/>
                  </a:cxn>
                  <a:cxn ang="0">
                    <a:pos x="57" y="41"/>
                  </a:cxn>
                  <a:cxn ang="0">
                    <a:pos x="77" y="38"/>
                  </a:cxn>
                  <a:cxn ang="0">
                    <a:pos x="98" y="54"/>
                  </a:cxn>
                  <a:cxn ang="0">
                    <a:pos x="120" y="56"/>
                  </a:cxn>
                  <a:cxn ang="0">
                    <a:pos x="120" y="75"/>
                  </a:cxn>
                  <a:cxn ang="0">
                    <a:pos x="129" y="104"/>
                  </a:cxn>
                  <a:cxn ang="0">
                    <a:pos x="86" y="89"/>
                  </a:cxn>
                  <a:cxn ang="0">
                    <a:pos x="71" y="105"/>
                  </a:cxn>
                  <a:cxn ang="0">
                    <a:pos x="81" y="117"/>
                  </a:cxn>
                  <a:cxn ang="0">
                    <a:pos x="72" y="131"/>
                  </a:cxn>
                </a:cxnLst>
                <a:rect l="0" t="0" r="r" b="b"/>
                <a:pathLst>
                  <a:path w="129" h="131">
                    <a:moveTo>
                      <a:pt x="72" y="131"/>
                    </a:moveTo>
                    <a:lnTo>
                      <a:pt x="54" y="113"/>
                    </a:lnTo>
                    <a:lnTo>
                      <a:pt x="30" y="86"/>
                    </a:lnTo>
                    <a:lnTo>
                      <a:pt x="15" y="68"/>
                    </a:lnTo>
                    <a:lnTo>
                      <a:pt x="11" y="48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26"/>
                    </a:lnTo>
                    <a:lnTo>
                      <a:pt x="57" y="41"/>
                    </a:lnTo>
                    <a:lnTo>
                      <a:pt x="77" y="38"/>
                    </a:lnTo>
                    <a:lnTo>
                      <a:pt x="98" y="54"/>
                    </a:lnTo>
                    <a:lnTo>
                      <a:pt x="120" y="56"/>
                    </a:lnTo>
                    <a:lnTo>
                      <a:pt x="120" y="75"/>
                    </a:lnTo>
                    <a:lnTo>
                      <a:pt x="129" y="104"/>
                    </a:lnTo>
                    <a:lnTo>
                      <a:pt x="86" y="89"/>
                    </a:lnTo>
                    <a:lnTo>
                      <a:pt x="71" y="105"/>
                    </a:lnTo>
                    <a:lnTo>
                      <a:pt x="81" y="117"/>
                    </a:lnTo>
                    <a:lnTo>
                      <a:pt x="72" y="1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2426" y="3583"/>
                <a:ext cx="981" cy="333"/>
              </a:xfrm>
              <a:custGeom>
                <a:avLst/>
                <a:gdLst/>
                <a:ahLst/>
                <a:cxnLst>
                  <a:cxn ang="0">
                    <a:pos x="0" y="802"/>
                  </a:cxn>
                  <a:cxn ang="0">
                    <a:pos x="76" y="268"/>
                  </a:cxn>
                  <a:cxn ang="0">
                    <a:pos x="217" y="345"/>
                  </a:cxn>
                  <a:cxn ang="0">
                    <a:pos x="376" y="390"/>
                  </a:cxn>
                  <a:cxn ang="0">
                    <a:pos x="349" y="25"/>
                  </a:cxn>
                  <a:cxn ang="0">
                    <a:pos x="481" y="267"/>
                  </a:cxn>
                  <a:cxn ang="0">
                    <a:pos x="822" y="360"/>
                  </a:cxn>
                  <a:cxn ang="0">
                    <a:pos x="1011" y="226"/>
                  </a:cxn>
                  <a:cxn ang="0">
                    <a:pos x="1230" y="297"/>
                  </a:cxn>
                  <a:cxn ang="0">
                    <a:pos x="1008" y="400"/>
                  </a:cxn>
                  <a:cxn ang="0">
                    <a:pos x="1281" y="466"/>
                  </a:cxn>
                  <a:cxn ang="0">
                    <a:pos x="1321" y="658"/>
                  </a:cxn>
                  <a:cxn ang="0">
                    <a:pos x="1464" y="699"/>
                  </a:cxn>
                  <a:cxn ang="0">
                    <a:pos x="1894" y="631"/>
                  </a:cxn>
                  <a:cxn ang="0">
                    <a:pos x="2305" y="600"/>
                  </a:cxn>
                  <a:cxn ang="0">
                    <a:pos x="2691" y="610"/>
                  </a:cxn>
                  <a:cxn ang="0">
                    <a:pos x="2914" y="753"/>
                  </a:cxn>
                  <a:cxn ang="0">
                    <a:pos x="3382" y="840"/>
                  </a:cxn>
                  <a:cxn ang="0">
                    <a:pos x="3706" y="790"/>
                  </a:cxn>
                  <a:cxn ang="0">
                    <a:pos x="3907" y="717"/>
                  </a:cxn>
                  <a:cxn ang="0">
                    <a:pos x="3931" y="1021"/>
                  </a:cxn>
                  <a:cxn ang="0">
                    <a:pos x="3978" y="1195"/>
                  </a:cxn>
                  <a:cxn ang="0">
                    <a:pos x="4188" y="1113"/>
                  </a:cxn>
                  <a:cxn ang="0">
                    <a:pos x="4321" y="873"/>
                  </a:cxn>
                  <a:cxn ang="0">
                    <a:pos x="4876" y="822"/>
                  </a:cxn>
                  <a:cxn ang="0">
                    <a:pos x="4807" y="1392"/>
                  </a:cxn>
                  <a:cxn ang="0">
                    <a:pos x="3631" y="1488"/>
                  </a:cxn>
                  <a:cxn ang="0">
                    <a:pos x="3178" y="1533"/>
                  </a:cxn>
                  <a:cxn ang="0">
                    <a:pos x="2811" y="1636"/>
                  </a:cxn>
                  <a:cxn ang="0">
                    <a:pos x="2359" y="1588"/>
                  </a:cxn>
                  <a:cxn ang="0">
                    <a:pos x="2182" y="1609"/>
                  </a:cxn>
                  <a:cxn ang="0">
                    <a:pos x="2113" y="1263"/>
                  </a:cxn>
                  <a:cxn ang="0">
                    <a:pos x="1773" y="1171"/>
                  </a:cxn>
                  <a:cxn ang="0">
                    <a:pos x="1351" y="1047"/>
                  </a:cxn>
                  <a:cxn ang="0">
                    <a:pos x="979" y="1051"/>
                  </a:cxn>
                  <a:cxn ang="0">
                    <a:pos x="637" y="975"/>
                  </a:cxn>
                  <a:cxn ang="0">
                    <a:pos x="141" y="987"/>
                  </a:cxn>
                </a:cxnLst>
                <a:rect l="0" t="0" r="r" b="b"/>
                <a:pathLst>
                  <a:path w="4905" h="1666">
                    <a:moveTo>
                      <a:pt x="141" y="987"/>
                    </a:moveTo>
                    <a:lnTo>
                      <a:pt x="0" y="802"/>
                    </a:lnTo>
                    <a:lnTo>
                      <a:pt x="75" y="504"/>
                    </a:lnTo>
                    <a:lnTo>
                      <a:pt x="76" y="268"/>
                    </a:lnTo>
                    <a:lnTo>
                      <a:pt x="151" y="147"/>
                    </a:lnTo>
                    <a:lnTo>
                      <a:pt x="217" y="345"/>
                    </a:lnTo>
                    <a:lnTo>
                      <a:pt x="276" y="400"/>
                    </a:lnTo>
                    <a:lnTo>
                      <a:pt x="376" y="390"/>
                    </a:lnTo>
                    <a:lnTo>
                      <a:pt x="322" y="195"/>
                    </a:lnTo>
                    <a:lnTo>
                      <a:pt x="349" y="25"/>
                    </a:lnTo>
                    <a:lnTo>
                      <a:pt x="465" y="0"/>
                    </a:lnTo>
                    <a:lnTo>
                      <a:pt x="481" y="267"/>
                    </a:lnTo>
                    <a:lnTo>
                      <a:pt x="558" y="346"/>
                    </a:lnTo>
                    <a:lnTo>
                      <a:pt x="822" y="360"/>
                    </a:lnTo>
                    <a:lnTo>
                      <a:pt x="967" y="315"/>
                    </a:lnTo>
                    <a:lnTo>
                      <a:pt x="1011" y="226"/>
                    </a:lnTo>
                    <a:lnTo>
                      <a:pt x="1174" y="205"/>
                    </a:lnTo>
                    <a:lnTo>
                      <a:pt x="1230" y="297"/>
                    </a:lnTo>
                    <a:lnTo>
                      <a:pt x="1173" y="387"/>
                    </a:lnTo>
                    <a:lnTo>
                      <a:pt x="1008" y="400"/>
                    </a:lnTo>
                    <a:lnTo>
                      <a:pt x="1191" y="511"/>
                    </a:lnTo>
                    <a:lnTo>
                      <a:pt x="1281" y="466"/>
                    </a:lnTo>
                    <a:lnTo>
                      <a:pt x="1311" y="492"/>
                    </a:lnTo>
                    <a:lnTo>
                      <a:pt x="1321" y="658"/>
                    </a:lnTo>
                    <a:lnTo>
                      <a:pt x="1395" y="721"/>
                    </a:lnTo>
                    <a:lnTo>
                      <a:pt x="1464" y="699"/>
                    </a:lnTo>
                    <a:lnTo>
                      <a:pt x="1741" y="687"/>
                    </a:lnTo>
                    <a:lnTo>
                      <a:pt x="1894" y="631"/>
                    </a:lnTo>
                    <a:lnTo>
                      <a:pt x="2191" y="580"/>
                    </a:lnTo>
                    <a:lnTo>
                      <a:pt x="2305" y="600"/>
                    </a:lnTo>
                    <a:lnTo>
                      <a:pt x="2491" y="601"/>
                    </a:lnTo>
                    <a:lnTo>
                      <a:pt x="2691" y="610"/>
                    </a:lnTo>
                    <a:lnTo>
                      <a:pt x="2737" y="721"/>
                    </a:lnTo>
                    <a:lnTo>
                      <a:pt x="2914" y="753"/>
                    </a:lnTo>
                    <a:lnTo>
                      <a:pt x="3291" y="736"/>
                    </a:lnTo>
                    <a:lnTo>
                      <a:pt x="3382" y="840"/>
                    </a:lnTo>
                    <a:lnTo>
                      <a:pt x="3547" y="826"/>
                    </a:lnTo>
                    <a:lnTo>
                      <a:pt x="3706" y="790"/>
                    </a:lnTo>
                    <a:lnTo>
                      <a:pt x="3786" y="702"/>
                    </a:lnTo>
                    <a:lnTo>
                      <a:pt x="3907" y="717"/>
                    </a:lnTo>
                    <a:lnTo>
                      <a:pt x="3907" y="871"/>
                    </a:lnTo>
                    <a:lnTo>
                      <a:pt x="3931" y="1021"/>
                    </a:lnTo>
                    <a:lnTo>
                      <a:pt x="3901" y="1170"/>
                    </a:lnTo>
                    <a:lnTo>
                      <a:pt x="3978" y="1195"/>
                    </a:lnTo>
                    <a:lnTo>
                      <a:pt x="4059" y="1210"/>
                    </a:lnTo>
                    <a:lnTo>
                      <a:pt x="4188" y="1113"/>
                    </a:lnTo>
                    <a:lnTo>
                      <a:pt x="4311" y="1032"/>
                    </a:lnTo>
                    <a:lnTo>
                      <a:pt x="4321" y="873"/>
                    </a:lnTo>
                    <a:lnTo>
                      <a:pt x="4540" y="1032"/>
                    </a:lnTo>
                    <a:lnTo>
                      <a:pt x="4876" y="822"/>
                    </a:lnTo>
                    <a:lnTo>
                      <a:pt x="4905" y="1200"/>
                    </a:lnTo>
                    <a:lnTo>
                      <a:pt x="4807" y="1392"/>
                    </a:lnTo>
                    <a:lnTo>
                      <a:pt x="3951" y="1464"/>
                    </a:lnTo>
                    <a:lnTo>
                      <a:pt x="3631" y="1488"/>
                    </a:lnTo>
                    <a:lnTo>
                      <a:pt x="3319" y="1495"/>
                    </a:lnTo>
                    <a:lnTo>
                      <a:pt x="3178" y="1533"/>
                    </a:lnTo>
                    <a:lnTo>
                      <a:pt x="2926" y="1572"/>
                    </a:lnTo>
                    <a:lnTo>
                      <a:pt x="2811" y="1636"/>
                    </a:lnTo>
                    <a:lnTo>
                      <a:pt x="2466" y="1650"/>
                    </a:lnTo>
                    <a:lnTo>
                      <a:pt x="2359" y="1588"/>
                    </a:lnTo>
                    <a:lnTo>
                      <a:pt x="2271" y="1666"/>
                    </a:lnTo>
                    <a:lnTo>
                      <a:pt x="2182" y="1609"/>
                    </a:lnTo>
                    <a:lnTo>
                      <a:pt x="2191" y="1420"/>
                    </a:lnTo>
                    <a:lnTo>
                      <a:pt x="2113" y="1263"/>
                    </a:lnTo>
                    <a:lnTo>
                      <a:pt x="1881" y="1291"/>
                    </a:lnTo>
                    <a:lnTo>
                      <a:pt x="1773" y="1171"/>
                    </a:lnTo>
                    <a:lnTo>
                      <a:pt x="1579" y="1138"/>
                    </a:lnTo>
                    <a:lnTo>
                      <a:pt x="1351" y="1047"/>
                    </a:lnTo>
                    <a:lnTo>
                      <a:pt x="1141" y="1030"/>
                    </a:lnTo>
                    <a:lnTo>
                      <a:pt x="979" y="1051"/>
                    </a:lnTo>
                    <a:lnTo>
                      <a:pt x="850" y="1017"/>
                    </a:lnTo>
                    <a:lnTo>
                      <a:pt x="637" y="975"/>
                    </a:lnTo>
                    <a:lnTo>
                      <a:pt x="457" y="960"/>
                    </a:lnTo>
                    <a:lnTo>
                      <a:pt x="141" y="9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2204" y="3270"/>
                <a:ext cx="88" cy="111"/>
              </a:xfrm>
              <a:custGeom>
                <a:avLst/>
                <a:gdLst/>
                <a:ahLst/>
                <a:cxnLst>
                  <a:cxn ang="0">
                    <a:pos x="41" y="111"/>
                  </a:cxn>
                  <a:cxn ang="0">
                    <a:pos x="13" y="82"/>
                  </a:cxn>
                  <a:cxn ang="0">
                    <a:pos x="16" y="52"/>
                  </a:cxn>
                  <a:cxn ang="0">
                    <a:pos x="0" y="27"/>
                  </a:cxn>
                  <a:cxn ang="0">
                    <a:pos x="19" y="0"/>
                  </a:cxn>
                  <a:cxn ang="0">
                    <a:pos x="34" y="18"/>
                  </a:cxn>
                  <a:cxn ang="0">
                    <a:pos x="51" y="43"/>
                  </a:cxn>
                  <a:cxn ang="0">
                    <a:pos x="78" y="60"/>
                  </a:cxn>
                  <a:cxn ang="0">
                    <a:pos x="88" y="75"/>
                  </a:cxn>
                  <a:cxn ang="0">
                    <a:pos x="58" y="78"/>
                  </a:cxn>
                  <a:cxn ang="0">
                    <a:pos x="67" y="111"/>
                  </a:cxn>
                  <a:cxn ang="0">
                    <a:pos x="41" y="111"/>
                  </a:cxn>
                </a:cxnLst>
                <a:rect l="0" t="0" r="r" b="b"/>
                <a:pathLst>
                  <a:path w="88" h="111">
                    <a:moveTo>
                      <a:pt x="41" y="111"/>
                    </a:moveTo>
                    <a:lnTo>
                      <a:pt x="13" y="82"/>
                    </a:lnTo>
                    <a:lnTo>
                      <a:pt x="16" y="52"/>
                    </a:lnTo>
                    <a:lnTo>
                      <a:pt x="0" y="27"/>
                    </a:lnTo>
                    <a:lnTo>
                      <a:pt x="19" y="0"/>
                    </a:lnTo>
                    <a:lnTo>
                      <a:pt x="34" y="18"/>
                    </a:lnTo>
                    <a:lnTo>
                      <a:pt x="51" y="43"/>
                    </a:lnTo>
                    <a:lnTo>
                      <a:pt x="78" y="60"/>
                    </a:lnTo>
                    <a:lnTo>
                      <a:pt x="88" y="75"/>
                    </a:lnTo>
                    <a:lnTo>
                      <a:pt x="58" y="78"/>
                    </a:lnTo>
                    <a:lnTo>
                      <a:pt x="67" y="111"/>
                    </a:lnTo>
                    <a:lnTo>
                      <a:pt x="41" y="11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3480" y="2644"/>
                <a:ext cx="168" cy="87"/>
              </a:xfrm>
              <a:custGeom>
                <a:avLst/>
                <a:gdLst/>
                <a:ahLst/>
                <a:cxnLst>
                  <a:cxn ang="0">
                    <a:pos x="98" y="87"/>
                  </a:cxn>
                  <a:cxn ang="0">
                    <a:pos x="57" y="48"/>
                  </a:cxn>
                  <a:cxn ang="0">
                    <a:pos x="35" y="51"/>
                  </a:cxn>
                  <a:cxn ang="0">
                    <a:pos x="9" y="65"/>
                  </a:cxn>
                  <a:cxn ang="0">
                    <a:pos x="0" y="38"/>
                  </a:cxn>
                  <a:cxn ang="0">
                    <a:pos x="39" y="3"/>
                  </a:cxn>
                  <a:cxn ang="0">
                    <a:pos x="74" y="0"/>
                  </a:cxn>
                  <a:cxn ang="0">
                    <a:pos x="80" y="11"/>
                  </a:cxn>
                  <a:cxn ang="0">
                    <a:pos x="101" y="3"/>
                  </a:cxn>
                  <a:cxn ang="0">
                    <a:pos x="131" y="21"/>
                  </a:cxn>
                  <a:cxn ang="0">
                    <a:pos x="168" y="24"/>
                  </a:cxn>
                  <a:cxn ang="0">
                    <a:pos x="144" y="50"/>
                  </a:cxn>
                  <a:cxn ang="0">
                    <a:pos x="98" y="87"/>
                  </a:cxn>
                </a:cxnLst>
                <a:rect l="0" t="0" r="r" b="b"/>
                <a:pathLst>
                  <a:path w="168" h="87">
                    <a:moveTo>
                      <a:pt x="98" y="87"/>
                    </a:moveTo>
                    <a:lnTo>
                      <a:pt x="57" y="48"/>
                    </a:lnTo>
                    <a:lnTo>
                      <a:pt x="35" y="51"/>
                    </a:lnTo>
                    <a:lnTo>
                      <a:pt x="9" y="65"/>
                    </a:lnTo>
                    <a:lnTo>
                      <a:pt x="0" y="38"/>
                    </a:lnTo>
                    <a:lnTo>
                      <a:pt x="39" y="3"/>
                    </a:lnTo>
                    <a:lnTo>
                      <a:pt x="74" y="0"/>
                    </a:lnTo>
                    <a:lnTo>
                      <a:pt x="80" y="11"/>
                    </a:lnTo>
                    <a:lnTo>
                      <a:pt x="101" y="3"/>
                    </a:lnTo>
                    <a:lnTo>
                      <a:pt x="131" y="21"/>
                    </a:lnTo>
                    <a:lnTo>
                      <a:pt x="168" y="24"/>
                    </a:lnTo>
                    <a:lnTo>
                      <a:pt x="144" y="50"/>
                    </a:lnTo>
                    <a:lnTo>
                      <a:pt x="98" y="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45"/>
              <p:cNvSpPr>
                <a:spLocks/>
              </p:cNvSpPr>
              <p:nvPr/>
            </p:nvSpPr>
            <p:spPr bwMode="auto">
              <a:xfrm>
                <a:off x="3278" y="2707"/>
                <a:ext cx="133" cy="84"/>
              </a:xfrm>
              <a:custGeom>
                <a:avLst/>
                <a:gdLst/>
                <a:ahLst/>
                <a:cxnLst>
                  <a:cxn ang="0">
                    <a:pos x="10" y="84"/>
                  </a:cxn>
                  <a:cxn ang="0">
                    <a:pos x="0" y="63"/>
                  </a:cxn>
                  <a:cxn ang="0">
                    <a:pos x="34" y="21"/>
                  </a:cxn>
                  <a:cxn ang="0">
                    <a:pos x="81" y="21"/>
                  </a:cxn>
                  <a:cxn ang="0">
                    <a:pos x="106" y="0"/>
                  </a:cxn>
                  <a:cxn ang="0">
                    <a:pos x="133" y="0"/>
                  </a:cxn>
                  <a:cxn ang="0">
                    <a:pos x="112" y="26"/>
                  </a:cxn>
                  <a:cxn ang="0">
                    <a:pos x="101" y="39"/>
                  </a:cxn>
                  <a:cxn ang="0">
                    <a:pos x="75" y="57"/>
                  </a:cxn>
                  <a:cxn ang="0">
                    <a:pos x="49" y="56"/>
                  </a:cxn>
                  <a:cxn ang="0">
                    <a:pos x="10" y="84"/>
                  </a:cxn>
                </a:cxnLst>
                <a:rect l="0" t="0" r="r" b="b"/>
                <a:pathLst>
                  <a:path w="133" h="84">
                    <a:moveTo>
                      <a:pt x="10" y="84"/>
                    </a:moveTo>
                    <a:lnTo>
                      <a:pt x="0" y="63"/>
                    </a:lnTo>
                    <a:lnTo>
                      <a:pt x="34" y="21"/>
                    </a:lnTo>
                    <a:lnTo>
                      <a:pt x="81" y="21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12" y="26"/>
                    </a:lnTo>
                    <a:lnTo>
                      <a:pt x="101" y="39"/>
                    </a:lnTo>
                    <a:lnTo>
                      <a:pt x="75" y="57"/>
                    </a:lnTo>
                    <a:lnTo>
                      <a:pt x="49" y="5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>
                <a:off x="3888" y="3234"/>
                <a:ext cx="194" cy="238"/>
              </a:xfrm>
              <a:custGeom>
                <a:avLst/>
                <a:gdLst/>
                <a:ahLst/>
                <a:cxnLst>
                  <a:cxn ang="0">
                    <a:pos x="9" y="234"/>
                  </a:cxn>
                  <a:cxn ang="0">
                    <a:pos x="44" y="238"/>
                  </a:cxn>
                  <a:cxn ang="0">
                    <a:pos x="78" y="199"/>
                  </a:cxn>
                  <a:cxn ang="0">
                    <a:pos x="87" y="180"/>
                  </a:cxn>
                  <a:cxn ang="0">
                    <a:pos x="120" y="166"/>
                  </a:cxn>
                  <a:cxn ang="0">
                    <a:pos x="143" y="169"/>
                  </a:cxn>
                  <a:cxn ang="0">
                    <a:pos x="138" y="144"/>
                  </a:cxn>
                  <a:cxn ang="0">
                    <a:pos x="138" y="124"/>
                  </a:cxn>
                  <a:cxn ang="0">
                    <a:pos x="158" y="108"/>
                  </a:cxn>
                  <a:cxn ang="0">
                    <a:pos x="194" y="0"/>
                  </a:cxn>
                  <a:cxn ang="0">
                    <a:pos x="162" y="3"/>
                  </a:cxn>
                  <a:cxn ang="0">
                    <a:pos x="116" y="22"/>
                  </a:cxn>
                  <a:cxn ang="0">
                    <a:pos x="36" y="79"/>
                  </a:cxn>
                  <a:cxn ang="0">
                    <a:pos x="26" y="109"/>
                  </a:cxn>
                  <a:cxn ang="0">
                    <a:pos x="0" y="126"/>
                  </a:cxn>
                  <a:cxn ang="0">
                    <a:pos x="21" y="162"/>
                  </a:cxn>
                  <a:cxn ang="0">
                    <a:pos x="23" y="192"/>
                  </a:cxn>
                  <a:cxn ang="0">
                    <a:pos x="9" y="234"/>
                  </a:cxn>
                </a:cxnLst>
                <a:rect l="0" t="0" r="r" b="b"/>
                <a:pathLst>
                  <a:path w="194" h="238">
                    <a:moveTo>
                      <a:pt x="9" y="234"/>
                    </a:moveTo>
                    <a:lnTo>
                      <a:pt x="44" y="238"/>
                    </a:lnTo>
                    <a:lnTo>
                      <a:pt x="78" y="199"/>
                    </a:lnTo>
                    <a:lnTo>
                      <a:pt x="87" y="180"/>
                    </a:lnTo>
                    <a:lnTo>
                      <a:pt x="120" y="166"/>
                    </a:lnTo>
                    <a:lnTo>
                      <a:pt x="143" y="169"/>
                    </a:lnTo>
                    <a:lnTo>
                      <a:pt x="138" y="144"/>
                    </a:lnTo>
                    <a:lnTo>
                      <a:pt x="138" y="124"/>
                    </a:lnTo>
                    <a:lnTo>
                      <a:pt x="158" y="108"/>
                    </a:lnTo>
                    <a:lnTo>
                      <a:pt x="194" y="0"/>
                    </a:lnTo>
                    <a:lnTo>
                      <a:pt x="162" y="3"/>
                    </a:lnTo>
                    <a:lnTo>
                      <a:pt x="116" y="22"/>
                    </a:lnTo>
                    <a:lnTo>
                      <a:pt x="36" y="79"/>
                    </a:lnTo>
                    <a:lnTo>
                      <a:pt x="26" y="109"/>
                    </a:lnTo>
                    <a:lnTo>
                      <a:pt x="0" y="126"/>
                    </a:lnTo>
                    <a:lnTo>
                      <a:pt x="21" y="162"/>
                    </a:lnTo>
                    <a:lnTo>
                      <a:pt x="23" y="192"/>
                    </a:lnTo>
                    <a:lnTo>
                      <a:pt x="9" y="23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47"/>
              <p:cNvSpPr>
                <a:spLocks/>
              </p:cNvSpPr>
              <p:nvPr/>
            </p:nvSpPr>
            <p:spPr bwMode="auto">
              <a:xfrm>
                <a:off x="3674" y="3516"/>
                <a:ext cx="72" cy="180"/>
              </a:xfrm>
              <a:custGeom>
                <a:avLst/>
                <a:gdLst/>
                <a:ahLst/>
                <a:cxnLst>
                  <a:cxn ang="0">
                    <a:pos x="24" y="180"/>
                  </a:cxn>
                  <a:cxn ang="0">
                    <a:pos x="6" y="165"/>
                  </a:cxn>
                  <a:cxn ang="0">
                    <a:pos x="16" y="145"/>
                  </a:cxn>
                  <a:cxn ang="0">
                    <a:pos x="12" y="117"/>
                  </a:cxn>
                  <a:cxn ang="0">
                    <a:pos x="0" y="99"/>
                  </a:cxn>
                  <a:cxn ang="0">
                    <a:pos x="6" y="87"/>
                  </a:cxn>
                  <a:cxn ang="0">
                    <a:pos x="22" y="78"/>
                  </a:cxn>
                  <a:cxn ang="0">
                    <a:pos x="18" y="60"/>
                  </a:cxn>
                  <a:cxn ang="0">
                    <a:pos x="31" y="37"/>
                  </a:cxn>
                  <a:cxn ang="0">
                    <a:pos x="28" y="4"/>
                  </a:cxn>
                  <a:cxn ang="0">
                    <a:pos x="55" y="0"/>
                  </a:cxn>
                  <a:cxn ang="0">
                    <a:pos x="51" y="21"/>
                  </a:cxn>
                  <a:cxn ang="0">
                    <a:pos x="52" y="37"/>
                  </a:cxn>
                  <a:cxn ang="0">
                    <a:pos x="33" y="78"/>
                  </a:cxn>
                  <a:cxn ang="0">
                    <a:pos x="61" y="117"/>
                  </a:cxn>
                  <a:cxn ang="0">
                    <a:pos x="46" y="127"/>
                  </a:cxn>
                  <a:cxn ang="0">
                    <a:pos x="66" y="133"/>
                  </a:cxn>
                  <a:cxn ang="0">
                    <a:pos x="72" y="148"/>
                  </a:cxn>
                  <a:cxn ang="0">
                    <a:pos x="48" y="150"/>
                  </a:cxn>
                  <a:cxn ang="0">
                    <a:pos x="40" y="172"/>
                  </a:cxn>
                  <a:cxn ang="0">
                    <a:pos x="24" y="180"/>
                  </a:cxn>
                </a:cxnLst>
                <a:rect l="0" t="0" r="r" b="b"/>
                <a:pathLst>
                  <a:path w="72" h="180">
                    <a:moveTo>
                      <a:pt x="24" y="180"/>
                    </a:moveTo>
                    <a:lnTo>
                      <a:pt x="6" y="165"/>
                    </a:lnTo>
                    <a:lnTo>
                      <a:pt x="16" y="145"/>
                    </a:lnTo>
                    <a:lnTo>
                      <a:pt x="12" y="117"/>
                    </a:lnTo>
                    <a:lnTo>
                      <a:pt x="0" y="99"/>
                    </a:lnTo>
                    <a:lnTo>
                      <a:pt x="6" y="87"/>
                    </a:lnTo>
                    <a:lnTo>
                      <a:pt x="22" y="78"/>
                    </a:lnTo>
                    <a:lnTo>
                      <a:pt x="18" y="60"/>
                    </a:lnTo>
                    <a:lnTo>
                      <a:pt x="31" y="37"/>
                    </a:lnTo>
                    <a:lnTo>
                      <a:pt x="28" y="4"/>
                    </a:lnTo>
                    <a:lnTo>
                      <a:pt x="55" y="0"/>
                    </a:lnTo>
                    <a:lnTo>
                      <a:pt x="51" y="21"/>
                    </a:lnTo>
                    <a:lnTo>
                      <a:pt x="52" y="37"/>
                    </a:lnTo>
                    <a:lnTo>
                      <a:pt x="33" y="78"/>
                    </a:lnTo>
                    <a:lnTo>
                      <a:pt x="61" y="117"/>
                    </a:lnTo>
                    <a:lnTo>
                      <a:pt x="46" y="127"/>
                    </a:lnTo>
                    <a:lnTo>
                      <a:pt x="66" y="133"/>
                    </a:lnTo>
                    <a:lnTo>
                      <a:pt x="72" y="148"/>
                    </a:lnTo>
                    <a:lnTo>
                      <a:pt x="48" y="150"/>
                    </a:lnTo>
                    <a:lnTo>
                      <a:pt x="40" y="172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48"/>
              <p:cNvSpPr>
                <a:spLocks/>
              </p:cNvSpPr>
              <p:nvPr/>
            </p:nvSpPr>
            <p:spPr bwMode="auto">
              <a:xfrm>
                <a:off x="3615" y="3040"/>
                <a:ext cx="153" cy="105"/>
              </a:xfrm>
              <a:custGeom>
                <a:avLst/>
                <a:gdLst/>
                <a:ahLst/>
                <a:cxnLst>
                  <a:cxn ang="0">
                    <a:pos x="153" y="23"/>
                  </a:cxn>
                  <a:cxn ang="0">
                    <a:pos x="120" y="0"/>
                  </a:cxn>
                  <a:cxn ang="0">
                    <a:pos x="87" y="12"/>
                  </a:cxn>
                  <a:cxn ang="0">
                    <a:pos x="41" y="36"/>
                  </a:cxn>
                  <a:cxn ang="0">
                    <a:pos x="26" y="54"/>
                  </a:cxn>
                  <a:cxn ang="0">
                    <a:pos x="6" y="62"/>
                  </a:cxn>
                  <a:cxn ang="0">
                    <a:pos x="0" y="72"/>
                  </a:cxn>
                  <a:cxn ang="0">
                    <a:pos x="0" y="96"/>
                  </a:cxn>
                  <a:cxn ang="0">
                    <a:pos x="15" y="105"/>
                  </a:cxn>
                  <a:cxn ang="0">
                    <a:pos x="18" y="84"/>
                  </a:cxn>
                  <a:cxn ang="0">
                    <a:pos x="42" y="62"/>
                  </a:cxn>
                  <a:cxn ang="0">
                    <a:pos x="71" y="72"/>
                  </a:cxn>
                  <a:cxn ang="0">
                    <a:pos x="77" y="57"/>
                  </a:cxn>
                  <a:cxn ang="0">
                    <a:pos x="104" y="39"/>
                  </a:cxn>
                  <a:cxn ang="0">
                    <a:pos x="153" y="23"/>
                  </a:cxn>
                </a:cxnLst>
                <a:rect l="0" t="0" r="r" b="b"/>
                <a:pathLst>
                  <a:path w="153" h="105">
                    <a:moveTo>
                      <a:pt x="153" y="23"/>
                    </a:moveTo>
                    <a:lnTo>
                      <a:pt x="120" y="0"/>
                    </a:lnTo>
                    <a:lnTo>
                      <a:pt x="87" y="12"/>
                    </a:lnTo>
                    <a:lnTo>
                      <a:pt x="41" y="36"/>
                    </a:lnTo>
                    <a:lnTo>
                      <a:pt x="26" y="54"/>
                    </a:lnTo>
                    <a:lnTo>
                      <a:pt x="6" y="62"/>
                    </a:lnTo>
                    <a:lnTo>
                      <a:pt x="0" y="72"/>
                    </a:lnTo>
                    <a:lnTo>
                      <a:pt x="0" y="96"/>
                    </a:lnTo>
                    <a:lnTo>
                      <a:pt x="15" y="105"/>
                    </a:lnTo>
                    <a:lnTo>
                      <a:pt x="18" y="84"/>
                    </a:lnTo>
                    <a:lnTo>
                      <a:pt x="42" y="62"/>
                    </a:lnTo>
                    <a:lnTo>
                      <a:pt x="71" y="72"/>
                    </a:lnTo>
                    <a:lnTo>
                      <a:pt x="77" y="57"/>
                    </a:lnTo>
                    <a:lnTo>
                      <a:pt x="104" y="39"/>
                    </a:lnTo>
                    <a:lnTo>
                      <a:pt x="153" y="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49"/>
              <p:cNvSpPr>
                <a:spLocks/>
              </p:cNvSpPr>
              <p:nvPr/>
            </p:nvSpPr>
            <p:spPr bwMode="auto">
              <a:xfrm>
                <a:off x="3683" y="3163"/>
                <a:ext cx="42" cy="38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0" y="14"/>
                  </a:cxn>
                  <a:cxn ang="0">
                    <a:pos x="16" y="0"/>
                  </a:cxn>
                  <a:cxn ang="0">
                    <a:pos x="34" y="6"/>
                  </a:cxn>
                  <a:cxn ang="0">
                    <a:pos x="42" y="29"/>
                  </a:cxn>
                  <a:cxn ang="0">
                    <a:pos x="33" y="38"/>
                  </a:cxn>
                  <a:cxn ang="0">
                    <a:pos x="13" y="37"/>
                  </a:cxn>
                </a:cxnLst>
                <a:rect l="0" t="0" r="r" b="b"/>
                <a:pathLst>
                  <a:path w="42" h="38">
                    <a:moveTo>
                      <a:pt x="13" y="37"/>
                    </a:moveTo>
                    <a:lnTo>
                      <a:pt x="0" y="14"/>
                    </a:lnTo>
                    <a:lnTo>
                      <a:pt x="16" y="0"/>
                    </a:lnTo>
                    <a:lnTo>
                      <a:pt x="34" y="6"/>
                    </a:lnTo>
                    <a:lnTo>
                      <a:pt x="42" y="29"/>
                    </a:lnTo>
                    <a:lnTo>
                      <a:pt x="33" y="38"/>
                    </a:lnTo>
                    <a:lnTo>
                      <a:pt x="13" y="3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50"/>
              <p:cNvSpPr>
                <a:spLocks/>
              </p:cNvSpPr>
              <p:nvPr/>
            </p:nvSpPr>
            <p:spPr bwMode="auto">
              <a:xfrm>
                <a:off x="3600" y="2968"/>
                <a:ext cx="62" cy="69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6" y="45"/>
                  </a:cxn>
                  <a:cxn ang="0">
                    <a:pos x="20" y="26"/>
                  </a:cxn>
                  <a:cxn ang="0">
                    <a:pos x="0" y="0"/>
                  </a:cxn>
                  <a:cxn ang="0">
                    <a:pos x="26" y="5"/>
                  </a:cxn>
                  <a:cxn ang="0">
                    <a:pos x="41" y="24"/>
                  </a:cxn>
                  <a:cxn ang="0">
                    <a:pos x="59" y="32"/>
                  </a:cxn>
                  <a:cxn ang="0">
                    <a:pos x="62" y="48"/>
                  </a:cxn>
                  <a:cxn ang="0">
                    <a:pos x="48" y="60"/>
                  </a:cxn>
                  <a:cxn ang="0">
                    <a:pos x="39" y="69"/>
                  </a:cxn>
                  <a:cxn ang="0">
                    <a:pos x="19" y="68"/>
                  </a:cxn>
                </a:cxnLst>
                <a:rect l="0" t="0" r="r" b="b"/>
                <a:pathLst>
                  <a:path w="62" h="69">
                    <a:moveTo>
                      <a:pt x="19" y="68"/>
                    </a:moveTo>
                    <a:lnTo>
                      <a:pt x="6" y="45"/>
                    </a:lnTo>
                    <a:lnTo>
                      <a:pt x="20" y="26"/>
                    </a:lnTo>
                    <a:lnTo>
                      <a:pt x="0" y="0"/>
                    </a:lnTo>
                    <a:lnTo>
                      <a:pt x="26" y="5"/>
                    </a:lnTo>
                    <a:lnTo>
                      <a:pt x="41" y="24"/>
                    </a:lnTo>
                    <a:lnTo>
                      <a:pt x="59" y="32"/>
                    </a:lnTo>
                    <a:lnTo>
                      <a:pt x="62" y="48"/>
                    </a:lnTo>
                    <a:lnTo>
                      <a:pt x="48" y="60"/>
                    </a:lnTo>
                    <a:lnTo>
                      <a:pt x="39" y="69"/>
                    </a:lnTo>
                    <a:lnTo>
                      <a:pt x="19" y="6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51"/>
              <p:cNvSpPr>
                <a:spLocks/>
              </p:cNvSpPr>
              <p:nvPr/>
            </p:nvSpPr>
            <p:spPr bwMode="auto">
              <a:xfrm>
                <a:off x="3381" y="3157"/>
                <a:ext cx="83" cy="61"/>
              </a:xfrm>
              <a:custGeom>
                <a:avLst/>
                <a:gdLst/>
                <a:ahLst/>
                <a:cxnLst>
                  <a:cxn ang="0">
                    <a:pos x="13" y="60"/>
                  </a:cxn>
                  <a:cxn ang="0">
                    <a:pos x="0" y="37"/>
                  </a:cxn>
                  <a:cxn ang="0">
                    <a:pos x="16" y="23"/>
                  </a:cxn>
                  <a:cxn ang="0">
                    <a:pos x="36" y="32"/>
                  </a:cxn>
                  <a:cxn ang="0">
                    <a:pos x="44" y="24"/>
                  </a:cxn>
                  <a:cxn ang="0">
                    <a:pos x="44" y="3"/>
                  </a:cxn>
                  <a:cxn ang="0">
                    <a:pos x="62" y="0"/>
                  </a:cxn>
                  <a:cxn ang="0">
                    <a:pos x="83" y="32"/>
                  </a:cxn>
                  <a:cxn ang="0">
                    <a:pos x="63" y="39"/>
                  </a:cxn>
                  <a:cxn ang="0">
                    <a:pos x="38" y="33"/>
                  </a:cxn>
                  <a:cxn ang="0">
                    <a:pos x="33" y="61"/>
                  </a:cxn>
                  <a:cxn ang="0">
                    <a:pos x="13" y="60"/>
                  </a:cxn>
                </a:cxnLst>
                <a:rect l="0" t="0" r="r" b="b"/>
                <a:pathLst>
                  <a:path w="83" h="61">
                    <a:moveTo>
                      <a:pt x="13" y="60"/>
                    </a:moveTo>
                    <a:lnTo>
                      <a:pt x="0" y="37"/>
                    </a:lnTo>
                    <a:lnTo>
                      <a:pt x="16" y="23"/>
                    </a:lnTo>
                    <a:lnTo>
                      <a:pt x="36" y="32"/>
                    </a:lnTo>
                    <a:lnTo>
                      <a:pt x="44" y="24"/>
                    </a:lnTo>
                    <a:lnTo>
                      <a:pt x="44" y="3"/>
                    </a:lnTo>
                    <a:lnTo>
                      <a:pt x="62" y="0"/>
                    </a:lnTo>
                    <a:lnTo>
                      <a:pt x="83" y="32"/>
                    </a:lnTo>
                    <a:lnTo>
                      <a:pt x="63" y="39"/>
                    </a:lnTo>
                    <a:lnTo>
                      <a:pt x="38" y="33"/>
                    </a:lnTo>
                    <a:lnTo>
                      <a:pt x="33" y="61"/>
                    </a:lnTo>
                    <a:lnTo>
                      <a:pt x="13" y="6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52"/>
              <p:cNvSpPr>
                <a:spLocks/>
              </p:cNvSpPr>
              <p:nvPr/>
            </p:nvSpPr>
            <p:spPr bwMode="auto">
              <a:xfrm>
                <a:off x="3913" y="3154"/>
                <a:ext cx="42" cy="54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0" y="17"/>
                  </a:cxn>
                  <a:cxn ang="0">
                    <a:pos x="19" y="0"/>
                  </a:cxn>
                  <a:cxn ang="0">
                    <a:pos x="25" y="14"/>
                  </a:cxn>
                  <a:cxn ang="0">
                    <a:pos x="37" y="9"/>
                  </a:cxn>
                  <a:cxn ang="0">
                    <a:pos x="42" y="32"/>
                  </a:cxn>
                  <a:cxn ang="0">
                    <a:pos x="31" y="54"/>
                  </a:cxn>
                  <a:cxn ang="0">
                    <a:pos x="13" y="40"/>
                  </a:cxn>
                </a:cxnLst>
                <a:rect l="0" t="0" r="r" b="b"/>
                <a:pathLst>
                  <a:path w="42" h="54">
                    <a:moveTo>
                      <a:pt x="13" y="40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5" y="14"/>
                    </a:lnTo>
                    <a:lnTo>
                      <a:pt x="37" y="9"/>
                    </a:lnTo>
                    <a:lnTo>
                      <a:pt x="42" y="32"/>
                    </a:lnTo>
                    <a:lnTo>
                      <a:pt x="31" y="54"/>
                    </a:lnTo>
                    <a:lnTo>
                      <a:pt x="13" y="4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53"/>
              <p:cNvSpPr>
                <a:spLocks/>
              </p:cNvSpPr>
              <p:nvPr/>
            </p:nvSpPr>
            <p:spPr bwMode="auto">
              <a:xfrm>
                <a:off x="3557" y="2917"/>
                <a:ext cx="43" cy="42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14" y="24"/>
                  </a:cxn>
                </a:cxnLst>
                <a:rect l="0" t="0" r="r" b="b"/>
                <a:pathLst>
                  <a:path w="43" h="42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54"/>
              <p:cNvSpPr>
                <a:spLocks/>
              </p:cNvSpPr>
              <p:nvPr/>
            </p:nvSpPr>
            <p:spPr bwMode="auto">
              <a:xfrm>
                <a:off x="3744" y="3231"/>
                <a:ext cx="62" cy="42"/>
              </a:xfrm>
              <a:custGeom>
                <a:avLst/>
                <a:gdLst/>
                <a:ahLst/>
                <a:cxnLst>
                  <a:cxn ang="0">
                    <a:pos x="23" y="21"/>
                  </a:cxn>
                  <a:cxn ang="0">
                    <a:pos x="0" y="16"/>
                  </a:cxn>
                  <a:cxn ang="0">
                    <a:pos x="9" y="1"/>
                  </a:cxn>
                  <a:cxn ang="0">
                    <a:pos x="27" y="0"/>
                  </a:cxn>
                  <a:cxn ang="0">
                    <a:pos x="45" y="18"/>
                  </a:cxn>
                  <a:cxn ang="0">
                    <a:pos x="62" y="30"/>
                  </a:cxn>
                  <a:cxn ang="0">
                    <a:pos x="44" y="42"/>
                  </a:cxn>
                  <a:cxn ang="0">
                    <a:pos x="27" y="36"/>
                  </a:cxn>
                  <a:cxn ang="0">
                    <a:pos x="23" y="21"/>
                  </a:cxn>
                </a:cxnLst>
                <a:rect l="0" t="0" r="r" b="b"/>
                <a:pathLst>
                  <a:path w="62" h="42">
                    <a:moveTo>
                      <a:pt x="23" y="21"/>
                    </a:moveTo>
                    <a:lnTo>
                      <a:pt x="0" y="16"/>
                    </a:lnTo>
                    <a:lnTo>
                      <a:pt x="9" y="1"/>
                    </a:lnTo>
                    <a:lnTo>
                      <a:pt x="27" y="0"/>
                    </a:lnTo>
                    <a:lnTo>
                      <a:pt x="45" y="18"/>
                    </a:lnTo>
                    <a:lnTo>
                      <a:pt x="62" y="30"/>
                    </a:lnTo>
                    <a:lnTo>
                      <a:pt x="44" y="42"/>
                    </a:lnTo>
                    <a:lnTo>
                      <a:pt x="27" y="36"/>
                    </a:lnTo>
                    <a:lnTo>
                      <a:pt x="23" y="2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55"/>
              <p:cNvSpPr>
                <a:spLocks/>
              </p:cNvSpPr>
              <p:nvPr/>
            </p:nvSpPr>
            <p:spPr bwMode="auto">
              <a:xfrm>
                <a:off x="3600" y="3682"/>
                <a:ext cx="65" cy="42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0" y="29"/>
                  </a:cxn>
                  <a:cxn ang="0">
                    <a:pos x="9" y="14"/>
                  </a:cxn>
                  <a:cxn ang="0">
                    <a:pos x="27" y="13"/>
                  </a:cxn>
                  <a:cxn ang="0">
                    <a:pos x="51" y="0"/>
                  </a:cxn>
                  <a:cxn ang="0">
                    <a:pos x="62" y="6"/>
                  </a:cxn>
                  <a:cxn ang="0">
                    <a:pos x="65" y="21"/>
                  </a:cxn>
                  <a:cxn ang="0">
                    <a:pos x="38" y="23"/>
                  </a:cxn>
                  <a:cxn ang="0">
                    <a:pos x="18" y="42"/>
                  </a:cxn>
                </a:cxnLst>
                <a:rect l="0" t="0" r="r" b="b"/>
                <a:pathLst>
                  <a:path w="65" h="42">
                    <a:moveTo>
                      <a:pt x="18" y="42"/>
                    </a:moveTo>
                    <a:lnTo>
                      <a:pt x="0" y="29"/>
                    </a:lnTo>
                    <a:lnTo>
                      <a:pt x="9" y="14"/>
                    </a:lnTo>
                    <a:lnTo>
                      <a:pt x="27" y="13"/>
                    </a:lnTo>
                    <a:lnTo>
                      <a:pt x="51" y="0"/>
                    </a:lnTo>
                    <a:lnTo>
                      <a:pt x="62" y="6"/>
                    </a:lnTo>
                    <a:lnTo>
                      <a:pt x="65" y="21"/>
                    </a:lnTo>
                    <a:lnTo>
                      <a:pt x="38" y="23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56"/>
              <p:cNvSpPr>
                <a:spLocks/>
              </p:cNvSpPr>
              <p:nvPr/>
            </p:nvSpPr>
            <p:spPr bwMode="auto">
              <a:xfrm>
                <a:off x="3061" y="2917"/>
                <a:ext cx="92" cy="13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44" y="24"/>
                  </a:cxn>
                  <a:cxn ang="0">
                    <a:pos x="61" y="11"/>
                  </a:cxn>
                  <a:cxn ang="0">
                    <a:pos x="80" y="0"/>
                  </a:cxn>
                  <a:cxn ang="0">
                    <a:pos x="91" y="17"/>
                  </a:cxn>
                  <a:cxn ang="0">
                    <a:pos x="92" y="74"/>
                  </a:cxn>
                  <a:cxn ang="0">
                    <a:pos x="85" y="83"/>
                  </a:cxn>
                  <a:cxn ang="0">
                    <a:pos x="79" y="110"/>
                  </a:cxn>
                  <a:cxn ang="0">
                    <a:pos x="34" y="134"/>
                  </a:cxn>
                  <a:cxn ang="0">
                    <a:pos x="31" y="111"/>
                  </a:cxn>
                  <a:cxn ang="0">
                    <a:pos x="0" y="62"/>
                  </a:cxn>
                </a:cxnLst>
                <a:rect l="0" t="0" r="r" b="b"/>
                <a:pathLst>
                  <a:path w="92" h="134">
                    <a:moveTo>
                      <a:pt x="0" y="62"/>
                    </a:moveTo>
                    <a:lnTo>
                      <a:pt x="44" y="24"/>
                    </a:lnTo>
                    <a:lnTo>
                      <a:pt x="61" y="11"/>
                    </a:lnTo>
                    <a:lnTo>
                      <a:pt x="80" y="0"/>
                    </a:lnTo>
                    <a:lnTo>
                      <a:pt x="91" y="17"/>
                    </a:lnTo>
                    <a:lnTo>
                      <a:pt x="92" y="74"/>
                    </a:lnTo>
                    <a:lnTo>
                      <a:pt x="85" y="83"/>
                    </a:lnTo>
                    <a:lnTo>
                      <a:pt x="79" y="110"/>
                    </a:lnTo>
                    <a:lnTo>
                      <a:pt x="34" y="134"/>
                    </a:lnTo>
                    <a:lnTo>
                      <a:pt x="31" y="111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57"/>
              <p:cNvSpPr>
                <a:spLocks/>
              </p:cNvSpPr>
              <p:nvPr/>
            </p:nvSpPr>
            <p:spPr bwMode="auto">
              <a:xfrm>
                <a:off x="2929" y="2707"/>
                <a:ext cx="104" cy="75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9" y="17"/>
                  </a:cxn>
                  <a:cxn ang="0">
                    <a:pos x="104" y="29"/>
                  </a:cxn>
                  <a:cxn ang="0">
                    <a:pos x="98" y="75"/>
                  </a:cxn>
                  <a:cxn ang="0">
                    <a:pos x="71" y="72"/>
                  </a:cxn>
                  <a:cxn ang="0">
                    <a:pos x="34" y="42"/>
                  </a:cxn>
                  <a:cxn ang="0">
                    <a:pos x="14" y="24"/>
                  </a:cxn>
                </a:cxnLst>
                <a:rect l="0" t="0" r="r" b="b"/>
                <a:pathLst>
                  <a:path w="104" h="75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9" y="17"/>
                    </a:lnTo>
                    <a:lnTo>
                      <a:pt x="104" y="29"/>
                    </a:lnTo>
                    <a:lnTo>
                      <a:pt x="98" y="75"/>
                    </a:lnTo>
                    <a:lnTo>
                      <a:pt x="71" y="72"/>
                    </a:lnTo>
                    <a:lnTo>
                      <a:pt x="34" y="42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58"/>
              <p:cNvSpPr>
                <a:spLocks/>
              </p:cNvSpPr>
              <p:nvPr/>
            </p:nvSpPr>
            <p:spPr bwMode="auto">
              <a:xfrm>
                <a:off x="2841" y="2569"/>
                <a:ext cx="99" cy="134"/>
              </a:xfrm>
              <a:custGeom>
                <a:avLst/>
                <a:gdLst/>
                <a:ahLst/>
                <a:cxnLst>
                  <a:cxn ang="0">
                    <a:pos x="27" y="76"/>
                  </a:cxn>
                  <a:cxn ang="0">
                    <a:pos x="24" y="59"/>
                  </a:cxn>
                  <a:cxn ang="0">
                    <a:pos x="2" y="50"/>
                  </a:cxn>
                  <a:cxn ang="0">
                    <a:pos x="0" y="9"/>
                  </a:cxn>
                  <a:cxn ang="0">
                    <a:pos x="21" y="0"/>
                  </a:cxn>
                  <a:cxn ang="0">
                    <a:pos x="45" y="18"/>
                  </a:cxn>
                  <a:cxn ang="0">
                    <a:pos x="53" y="41"/>
                  </a:cxn>
                  <a:cxn ang="0">
                    <a:pos x="84" y="51"/>
                  </a:cxn>
                  <a:cxn ang="0">
                    <a:pos x="90" y="71"/>
                  </a:cxn>
                  <a:cxn ang="0">
                    <a:pos x="99" y="84"/>
                  </a:cxn>
                  <a:cxn ang="0">
                    <a:pos x="93" y="101"/>
                  </a:cxn>
                  <a:cxn ang="0">
                    <a:pos x="96" y="122"/>
                  </a:cxn>
                  <a:cxn ang="0">
                    <a:pos x="78" y="134"/>
                  </a:cxn>
                  <a:cxn ang="0">
                    <a:pos x="72" y="111"/>
                  </a:cxn>
                  <a:cxn ang="0">
                    <a:pos x="53" y="102"/>
                  </a:cxn>
                  <a:cxn ang="0">
                    <a:pos x="27" y="76"/>
                  </a:cxn>
                </a:cxnLst>
                <a:rect l="0" t="0" r="r" b="b"/>
                <a:pathLst>
                  <a:path w="99" h="134">
                    <a:moveTo>
                      <a:pt x="27" y="76"/>
                    </a:moveTo>
                    <a:lnTo>
                      <a:pt x="24" y="59"/>
                    </a:lnTo>
                    <a:lnTo>
                      <a:pt x="2" y="50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45" y="18"/>
                    </a:lnTo>
                    <a:lnTo>
                      <a:pt x="53" y="41"/>
                    </a:lnTo>
                    <a:lnTo>
                      <a:pt x="84" y="51"/>
                    </a:lnTo>
                    <a:lnTo>
                      <a:pt x="90" y="71"/>
                    </a:lnTo>
                    <a:lnTo>
                      <a:pt x="99" y="84"/>
                    </a:lnTo>
                    <a:lnTo>
                      <a:pt x="93" y="101"/>
                    </a:lnTo>
                    <a:lnTo>
                      <a:pt x="96" y="122"/>
                    </a:lnTo>
                    <a:lnTo>
                      <a:pt x="78" y="134"/>
                    </a:lnTo>
                    <a:lnTo>
                      <a:pt x="72" y="111"/>
                    </a:lnTo>
                    <a:lnTo>
                      <a:pt x="53" y="102"/>
                    </a:lnTo>
                    <a:lnTo>
                      <a:pt x="27" y="7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59"/>
              <p:cNvSpPr>
                <a:spLocks/>
              </p:cNvSpPr>
              <p:nvPr/>
            </p:nvSpPr>
            <p:spPr bwMode="auto">
              <a:xfrm>
                <a:off x="2823" y="2989"/>
                <a:ext cx="41" cy="63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4"/>
                  </a:cxn>
                  <a:cxn ang="0">
                    <a:pos x="1" y="0"/>
                  </a:cxn>
                  <a:cxn ang="0">
                    <a:pos x="23" y="9"/>
                  </a:cxn>
                  <a:cxn ang="0">
                    <a:pos x="36" y="27"/>
                  </a:cxn>
                  <a:cxn ang="0">
                    <a:pos x="41" y="51"/>
                  </a:cxn>
                  <a:cxn ang="0">
                    <a:pos x="18" y="63"/>
                  </a:cxn>
                  <a:cxn ang="0">
                    <a:pos x="6" y="36"/>
                  </a:cxn>
                </a:cxnLst>
                <a:rect l="0" t="0" r="r" b="b"/>
                <a:pathLst>
                  <a:path w="41" h="63">
                    <a:moveTo>
                      <a:pt x="6" y="36"/>
                    </a:moveTo>
                    <a:lnTo>
                      <a:pt x="0" y="14"/>
                    </a:lnTo>
                    <a:lnTo>
                      <a:pt x="1" y="0"/>
                    </a:lnTo>
                    <a:lnTo>
                      <a:pt x="23" y="9"/>
                    </a:lnTo>
                    <a:lnTo>
                      <a:pt x="36" y="27"/>
                    </a:lnTo>
                    <a:lnTo>
                      <a:pt x="41" y="51"/>
                    </a:lnTo>
                    <a:lnTo>
                      <a:pt x="18" y="63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60"/>
              <p:cNvSpPr>
                <a:spLocks/>
              </p:cNvSpPr>
              <p:nvPr/>
            </p:nvSpPr>
            <p:spPr bwMode="auto">
              <a:xfrm>
                <a:off x="2691" y="2702"/>
                <a:ext cx="46" cy="62"/>
              </a:xfrm>
              <a:custGeom>
                <a:avLst/>
                <a:gdLst/>
                <a:ahLst/>
                <a:cxnLst>
                  <a:cxn ang="0">
                    <a:pos x="8" y="20"/>
                  </a:cxn>
                  <a:cxn ang="0">
                    <a:pos x="29" y="7"/>
                  </a:cxn>
                  <a:cxn ang="0">
                    <a:pos x="41" y="0"/>
                  </a:cxn>
                  <a:cxn ang="0">
                    <a:pos x="46" y="23"/>
                  </a:cxn>
                  <a:cxn ang="0">
                    <a:pos x="39" y="44"/>
                  </a:cxn>
                  <a:cxn ang="0">
                    <a:pos x="23" y="62"/>
                  </a:cxn>
                  <a:cxn ang="0">
                    <a:pos x="0" y="50"/>
                  </a:cxn>
                  <a:cxn ang="0">
                    <a:pos x="8" y="20"/>
                  </a:cxn>
                </a:cxnLst>
                <a:rect l="0" t="0" r="r" b="b"/>
                <a:pathLst>
                  <a:path w="46" h="62">
                    <a:moveTo>
                      <a:pt x="8" y="20"/>
                    </a:moveTo>
                    <a:lnTo>
                      <a:pt x="29" y="7"/>
                    </a:lnTo>
                    <a:lnTo>
                      <a:pt x="41" y="0"/>
                    </a:lnTo>
                    <a:lnTo>
                      <a:pt x="46" y="23"/>
                    </a:lnTo>
                    <a:lnTo>
                      <a:pt x="39" y="44"/>
                    </a:lnTo>
                    <a:lnTo>
                      <a:pt x="23" y="62"/>
                    </a:lnTo>
                    <a:lnTo>
                      <a:pt x="0" y="50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61"/>
              <p:cNvSpPr>
                <a:spLocks/>
              </p:cNvSpPr>
              <p:nvPr/>
            </p:nvSpPr>
            <p:spPr bwMode="auto">
              <a:xfrm>
                <a:off x="2939" y="2941"/>
                <a:ext cx="105" cy="96"/>
              </a:xfrm>
              <a:custGeom>
                <a:avLst/>
                <a:gdLst/>
                <a:ahLst/>
                <a:cxnLst>
                  <a:cxn ang="0">
                    <a:pos x="55" y="29"/>
                  </a:cxn>
                  <a:cxn ang="0">
                    <a:pos x="71" y="7"/>
                  </a:cxn>
                  <a:cxn ang="0">
                    <a:pos x="83" y="0"/>
                  </a:cxn>
                  <a:cxn ang="0">
                    <a:pos x="93" y="12"/>
                  </a:cxn>
                  <a:cxn ang="0">
                    <a:pos x="103" y="0"/>
                  </a:cxn>
                  <a:cxn ang="0">
                    <a:pos x="100" y="30"/>
                  </a:cxn>
                  <a:cxn ang="0">
                    <a:pos x="105" y="53"/>
                  </a:cxn>
                  <a:cxn ang="0">
                    <a:pos x="88" y="68"/>
                  </a:cxn>
                  <a:cxn ang="0">
                    <a:pos x="66" y="77"/>
                  </a:cxn>
                  <a:cxn ang="0">
                    <a:pos x="40" y="56"/>
                  </a:cxn>
                  <a:cxn ang="0">
                    <a:pos x="37" y="96"/>
                  </a:cxn>
                  <a:cxn ang="0">
                    <a:pos x="19" y="80"/>
                  </a:cxn>
                  <a:cxn ang="0">
                    <a:pos x="0" y="83"/>
                  </a:cxn>
                  <a:cxn ang="0">
                    <a:pos x="21" y="57"/>
                  </a:cxn>
                  <a:cxn ang="0">
                    <a:pos x="43" y="57"/>
                  </a:cxn>
                  <a:cxn ang="0">
                    <a:pos x="55" y="29"/>
                  </a:cxn>
                </a:cxnLst>
                <a:rect l="0" t="0" r="r" b="b"/>
                <a:pathLst>
                  <a:path w="105" h="96">
                    <a:moveTo>
                      <a:pt x="55" y="29"/>
                    </a:moveTo>
                    <a:lnTo>
                      <a:pt x="71" y="7"/>
                    </a:lnTo>
                    <a:lnTo>
                      <a:pt x="83" y="0"/>
                    </a:lnTo>
                    <a:lnTo>
                      <a:pt x="93" y="12"/>
                    </a:lnTo>
                    <a:lnTo>
                      <a:pt x="103" y="0"/>
                    </a:lnTo>
                    <a:lnTo>
                      <a:pt x="100" y="30"/>
                    </a:lnTo>
                    <a:lnTo>
                      <a:pt x="105" y="53"/>
                    </a:lnTo>
                    <a:lnTo>
                      <a:pt x="88" y="68"/>
                    </a:lnTo>
                    <a:lnTo>
                      <a:pt x="66" y="77"/>
                    </a:lnTo>
                    <a:lnTo>
                      <a:pt x="40" y="56"/>
                    </a:lnTo>
                    <a:lnTo>
                      <a:pt x="37" y="96"/>
                    </a:lnTo>
                    <a:lnTo>
                      <a:pt x="19" y="80"/>
                    </a:lnTo>
                    <a:lnTo>
                      <a:pt x="0" y="83"/>
                    </a:lnTo>
                    <a:lnTo>
                      <a:pt x="21" y="57"/>
                    </a:lnTo>
                    <a:lnTo>
                      <a:pt x="43" y="57"/>
                    </a:lnTo>
                    <a:lnTo>
                      <a:pt x="55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Freeform 62"/>
              <p:cNvSpPr>
                <a:spLocks/>
              </p:cNvSpPr>
              <p:nvPr/>
            </p:nvSpPr>
            <p:spPr bwMode="auto">
              <a:xfrm>
                <a:off x="2744" y="2917"/>
                <a:ext cx="43" cy="42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0" y="15"/>
                  </a:cxn>
                  <a:cxn ang="0">
                    <a:pos x="10" y="2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1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3" y="36"/>
                  </a:cxn>
                </a:cxnLst>
                <a:rect l="0" t="0" r="r" b="b"/>
                <a:pathLst>
                  <a:path w="43" h="42">
                    <a:moveTo>
                      <a:pt x="3" y="36"/>
                    </a:moveTo>
                    <a:lnTo>
                      <a:pt x="0" y="15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1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63"/>
              <p:cNvSpPr>
                <a:spLocks/>
              </p:cNvSpPr>
              <p:nvPr/>
            </p:nvSpPr>
            <p:spPr bwMode="auto">
              <a:xfrm>
                <a:off x="3051" y="2788"/>
                <a:ext cx="63" cy="4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" y="21"/>
                  </a:cxn>
                  <a:cxn ang="0">
                    <a:pos x="3" y="0"/>
                  </a:cxn>
                  <a:cxn ang="0">
                    <a:pos x="29" y="11"/>
                  </a:cxn>
                  <a:cxn ang="0">
                    <a:pos x="44" y="8"/>
                  </a:cxn>
                  <a:cxn ang="0">
                    <a:pos x="63" y="21"/>
                  </a:cxn>
                  <a:cxn ang="0">
                    <a:pos x="47" y="27"/>
                  </a:cxn>
                  <a:cxn ang="0">
                    <a:pos x="28" y="41"/>
                  </a:cxn>
                  <a:cxn ang="0">
                    <a:pos x="0" y="39"/>
                  </a:cxn>
                </a:cxnLst>
                <a:rect l="0" t="0" r="r" b="b"/>
                <a:pathLst>
                  <a:path w="63" h="41">
                    <a:moveTo>
                      <a:pt x="0" y="39"/>
                    </a:moveTo>
                    <a:lnTo>
                      <a:pt x="11" y="21"/>
                    </a:lnTo>
                    <a:lnTo>
                      <a:pt x="3" y="0"/>
                    </a:lnTo>
                    <a:lnTo>
                      <a:pt x="29" y="11"/>
                    </a:lnTo>
                    <a:lnTo>
                      <a:pt x="44" y="8"/>
                    </a:lnTo>
                    <a:lnTo>
                      <a:pt x="63" y="21"/>
                    </a:lnTo>
                    <a:lnTo>
                      <a:pt x="47" y="27"/>
                    </a:lnTo>
                    <a:lnTo>
                      <a:pt x="28" y="41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64"/>
              <p:cNvSpPr>
                <a:spLocks/>
              </p:cNvSpPr>
              <p:nvPr/>
            </p:nvSpPr>
            <p:spPr bwMode="auto">
              <a:xfrm>
                <a:off x="3036" y="3103"/>
                <a:ext cx="53" cy="62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6" y="15"/>
                  </a:cxn>
                  <a:cxn ang="0">
                    <a:pos x="53" y="29"/>
                  </a:cxn>
                  <a:cxn ang="0">
                    <a:pos x="47" y="51"/>
                  </a:cxn>
                  <a:cxn ang="0">
                    <a:pos x="36" y="62"/>
                  </a:cxn>
                  <a:cxn ang="0">
                    <a:pos x="18" y="38"/>
                  </a:cxn>
                  <a:cxn ang="0">
                    <a:pos x="2" y="30"/>
                  </a:cxn>
                </a:cxnLst>
                <a:rect l="0" t="0" r="r" b="b"/>
                <a:pathLst>
                  <a:path w="53" h="62">
                    <a:moveTo>
                      <a:pt x="2" y="3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6" y="15"/>
                    </a:lnTo>
                    <a:lnTo>
                      <a:pt x="53" y="29"/>
                    </a:lnTo>
                    <a:lnTo>
                      <a:pt x="47" y="51"/>
                    </a:lnTo>
                    <a:lnTo>
                      <a:pt x="36" y="62"/>
                    </a:lnTo>
                    <a:lnTo>
                      <a:pt x="18" y="38"/>
                    </a:lnTo>
                    <a:lnTo>
                      <a:pt x="2" y="3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65"/>
              <p:cNvSpPr>
                <a:spLocks/>
              </p:cNvSpPr>
              <p:nvPr/>
            </p:nvSpPr>
            <p:spPr bwMode="auto">
              <a:xfrm>
                <a:off x="2722" y="2802"/>
                <a:ext cx="43" cy="72"/>
              </a:xfrm>
              <a:custGeom>
                <a:avLst/>
                <a:gdLst/>
                <a:ahLst/>
                <a:cxnLst>
                  <a:cxn ang="0">
                    <a:pos x="14" y="35"/>
                  </a:cxn>
                  <a:cxn ang="0">
                    <a:pos x="0" y="26"/>
                  </a:cxn>
                  <a:cxn ang="0">
                    <a:pos x="1" y="12"/>
                  </a:cxn>
                  <a:cxn ang="0">
                    <a:pos x="22" y="0"/>
                  </a:cxn>
                  <a:cxn ang="0">
                    <a:pos x="29" y="16"/>
                  </a:cxn>
                  <a:cxn ang="0">
                    <a:pos x="43" y="40"/>
                  </a:cxn>
                  <a:cxn ang="0">
                    <a:pos x="31" y="51"/>
                  </a:cxn>
                  <a:cxn ang="0">
                    <a:pos x="14" y="72"/>
                  </a:cxn>
                  <a:cxn ang="0">
                    <a:pos x="2" y="61"/>
                  </a:cxn>
                  <a:cxn ang="0">
                    <a:pos x="14" y="35"/>
                  </a:cxn>
                </a:cxnLst>
                <a:rect l="0" t="0" r="r" b="b"/>
                <a:pathLst>
                  <a:path w="43" h="72">
                    <a:moveTo>
                      <a:pt x="14" y="35"/>
                    </a:moveTo>
                    <a:lnTo>
                      <a:pt x="0" y="26"/>
                    </a:lnTo>
                    <a:lnTo>
                      <a:pt x="1" y="12"/>
                    </a:lnTo>
                    <a:lnTo>
                      <a:pt x="22" y="0"/>
                    </a:lnTo>
                    <a:lnTo>
                      <a:pt x="29" y="16"/>
                    </a:lnTo>
                    <a:lnTo>
                      <a:pt x="43" y="40"/>
                    </a:lnTo>
                    <a:lnTo>
                      <a:pt x="31" y="51"/>
                    </a:lnTo>
                    <a:lnTo>
                      <a:pt x="14" y="72"/>
                    </a:lnTo>
                    <a:lnTo>
                      <a:pt x="2" y="61"/>
                    </a:lnTo>
                    <a:lnTo>
                      <a:pt x="14" y="3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66"/>
              <p:cNvSpPr>
                <a:spLocks/>
              </p:cNvSpPr>
              <p:nvPr/>
            </p:nvSpPr>
            <p:spPr bwMode="auto">
              <a:xfrm>
                <a:off x="2706" y="3106"/>
                <a:ext cx="87" cy="57"/>
              </a:xfrm>
              <a:custGeom>
                <a:avLst/>
                <a:gdLst/>
                <a:ahLst/>
                <a:cxnLst>
                  <a:cxn ang="0">
                    <a:pos x="3" y="55"/>
                  </a:cxn>
                  <a:cxn ang="0">
                    <a:pos x="0" y="34"/>
                  </a:cxn>
                  <a:cxn ang="0">
                    <a:pos x="10" y="21"/>
                  </a:cxn>
                  <a:cxn ang="0">
                    <a:pos x="19" y="19"/>
                  </a:cxn>
                  <a:cxn ang="0">
                    <a:pos x="34" y="24"/>
                  </a:cxn>
                  <a:cxn ang="0">
                    <a:pos x="48" y="42"/>
                  </a:cxn>
                  <a:cxn ang="0">
                    <a:pos x="54" y="32"/>
                  </a:cxn>
                  <a:cxn ang="0">
                    <a:pos x="35" y="11"/>
                  </a:cxn>
                  <a:cxn ang="0">
                    <a:pos x="41" y="2"/>
                  </a:cxn>
                  <a:cxn ang="0">
                    <a:pos x="63" y="17"/>
                  </a:cxn>
                  <a:cxn ang="0">
                    <a:pos x="77" y="0"/>
                  </a:cxn>
                  <a:cxn ang="0">
                    <a:pos x="87" y="39"/>
                  </a:cxn>
                  <a:cxn ang="0">
                    <a:pos x="68" y="48"/>
                  </a:cxn>
                  <a:cxn ang="0">
                    <a:pos x="47" y="45"/>
                  </a:cxn>
                  <a:cxn ang="0">
                    <a:pos x="18" y="57"/>
                  </a:cxn>
                  <a:cxn ang="0">
                    <a:pos x="3" y="55"/>
                  </a:cxn>
                </a:cxnLst>
                <a:rect l="0" t="0" r="r" b="b"/>
                <a:pathLst>
                  <a:path w="87" h="57">
                    <a:moveTo>
                      <a:pt x="3" y="55"/>
                    </a:moveTo>
                    <a:lnTo>
                      <a:pt x="0" y="34"/>
                    </a:lnTo>
                    <a:lnTo>
                      <a:pt x="10" y="21"/>
                    </a:lnTo>
                    <a:lnTo>
                      <a:pt x="19" y="19"/>
                    </a:lnTo>
                    <a:lnTo>
                      <a:pt x="34" y="24"/>
                    </a:lnTo>
                    <a:lnTo>
                      <a:pt x="48" y="42"/>
                    </a:lnTo>
                    <a:lnTo>
                      <a:pt x="54" y="32"/>
                    </a:lnTo>
                    <a:lnTo>
                      <a:pt x="35" y="11"/>
                    </a:lnTo>
                    <a:lnTo>
                      <a:pt x="41" y="2"/>
                    </a:lnTo>
                    <a:lnTo>
                      <a:pt x="63" y="17"/>
                    </a:lnTo>
                    <a:lnTo>
                      <a:pt x="77" y="0"/>
                    </a:lnTo>
                    <a:lnTo>
                      <a:pt x="87" y="39"/>
                    </a:lnTo>
                    <a:lnTo>
                      <a:pt x="68" y="48"/>
                    </a:lnTo>
                    <a:lnTo>
                      <a:pt x="47" y="45"/>
                    </a:lnTo>
                    <a:lnTo>
                      <a:pt x="18" y="57"/>
                    </a:lnTo>
                    <a:lnTo>
                      <a:pt x="3" y="5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67"/>
              <p:cNvSpPr>
                <a:spLocks/>
              </p:cNvSpPr>
              <p:nvPr/>
            </p:nvSpPr>
            <p:spPr bwMode="auto">
              <a:xfrm>
                <a:off x="2897" y="2788"/>
                <a:ext cx="39" cy="63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3" y="15"/>
                  </a:cxn>
                  <a:cxn ang="0">
                    <a:pos x="4" y="6"/>
                  </a:cxn>
                  <a:cxn ang="0">
                    <a:pos x="24" y="0"/>
                  </a:cxn>
                  <a:cxn ang="0">
                    <a:pos x="33" y="14"/>
                  </a:cxn>
                  <a:cxn ang="0">
                    <a:pos x="39" y="30"/>
                  </a:cxn>
                  <a:cxn ang="0">
                    <a:pos x="39" y="47"/>
                  </a:cxn>
                  <a:cxn ang="0">
                    <a:pos x="9" y="63"/>
                  </a:cxn>
                  <a:cxn ang="0">
                    <a:pos x="0" y="44"/>
                  </a:cxn>
                  <a:cxn ang="0">
                    <a:pos x="17" y="29"/>
                  </a:cxn>
                </a:cxnLst>
                <a:rect l="0" t="0" r="r" b="b"/>
                <a:pathLst>
                  <a:path w="39" h="63">
                    <a:moveTo>
                      <a:pt x="17" y="29"/>
                    </a:moveTo>
                    <a:lnTo>
                      <a:pt x="13" y="15"/>
                    </a:lnTo>
                    <a:lnTo>
                      <a:pt x="4" y="6"/>
                    </a:lnTo>
                    <a:lnTo>
                      <a:pt x="24" y="0"/>
                    </a:lnTo>
                    <a:lnTo>
                      <a:pt x="33" y="14"/>
                    </a:lnTo>
                    <a:lnTo>
                      <a:pt x="39" y="30"/>
                    </a:lnTo>
                    <a:lnTo>
                      <a:pt x="39" y="47"/>
                    </a:lnTo>
                    <a:lnTo>
                      <a:pt x="9" y="63"/>
                    </a:lnTo>
                    <a:lnTo>
                      <a:pt x="0" y="44"/>
                    </a:lnTo>
                    <a:lnTo>
                      <a:pt x="17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68"/>
              <p:cNvSpPr>
                <a:spLocks/>
              </p:cNvSpPr>
              <p:nvPr/>
            </p:nvSpPr>
            <p:spPr bwMode="auto">
              <a:xfrm>
                <a:off x="3068" y="3233"/>
                <a:ext cx="52" cy="70"/>
              </a:xfrm>
              <a:custGeom>
                <a:avLst/>
                <a:gdLst/>
                <a:ahLst/>
                <a:cxnLst>
                  <a:cxn ang="0">
                    <a:pos x="28" y="17"/>
                  </a:cxn>
                  <a:cxn ang="0">
                    <a:pos x="10" y="14"/>
                  </a:cxn>
                  <a:cxn ang="0">
                    <a:pos x="0" y="1"/>
                  </a:cxn>
                  <a:cxn ang="0">
                    <a:pos x="18" y="0"/>
                  </a:cxn>
                  <a:cxn ang="0">
                    <a:pos x="33" y="5"/>
                  </a:cxn>
                  <a:cxn ang="0">
                    <a:pos x="52" y="29"/>
                  </a:cxn>
                  <a:cxn ang="0">
                    <a:pos x="49" y="58"/>
                  </a:cxn>
                  <a:cxn ang="0">
                    <a:pos x="37" y="70"/>
                  </a:cxn>
                  <a:cxn ang="0">
                    <a:pos x="10" y="59"/>
                  </a:cxn>
                  <a:cxn ang="0">
                    <a:pos x="27" y="49"/>
                  </a:cxn>
                  <a:cxn ang="0">
                    <a:pos x="28" y="17"/>
                  </a:cxn>
                </a:cxnLst>
                <a:rect l="0" t="0" r="r" b="b"/>
                <a:pathLst>
                  <a:path w="52" h="70">
                    <a:moveTo>
                      <a:pt x="28" y="17"/>
                    </a:moveTo>
                    <a:lnTo>
                      <a:pt x="10" y="14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33" y="5"/>
                    </a:lnTo>
                    <a:lnTo>
                      <a:pt x="52" y="29"/>
                    </a:lnTo>
                    <a:lnTo>
                      <a:pt x="49" y="58"/>
                    </a:lnTo>
                    <a:lnTo>
                      <a:pt x="37" y="70"/>
                    </a:lnTo>
                    <a:lnTo>
                      <a:pt x="10" y="59"/>
                    </a:lnTo>
                    <a:lnTo>
                      <a:pt x="27" y="49"/>
                    </a:lnTo>
                    <a:lnTo>
                      <a:pt x="28" y="1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69"/>
              <p:cNvSpPr>
                <a:spLocks/>
              </p:cNvSpPr>
              <p:nvPr/>
            </p:nvSpPr>
            <p:spPr bwMode="auto">
              <a:xfrm>
                <a:off x="2892" y="3158"/>
                <a:ext cx="43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43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70"/>
              <p:cNvSpPr>
                <a:spLocks/>
              </p:cNvSpPr>
              <p:nvPr/>
            </p:nvSpPr>
            <p:spPr bwMode="auto">
              <a:xfrm>
                <a:off x="3194" y="3036"/>
                <a:ext cx="130" cy="78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46" y="70"/>
                  </a:cxn>
                  <a:cxn ang="0">
                    <a:pos x="25" y="78"/>
                  </a:cxn>
                  <a:cxn ang="0">
                    <a:pos x="0" y="62"/>
                  </a:cxn>
                  <a:cxn ang="0">
                    <a:pos x="22" y="55"/>
                  </a:cxn>
                  <a:cxn ang="0">
                    <a:pos x="43" y="51"/>
                  </a:cxn>
                  <a:cxn ang="0">
                    <a:pos x="45" y="31"/>
                  </a:cxn>
                  <a:cxn ang="0">
                    <a:pos x="63" y="31"/>
                  </a:cxn>
                  <a:cxn ang="0">
                    <a:pos x="88" y="16"/>
                  </a:cxn>
                  <a:cxn ang="0">
                    <a:pos x="88" y="0"/>
                  </a:cxn>
                  <a:cxn ang="0">
                    <a:pos x="111" y="1"/>
                  </a:cxn>
                  <a:cxn ang="0">
                    <a:pos x="130" y="16"/>
                  </a:cxn>
                  <a:cxn ang="0">
                    <a:pos x="106" y="24"/>
                  </a:cxn>
                  <a:cxn ang="0">
                    <a:pos x="81" y="39"/>
                  </a:cxn>
                </a:cxnLst>
                <a:rect l="0" t="0" r="r" b="b"/>
                <a:pathLst>
                  <a:path w="130" h="78">
                    <a:moveTo>
                      <a:pt x="81" y="39"/>
                    </a:moveTo>
                    <a:lnTo>
                      <a:pt x="46" y="70"/>
                    </a:lnTo>
                    <a:lnTo>
                      <a:pt x="25" y="78"/>
                    </a:lnTo>
                    <a:lnTo>
                      <a:pt x="0" y="62"/>
                    </a:lnTo>
                    <a:lnTo>
                      <a:pt x="22" y="55"/>
                    </a:lnTo>
                    <a:lnTo>
                      <a:pt x="43" y="51"/>
                    </a:lnTo>
                    <a:lnTo>
                      <a:pt x="45" y="31"/>
                    </a:lnTo>
                    <a:lnTo>
                      <a:pt x="63" y="31"/>
                    </a:lnTo>
                    <a:lnTo>
                      <a:pt x="88" y="16"/>
                    </a:lnTo>
                    <a:lnTo>
                      <a:pt x="88" y="0"/>
                    </a:lnTo>
                    <a:lnTo>
                      <a:pt x="111" y="1"/>
                    </a:lnTo>
                    <a:lnTo>
                      <a:pt x="130" y="16"/>
                    </a:lnTo>
                    <a:lnTo>
                      <a:pt x="106" y="24"/>
                    </a:lnTo>
                    <a:lnTo>
                      <a:pt x="81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71"/>
              <p:cNvSpPr>
                <a:spLocks/>
              </p:cNvSpPr>
              <p:nvPr/>
            </p:nvSpPr>
            <p:spPr bwMode="auto">
              <a:xfrm>
                <a:off x="2969" y="3129"/>
                <a:ext cx="45" cy="42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" y="42"/>
                  </a:cxn>
                  <a:cxn ang="0">
                    <a:pos x="0" y="31"/>
                  </a:cxn>
                  <a:cxn ang="0">
                    <a:pos x="7" y="18"/>
                  </a:cxn>
                  <a:cxn ang="0">
                    <a:pos x="22" y="12"/>
                  </a:cxn>
                  <a:cxn ang="0">
                    <a:pos x="34" y="0"/>
                  </a:cxn>
                  <a:cxn ang="0">
                    <a:pos x="45" y="7"/>
                  </a:cxn>
                  <a:cxn ang="0">
                    <a:pos x="36" y="25"/>
                  </a:cxn>
                  <a:cxn ang="0">
                    <a:pos x="17" y="36"/>
                  </a:cxn>
                </a:cxnLst>
                <a:rect l="0" t="0" r="r" b="b"/>
                <a:pathLst>
                  <a:path w="45" h="42">
                    <a:moveTo>
                      <a:pt x="17" y="36"/>
                    </a:moveTo>
                    <a:lnTo>
                      <a:pt x="2" y="42"/>
                    </a:lnTo>
                    <a:lnTo>
                      <a:pt x="0" y="31"/>
                    </a:lnTo>
                    <a:lnTo>
                      <a:pt x="7" y="18"/>
                    </a:lnTo>
                    <a:lnTo>
                      <a:pt x="22" y="12"/>
                    </a:lnTo>
                    <a:lnTo>
                      <a:pt x="34" y="0"/>
                    </a:lnTo>
                    <a:lnTo>
                      <a:pt x="45" y="7"/>
                    </a:lnTo>
                    <a:lnTo>
                      <a:pt x="36" y="25"/>
                    </a:lnTo>
                    <a:lnTo>
                      <a:pt x="17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72"/>
              <p:cNvSpPr>
                <a:spLocks/>
              </p:cNvSpPr>
              <p:nvPr/>
            </p:nvSpPr>
            <p:spPr bwMode="auto">
              <a:xfrm>
                <a:off x="3198" y="3270"/>
                <a:ext cx="51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51" y="19"/>
                  </a:cxn>
                  <a:cxn ang="0">
                    <a:pos x="39" y="24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51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51" y="19"/>
                    </a:lnTo>
                    <a:lnTo>
                      <a:pt x="39" y="24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73"/>
              <p:cNvSpPr>
                <a:spLocks/>
              </p:cNvSpPr>
              <p:nvPr/>
            </p:nvSpPr>
            <p:spPr bwMode="auto">
              <a:xfrm>
                <a:off x="2768" y="1341"/>
                <a:ext cx="99" cy="97"/>
              </a:xfrm>
              <a:custGeom>
                <a:avLst/>
                <a:gdLst/>
                <a:ahLst/>
                <a:cxnLst>
                  <a:cxn ang="0">
                    <a:pos x="69" y="93"/>
                  </a:cxn>
                  <a:cxn ang="0">
                    <a:pos x="46" y="97"/>
                  </a:cxn>
                  <a:cxn ang="0">
                    <a:pos x="31" y="76"/>
                  </a:cxn>
                  <a:cxn ang="0">
                    <a:pos x="16" y="76"/>
                  </a:cxn>
                  <a:cxn ang="0">
                    <a:pos x="0" y="63"/>
                  </a:cxn>
                  <a:cxn ang="0">
                    <a:pos x="18" y="24"/>
                  </a:cxn>
                  <a:cxn ang="0">
                    <a:pos x="51" y="0"/>
                  </a:cxn>
                  <a:cxn ang="0">
                    <a:pos x="79" y="4"/>
                  </a:cxn>
                  <a:cxn ang="0">
                    <a:pos x="87" y="31"/>
                  </a:cxn>
                  <a:cxn ang="0">
                    <a:pos x="99" y="45"/>
                  </a:cxn>
                  <a:cxn ang="0">
                    <a:pos x="93" y="61"/>
                  </a:cxn>
                  <a:cxn ang="0">
                    <a:pos x="97" y="76"/>
                  </a:cxn>
                  <a:cxn ang="0">
                    <a:pos x="69" y="93"/>
                  </a:cxn>
                </a:cxnLst>
                <a:rect l="0" t="0" r="r" b="b"/>
                <a:pathLst>
                  <a:path w="99" h="97">
                    <a:moveTo>
                      <a:pt x="69" y="93"/>
                    </a:moveTo>
                    <a:lnTo>
                      <a:pt x="46" y="97"/>
                    </a:lnTo>
                    <a:lnTo>
                      <a:pt x="31" y="76"/>
                    </a:lnTo>
                    <a:lnTo>
                      <a:pt x="16" y="76"/>
                    </a:lnTo>
                    <a:lnTo>
                      <a:pt x="0" y="63"/>
                    </a:lnTo>
                    <a:lnTo>
                      <a:pt x="18" y="24"/>
                    </a:lnTo>
                    <a:lnTo>
                      <a:pt x="51" y="0"/>
                    </a:lnTo>
                    <a:lnTo>
                      <a:pt x="79" y="4"/>
                    </a:lnTo>
                    <a:lnTo>
                      <a:pt x="87" y="31"/>
                    </a:lnTo>
                    <a:lnTo>
                      <a:pt x="99" y="45"/>
                    </a:lnTo>
                    <a:lnTo>
                      <a:pt x="93" y="61"/>
                    </a:lnTo>
                    <a:lnTo>
                      <a:pt x="97" y="76"/>
                    </a:lnTo>
                    <a:lnTo>
                      <a:pt x="69" y="9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74"/>
              <p:cNvSpPr>
                <a:spLocks/>
              </p:cNvSpPr>
              <p:nvPr/>
            </p:nvSpPr>
            <p:spPr bwMode="auto">
              <a:xfrm>
                <a:off x="3092" y="1465"/>
                <a:ext cx="81" cy="56"/>
              </a:xfrm>
              <a:custGeom>
                <a:avLst/>
                <a:gdLst/>
                <a:ahLst/>
                <a:cxnLst>
                  <a:cxn ang="0">
                    <a:pos x="40" y="56"/>
                  </a:cxn>
                  <a:cxn ang="0">
                    <a:pos x="12" y="35"/>
                  </a:cxn>
                  <a:cxn ang="0">
                    <a:pos x="0" y="11"/>
                  </a:cxn>
                  <a:cxn ang="0">
                    <a:pos x="33" y="0"/>
                  </a:cxn>
                  <a:cxn ang="0">
                    <a:pos x="57" y="0"/>
                  </a:cxn>
                  <a:cxn ang="0">
                    <a:pos x="78" y="14"/>
                  </a:cxn>
                  <a:cxn ang="0">
                    <a:pos x="81" y="24"/>
                  </a:cxn>
                  <a:cxn ang="0">
                    <a:pos x="75" y="41"/>
                  </a:cxn>
                  <a:cxn ang="0">
                    <a:pos x="40" y="56"/>
                  </a:cxn>
                </a:cxnLst>
                <a:rect l="0" t="0" r="r" b="b"/>
                <a:pathLst>
                  <a:path w="81" h="56">
                    <a:moveTo>
                      <a:pt x="40" y="56"/>
                    </a:moveTo>
                    <a:lnTo>
                      <a:pt x="12" y="35"/>
                    </a:lnTo>
                    <a:lnTo>
                      <a:pt x="0" y="11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78" y="14"/>
                    </a:lnTo>
                    <a:lnTo>
                      <a:pt x="81" y="24"/>
                    </a:lnTo>
                    <a:lnTo>
                      <a:pt x="75" y="41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Freeform 75"/>
              <p:cNvSpPr>
                <a:spLocks/>
              </p:cNvSpPr>
              <p:nvPr/>
            </p:nvSpPr>
            <p:spPr bwMode="auto">
              <a:xfrm>
                <a:off x="3227" y="1960"/>
                <a:ext cx="270" cy="188"/>
              </a:xfrm>
              <a:custGeom>
                <a:avLst/>
                <a:gdLst/>
                <a:ahLst/>
                <a:cxnLst>
                  <a:cxn ang="0">
                    <a:pos x="37" y="123"/>
                  </a:cxn>
                  <a:cxn ang="0">
                    <a:pos x="13" y="107"/>
                  </a:cxn>
                  <a:cxn ang="0">
                    <a:pos x="0" y="86"/>
                  </a:cxn>
                  <a:cxn ang="0">
                    <a:pos x="7" y="60"/>
                  </a:cxn>
                  <a:cxn ang="0">
                    <a:pos x="19" y="45"/>
                  </a:cxn>
                  <a:cxn ang="0">
                    <a:pos x="45" y="51"/>
                  </a:cxn>
                  <a:cxn ang="0">
                    <a:pos x="117" y="27"/>
                  </a:cxn>
                  <a:cxn ang="0">
                    <a:pos x="111" y="5"/>
                  </a:cxn>
                  <a:cxn ang="0">
                    <a:pos x="141" y="0"/>
                  </a:cxn>
                  <a:cxn ang="0">
                    <a:pos x="193" y="26"/>
                  </a:cxn>
                  <a:cxn ang="0">
                    <a:pos x="184" y="45"/>
                  </a:cxn>
                  <a:cxn ang="0">
                    <a:pos x="202" y="62"/>
                  </a:cxn>
                  <a:cxn ang="0">
                    <a:pos x="225" y="78"/>
                  </a:cxn>
                  <a:cxn ang="0">
                    <a:pos x="244" y="113"/>
                  </a:cxn>
                  <a:cxn ang="0">
                    <a:pos x="265" y="128"/>
                  </a:cxn>
                  <a:cxn ang="0">
                    <a:pos x="270" y="158"/>
                  </a:cxn>
                  <a:cxn ang="0">
                    <a:pos x="252" y="165"/>
                  </a:cxn>
                  <a:cxn ang="0">
                    <a:pos x="238" y="141"/>
                  </a:cxn>
                  <a:cxn ang="0">
                    <a:pos x="216" y="113"/>
                  </a:cxn>
                  <a:cxn ang="0">
                    <a:pos x="207" y="125"/>
                  </a:cxn>
                  <a:cxn ang="0">
                    <a:pos x="237" y="167"/>
                  </a:cxn>
                  <a:cxn ang="0">
                    <a:pos x="232" y="183"/>
                  </a:cxn>
                  <a:cxn ang="0">
                    <a:pos x="201" y="188"/>
                  </a:cxn>
                  <a:cxn ang="0">
                    <a:pos x="157" y="168"/>
                  </a:cxn>
                  <a:cxn ang="0">
                    <a:pos x="114" y="161"/>
                  </a:cxn>
                  <a:cxn ang="0">
                    <a:pos x="94" y="140"/>
                  </a:cxn>
                  <a:cxn ang="0">
                    <a:pos x="120" y="119"/>
                  </a:cxn>
                  <a:cxn ang="0">
                    <a:pos x="147" y="107"/>
                  </a:cxn>
                  <a:cxn ang="0">
                    <a:pos x="130" y="86"/>
                  </a:cxn>
                  <a:cxn ang="0">
                    <a:pos x="109" y="89"/>
                  </a:cxn>
                  <a:cxn ang="0">
                    <a:pos x="84" y="120"/>
                  </a:cxn>
                  <a:cxn ang="0">
                    <a:pos x="60" y="126"/>
                  </a:cxn>
                  <a:cxn ang="0">
                    <a:pos x="37" y="123"/>
                  </a:cxn>
                </a:cxnLst>
                <a:rect l="0" t="0" r="r" b="b"/>
                <a:pathLst>
                  <a:path w="270" h="188">
                    <a:moveTo>
                      <a:pt x="37" y="123"/>
                    </a:moveTo>
                    <a:lnTo>
                      <a:pt x="13" y="107"/>
                    </a:lnTo>
                    <a:lnTo>
                      <a:pt x="0" y="86"/>
                    </a:lnTo>
                    <a:lnTo>
                      <a:pt x="7" y="60"/>
                    </a:lnTo>
                    <a:lnTo>
                      <a:pt x="19" y="45"/>
                    </a:lnTo>
                    <a:lnTo>
                      <a:pt x="45" y="51"/>
                    </a:lnTo>
                    <a:lnTo>
                      <a:pt x="117" y="27"/>
                    </a:lnTo>
                    <a:lnTo>
                      <a:pt x="111" y="5"/>
                    </a:lnTo>
                    <a:lnTo>
                      <a:pt x="141" y="0"/>
                    </a:lnTo>
                    <a:lnTo>
                      <a:pt x="193" y="26"/>
                    </a:lnTo>
                    <a:lnTo>
                      <a:pt x="184" y="45"/>
                    </a:lnTo>
                    <a:lnTo>
                      <a:pt x="202" y="62"/>
                    </a:lnTo>
                    <a:lnTo>
                      <a:pt x="225" y="78"/>
                    </a:lnTo>
                    <a:lnTo>
                      <a:pt x="244" y="113"/>
                    </a:lnTo>
                    <a:lnTo>
                      <a:pt x="265" y="128"/>
                    </a:lnTo>
                    <a:lnTo>
                      <a:pt x="270" y="158"/>
                    </a:lnTo>
                    <a:lnTo>
                      <a:pt x="252" y="165"/>
                    </a:lnTo>
                    <a:lnTo>
                      <a:pt x="238" y="141"/>
                    </a:lnTo>
                    <a:lnTo>
                      <a:pt x="216" y="113"/>
                    </a:lnTo>
                    <a:lnTo>
                      <a:pt x="207" y="125"/>
                    </a:lnTo>
                    <a:lnTo>
                      <a:pt x="237" y="167"/>
                    </a:lnTo>
                    <a:lnTo>
                      <a:pt x="232" y="183"/>
                    </a:lnTo>
                    <a:lnTo>
                      <a:pt x="201" y="188"/>
                    </a:lnTo>
                    <a:lnTo>
                      <a:pt x="157" y="168"/>
                    </a:lnTo>
                    <a:lnTo>
                      <a:pt x="114" y="161"/>
                    </a:lnTo>
                    <a:lnTo>
                      <a:pt x="94" y="140"/>
                    </a:lnTo>
                    <a:lnTo>
                      <a:pt x="120" y="119"/>
                    </a:lnTo>
                    <a:lnTo>
                      <a:pt x="147" y="107"/>
                    </a:lnTo>
                    <a:lnTo>
                      <a:pt x="130" y="86"/>
                    </a:lnTo>
                    <a:lnTo>
                      <a:pt x="109" y="89"/>
                    </a:lnTo>
                    <a:lnTo>
                      <a:pt x="84" y="120"/>
                    </a:lnTo>
                    <a:lnTo>
                      <a:pt x="60" y="126"/>
                    </a:lnTo>
                    <a:lnTo>
                      <a:pt x="37" y="1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Freeform 76"/>
              <p:cNvSpPr>
                <a:spLocks/>
              </p:cNvSpPr>
              <p:nvPr/>
            </p:nvSpPr>
            <p:spPr bwMode="auto">
              <a:xfrm>
                <a:off x="2954" y="1675"/>
                <a:ext cx="142" cy="110"/>
              </a:xfrm>
              <a:custGeom>
                <a:avLst/>
                <a:gdLst/>
                <a:ahLst/>
                <a:cxnLst>
                  <a:cxn ang="0">
                    <a:pos x="107" y="109"/>
                  </a:cxn>
                  <a:cxn ang="0">
                    <a:pos x="117" y="95"/>
                  </a:cxn>
                  <a:cxn ang="0">
                    <a:pos x="103" y="68"/>
                  </a:cxn>
                  <a:cxn ang="0">
                    <a:pos x="142" y="12"/>
                  </a:cxn>
                  <a:cxn ang="0">
                    <a:pos x="133" y="0"/>
                  </a:cxn>
                  <a:cxn ang="0">
                    <a:pos x="114" y="11"/>
                  </a:cxn>
                  <a:cxn ang="0">
                    <a:pos x="105" y="27"/>
                  </a:cxn>
                  <a:cxn ang="0">
                    <a:pos x="82" y="42"/>
                  </a:cxn>
                  <a:cxn ang="0">
                    <a:pos x="79" y="24"/>
                  </a:cxn>
                  <a:cxn ang="0">
                    <a:pos x="66" y="14"/>
                  </a:cxn>
                  <a:cxn ang="0">
                    <a:pos x="17" y="18"/>
                  </a:cxn>
                  <a:cxn ang="0">
                    <a:pos x="0" y="26"/>
                  </a:cxn>
                  <a:cxn ang="0">
                    <a:pos x="0" y="81"/>
                  </a:cxn>
                  <a:cxn ang="0">
                    <a:pos x="36" y="84"/>
                  </a:cxn>
                  <a:cxn ang="0">
                    <a:pos x="37" y="98"/>
                  </a:cxn>
                  <a:cxn ang="0">
                    <a:pos x="45" y="105"/>
                  </a:cxn>
                  <a:cxn ang="0">
                    <a:pos x="52" y="110"/>
                  </a:cxn>
                  <a:cxn ang="0">
                    <a:pos x="69" y="105"/>
                  </a:cxn>
                  <a:cxn ang="0">
                    <a:pos x="58" y="90"/>
                  </a:cxn>
                  <a:cxn ang="0">
                    <a:pos x="40" y="83"/>
                  </a:cxn>
                  <a:cxn ang="0">
                    <a:pos x="61" y="57"/>
                  </a:cxn>
                  <a:cxn ang="0">
                    <a:pos x="82" y="63"/>
                  </a:cxn>
                  <a:cxn ang="0">
                    <a:pos x="72" y="83"/>
                  </a:cxn>
                  <a:cxn ang="0">
                    <a:pos x="82" y="99"/>
                  </a:cxn>
                  <a:cxn ang="0">
                    <a:pos x="107" y="109"/>
                  </a:cxn>
                </a:cxnLst>
                <a:rect l="0" t="0" r="r" b="b"/>
                <a:pathLst>
                  <a:path w="142" h="110">
                    <a:moveTo>
                      <a:pt x="107" y="109"/>
                    </a:moveTo>
                    <a:lnTo>
                      <a:pt x="117" y="95"/>
                    </a:lnTo>
                    <a:lnTo>
                      <a:pt x="103" y="68"/>
                    </a:lnTo>
                    <a:lnTo>
                      <a:pt x="142" y="12"/>
                    </a:lnTo>
                    <a:lnTo>
                      <a:pt x="133" y="0"/>
                    </a:lnTo>
                    <a:lnTo>
                      <a:pt x="114" y="11"/>
                    </a:lnTo>
                    <a:lnTo>
                      <a:pt x="105" y="27"/>
                    </a:lnTo>
                    <a:lnTo>
                      <a:pt x="82" y="42"/>
                    </a:lnTo>
                    <a:lnTo>
                      <a:pt x="79" y="24"/>
                    </a:lnTo>
                    <a:lnTo>
                      <a:pt x="66" y="14"/>
                    </a:lnTo>
                    <a:lnTo>
                      <a:pt x="17" y="18"/>
                    </a:lnTo>
                    <a:lnTo>
                      <a:pt x="0" y="26"/>
                    </a:lnTo>
                    <a:lnTo>
                      <a:pt x="0" y="81"/>
                    </a:lnTo>
                    <a:lnTo>
                      <a:pt x="36" y="84"/>
                    </a:lnTo>
                    <a:lnTo>
                      <a:pt x="37" y="98"/>
                    </a:lnTo>
                    <a:lnTo>
                      <a:pt x="45" y="105"/>
                    </a:lnTo>
                    <a:lnTo>
                      <a:pt x="52" y="110"/>
                    </a:lnTo>
                    <a:lnTo>
                      <a:pt x="69" y="105"/>
                    </a:lnTo>
                    <a:lnTo>
                      <a:pt x="58" y="90"/>
                    </a:lnTo>
                    <a:lnTo>
                      <a:pt x="40" y="83"/>
                    </a:lnTo>
                    <a:lnTo>
                      <a:pt x="61" y="57"/>
                    </a:lnTo>
                    <a:lnTo>
                      <a:pt x="82" y="63"/>
                    </a:lnTo>
                    <a:lnTo>
                      <a:pt x="72" y="83"/>
                    </a:lnTo>
                    <a:lnTo>
                      <a:pt x="82" y="99"/>
                    </a:lnTo>
                    <a:lnTo>
                      <a:pt x="107" y="10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77"/>
              <p:cNvSpPr>
                <a:spLocks/>
              </p:cNvSpPr>
              <p:nvPr/>
            </p:nvSpPr>
            <p:spPr bwMode="auto">
              <a:xfrm>
                <a:off x="3230" y="2307"/>
                <a:ext cx="111" cy="196"/>
              </a:xfrm>
              <a:custGeom>
                <a:avLst/>
                <a:gdLst/>
                <a:ahLst/>
                <a:cxnLst>
                  <a:cxn ang="0">
                    <a:pos x="54" y="196"/>
                  </a:cxn>
                  <a:cxn ang="0">
                    <a:pos x="12" y="150"/>
                  </a:cxn>
                  <a:cxn ang="0">
                    <a:pos x="42" y="133"/>
                  </a:cxn>
                  <a:cxn ang="0">
                    <a:pos x="52" y="108"/>
                  </a:cxn>
                  <a:cxn ang="0">
                    <a:pos x="37" y="64"/>
                  </a:cxn>
                  <a:cxn ang="0">
                    <a:pos x="15" y="55"/>
                  </a:cxn>
                  <a:cxn ang="0">
                    <a:pos x="3" y="36"/>
                  </a:cxn>
                  <a:cxn ang="0">
                    <a:pos x="0" y="19"/>
                  </a:cxn>
                  <a:cxn ang="0">
                    <a:pos x="16" y="0"/>
                  </a:cxn>
                  <a:cxn ang="0">
                    <a:pos x="63" y="0"/>
                  </a:cxn>
                  <a:cxn ang="0">
                    <a:pos x="81" y="12"/>
                  </a:cxn>
                  <a:cxn ang="0">
                    <a:pos x="90" y="19"/>
                  </a:cxn>
                  <a:cxn ang="0">
                    <a:pos x="104" y="31"/>
                  </a:cxn>
                  <a:cxn ang="0">
                    <a:pos x="104" y="76"/>
                  </a:cxn>
                  <a:cxn ang="0">
                    <a:pos x="111" y="127"/>
                  </a:cxn>
                  <a:cxn ang="0">
                    <a:pos x="91" y="144"/>
                  </a:cxn>
                  <a:cxn ang="0">
                    <a:pos x="94" y="177"/>
                  </a:cxn>
                  <a:cxn ang="0">
                    <a:pos x="75" y="177"/>
                  </a:cxn>
                  <a:cxn ang="0">
                    <a:pos x="54" y="196"/>
                  </a:cxn>
                </a:cxnLst>
                <a:rect l="0" t="0" r="r" b="b"/>
                <a:pathLst>
                  <a:path w="111" h="196">
                    <a:moveTo>
                      <a:pt x="54" y="196"/>
                    </a:moveTo>
                    <a:lnTo>
                      <a:pt x="12" y="150"/>
                    </a:lnTo>
                    <a:lnTo>
                      <a:pt x="42" y="133"/>
                    </a:lnTo>
                    <a:lnTo>
                      <a:pt x="52" y="108"/>
                    </a:lnTo>
                    <a:lnTo>
                      <a:pt x="37" y="64"/>
                    </a:lnTo>
                    <a:lnTo>
                      <a:pt x="15" y="55"/>
                    </a:lnTo>
                    <a:lnTo>
                      <a:pt x="3" y="36"/>
                    </a:lnTo>
                    <a:lnTo>
                      <a:pt x="0" y="19"/>
                    </a:lnTo>
                    <a:lnTo>
                      <a:pt x="16" y="0"/>
                    </a:lnTo>
                    <a:lnTo>
                      <a:pt x="63" y="0"/>
                    </a:lnTo>
                    <a:lnTo>
                      <a:pt x="81" y="12"/>
                    </a:lnTo>
                    <a:lnTo>
                      <a:pt x="90" y="19"/>
                    </a:lnTo>
                    <a:lnTo>
                      <a:pt x="104" y="31"/>
                    </a:lnTo>
                    <a:lnTo>
                      <a:pt x="104" y="76"/>
                    </a:lnTo>
                    <a:lnTo>
                      <a:pt x="111" y="127"/>
                    </a:lnTo>
                    <a:lnTo>
                      <a:pt x="91" y="144"/>
                    </a:lnTo>
                    <a:lnTo>
                      <a:pt x="94" y="177"/>
                    </a:lnTo>
                    <a:lnTo>
                      <a:pt x="75" y="177"/>
                    </a:lnTo>
                    <a:lnTo>
                      <a:pt x="54" y="19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78"/>
              <p:cNvSpPr>
                <a:spLocks/>
              </p:cNvSpPr>
              <p:nvPr/>
            </p:nvSpPr>
            <p:spPr bwMode="auto">
              <a:xfrm>
                <a:off x="2754" y="2139"/>
                <a:ext cx="81" cy="102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9" y="0"/>
                  </a:cxn>
                  <a:cxn ang="0">
                    <a:pos x="42" y="25"/>
                  </a:cxn>
                  <a:cxn ang="0">
                    <a:pos x="45" y="46"/>
                  </a:cxn>
                  <a:cxn ang="0">
                    <a:pos x="68" y="63"/>
                  </a:cxn>
                  <a:cxn ang="0">
                    <a:pos x="81" y="81"/>
                  </a:cxn>
                  <a:cxn ang="0">
                    <a:pos x="77" y="102"/>
                  </a:cxn>
                  <a:cxn ang="0">
                    <a:pos x="50" y="90"/>
                  </a:cxn>
                  <a:cxn ang="0">
                    <a:pos x="39" y="99"/>
                  </a:cxn>
                  <a:cxn ang="0">
                    <a:pos x="33" y="69"/>
                  </a:cxn>
                  <a:cxn ang="0">
                    <a:pos x="2" y="45"/>
                  </a:cxn>
                  <a:cxn ang="0">
                    <a:pos x="0" y="18"/>
                  </a:cxn>
                </a:cxnLst>
                <a:rect l="0" t="0" r="r" b="b"/>
                <a:pathLst>
                  <a:path w="81" h="102">
                    <a:moveTo>
                      <a:pt x="0" y="18"/>
                    </a:moveTo>
                    <a:lnTo>
                      <a:pt x="9" y="0"/>
                    </a:lnTo>
                    <a:lnTo>
                      <a:pt x="42" y="25"/>
                    </a:lnTo>
                    <a:lnTo>
                      <a:pt x="45" y="46"/>
                    </a:lnTo>
                    <a:lnTo>
                      <a:pt x="68" y="63"/>
                    </a:lnTo>
                    <a:lnTo>
                      <a:pt x="81" y="81"/>
                    </a:lnTo>
                    <a:lnTo>
                      <a:pt x="77" y="102"/>
                    </a:lnTo>
                    <a:lnTo>
                      <a:pt x="50" y="90"/>
                    </a:lnTo>
                    <a:lnTo>
                      <a:pt x="39" y="99"/>
                    </a:lnTo>
                    <a:lnTo>
                      <a:pt x="33" y="69"/>
                    </a:lnTo>
                    <a:lnTo>
                      <a:pt x="2" y="45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79"/>
              <p:cNvSpPr>
                <a:spLocks/>
              </p:cNvSpPr>
              <p:nvPr/>
            </p:nvSpPr>
            <p:spPr bwMode="auto">
              <a:xfrm>
                <a:off x="2466" y="2047"/>
                <a:ext cx="60" cy="54"/>
              </a:xfrm>
              <a:custGeom>
                <a:avLst/>
                <a:gdLst/>
                <a:ahLst/>
                <a:cxnLst>
                  <a:cxn ang="0">
                    <a:pos x="14" y="26"/>
                  </a:cxn>
                  <a:cxn ang="0">
                    <a:pos x="0" y="17"/>
                  </a:cxn>
                  <a:cxn ang="0">
                    <a:pos x="1" y="3"/>
                  </a:cxn>
                  <a:cxn ang="0">
                    <a:pos x="14" y="0"/>
                  </a:cxn>
                  <a:cxn ang="0">
                    <a:pos x="27" y="18"/>
                  </a:cxn>
                  <a:cxn ang="0">
                    <a:pos x="38" y="26"/>
                  </a:cxn>
                  <a:cxn ang="0">
                    <a:pos x="60" y="36"/>
                  </a:cxn>
                  <a:cxn ang="0">
                    <a:pos x="48" y="54"/>
                  </a:cxn>
                  <a:cxn ang="0">
                    <a:pos x="24" y="51"/>
                  </a:cxn>
                  <a:cxn ang="0">
                    <a:pos x="14" y="26"/>
                  </a:cxn>
                </a:cxnLst>
                <a:rect l="0" t="0" r="r" b="b"/>
                <a:pathLst>
                  <a:path w="60" h="54">
                    <a:moveTo>
                      <a:pt x="14" y="26"/>
                    </a:moveTo>
                    <a:lnTo>
                      <a:pt x="0" y="17"/>
                    </a:lnTo>
                    <a:lnTo>
                      <a:pt x="1" y="3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38" y="26"/>
                    </a:lnTo>
                    <a:lnTo>
                      <a:pt x="60" y="36"/>
                    </a:lnTo>
                    <a:lnTo>
                      <a:pt x="48" y="54"/>
                    </a:lnTo>
                    <a:lnTo>
                      <a:pt x="24" y="51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80"/>
              <p:cNvSpPr>
                <a:spLocks/>
              </p:cNvSpPr>
              <p:nvPr/>
            </p:nvSpPr>
            <p:spPr bwMode="auto">
              <a:xfrm>
                <a:off x="2547" y="2010"/>
                <a:ext cx="47" cy="64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47" y="11"/>
                  </a:cxn>
                  <a:cxn ang="0">
                    <a:pos x="35" y="29"/>
                  </a:cxn>
                  <a:cxn ang="0">
                    <a:pos x="31" y="43"/>
                  </a:cxn>
                  <a:cxn ang="0">
                    <a:pos x="21" y="52"/>
                  </a:cxn>
                  <a:cxn ang="0">
                    <a:pos x="9" y="64"/>
                  </a:cxn>
                  <a:cxn ang="0">
                    <a:pos x="0" y="55"/>
                  </a:cxn>
                  <a:cxn ang="0">
                    <a:pos x="3" y="39"/>
                  </a:cxn>
                  <a:cxn ang="0">
                    <a:pos x="22" y="20"/>
                  </a:cxn>
                </a:cxnLst>
                <a:rect l="0" t="0" r="r" b="b"/>
                <a:pathLst>
                  <a:path w="47" h="64">
                    <a:moveTo>
                      <a:pt x="22" y="20"/>
                    </a:moveTo>
                    <a:lnTo>
                      <a:pt x="26" y="4"/>
                    </a:lnTo>
                    <a:lnTo>
                      <a:pt x="39" y="0"/>
                    </a:lnTo>
                    <a:lnTo>
                      <a:pt x="47" y="11"/>
                    </a:lnTo>
                    <a:lnTo>
                      <a:pt x="35" y="29"/>
                    </a:lnTo>
                    <a:lnTo>
                      <a:pt x="31" y="43"/>
                    </a:lnTo>
                    <a:lnTo>
                      <a:pt x="21" y="52"/>
                    </a:lnTo>
                    <a:lnTo>
                      <a:pt x="9" y="64"/>
                    </a:lnTo>
                    <a:lnTo>
                      <a:pt x="0" y="55"/>
                    </a:lnTo>
                    <a:lnTo>
                      <a:pt x="3" y="39"/>
                    </a:lnTo>
                    <a:lnTo>
                      <a:pt x="22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81"/>
              <p:cNvSpPr>
                <a:spLocks/>
              </p:cNvSpPr>
              <p:nvPr/>
            </p:nvSpPr>
            <p:spPr bwMode="auto">
              <a:xfrm>
                <a:off x="2397" y="2042"/>
                <a:ext cx="36" cy="31"/>
              </a:xfrm>
              <a:custGeom>
                <a:avLst/>
                <a:gdLst/>
                <a:ahLst/>
                <a:cxnLst>
                  <a:cxn ang="0">
                    <a:pos x="11" y="31"/>
                  </a:cxn>
                  <a:cxn ang="0">
                    <a:pos x="0" y="17"/>
                  </a:cxn>
                  <a:cxn ang="0">
                    <a:pos x="14" y="4"/>
                  </a:cxn>
                  <a:cxn ang="0">
                    <a:pos x="32" y="0"/>
                  </a:cxn>
                  <a:cxn ang="0">
                    <a:pos x="36" y="20"/>
                  </a:cxn>
                  <a:cxn ang="0">
                    <a:pos x="26" y="31"/>
                  </a:cxn>
                  <a:cxn ang="0">
                    <a:pos x="11" y="31"/>
                  </a:cxn>
                </a:cxnLst>
                <a:rect l="0" t="0" r="r" b="b"/>
                <a:pathLst>
                  <a:path w="36" h="31">
                    <a:moveTo>
                      <a:pt x="11" y="31"/>
                    </a:moveTo>
                    <a:lnTo>
                      <a:pt x="0" y="17"/>
                    </a:lnTo>
                    <a:lnTo>
                      <a:pt x="14" y="4"/>
                    </a:lnTo>
                    <a:lnTo>
                      <a:pt x="32" y="0"/>
                    </a:lnTo>
                    <a:lnTo>
                      <a:pt x="36" y="20"/>
                    </a:lnTo>
                    <a:lnTo>
                      <a:pt x="26" y="31"/>
                    </a:lnTo>
                    <a:lnTo>
                      <a:pt x="11" y="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82"/>
              <p:cNvSpPr>
                <a:spLocks/>
              </p:cNvSpPr>
              <p:nvPr/>
            </p:nvSpPr>
            <p:spPr bwMode="auto">
              <a:xfrm>
                <a:off x="2201" y="2109"/>
                <a:ext cx="603" cy="487"/>
              </a:xfrm>
              <a:custGeom>
                <a:avLst/>
                <a:gdLst/>
                <a:ahLst/>
                <a:cxnLst>
                  <a:cxn ang="0">
                    <a:pos x="1" y="81"/>
                  </a:cxn>
                  <a:cxn ang="0">
                    <a:pos x="0" y="97"/>
                  </a:cxn>
                  <a:cxn ang="0">
                    <a:pos x="39" y="97"/>
                  </a:cxn>
                  <a:cxn ang="0">
                    <a:pos x="66" y="79"/>
                  </a:cxn>
                  <a:cxn ang="0">
                    <a:pos x="89" y="93"/>
                  </a:cxn>
                  <a:cxn ang="0">
                    <a:pos x="117" y="87"/>
                  </a:cxn>
                  <a:cxn ang="0">
                    <a:pos x="145" y="118"/>
                  </a:cxn>
                  <a:cxn ang="0">
                    <a:pos x="180" y="142"/>
                  </a:cxn>
                  <a:cxn ang="0">
                    <a:pos x="208" y="169"/>
                  </a:cxn>
                  <a:cxn ang="0">
                    <a:pos x="231" y="190"/>
                  </a:cxn>
                  <a:cxn ang="0">
                    <a:pos x="234" y="201"/>
                  </a:cxn>
                  <a:cxn ang="0">
                    <a:pos x="253" y="207"/>
                  </a:cxn>
                  <a:cxn ang="0">
                    <a:pos x="271" y="235"/>
                  </a:cxn>
                  <a:cxn ang="0">
                    <a:pos x="280" y="264"/>
                  </a:cxn>
                  <a:cxn ang="0">
                    <a:pos x="346" y="294"/>
                  </a:cxn>
                  <a:cxn ang="0">
                    <a:pos x="385" y="288"/>
                  </a:cxn>
                  <a:cxn ang="0">
                    <a:pos x="412" y="294"/>
                  </a:cxn>
                  <a:cxn ang="0">
                    <a:pos x="421" y="321"/>
                  </a:cxn>
                  <a:cxn ang="0">
                    <a:pos x="438" y="327"/>
                  </a:cxn>
                  <a:cxn ang="0">
                    <a:pos x="438" y="352"/>
                  </a:cxn>
                  <a:cxn ang="0">
                    <a:pos x="452" y="365"/>
                  </a:cxn>
                  <a:cxn ang="0">
                    <a:pos x="472" y="384"/>
                  </a:cxn>
                  <a:cxn ang="0">
                    <a:pos x="468" y="403"/>
                  </a:cxn>
                  <a:cxn ang="0">
                    <a:pos x="471" y="427"/>
                  </a:cxn>
                  <a:cxn ang="0">
                    <a:pos x="495" y="424"/>
                  </a:cxn>
                  <a:cxn ang="0">
                    <a:pos x="507" y="462"/>
                  </a:cxn>
                  <a:cxn ang="0">
                    <a:pos x="525" y="475"/>
                  </a:cxn>
                  <a:cxn ang="0">
                    <a:pos x="537" y="475"/>
                  </a:cxn>
                  <a:cxn ang="0">
                    <a:pos x="535" y="456"/>
                  </a:cxn>
                  <a:cxn ang="0">
                    <a:pos x="553" y="457"/>
                  </a:cxn>
                  <a:cxn ang="0">
                    <a:pos x="561" y="487"/>
                  </a:cxn>
                  <a:cxn ang="0">
                    <a:pos x="592" y="466"/>
                  </a:cxn>
                  <a:cxn ang="0">
                    <a:pos x="603" y="441"/>
                  </a:cxn>
                  <a:cxn ang="0">
                    <a:pos x="600" y="408"/>
                  </a:cxn>
                  <a:cxn ang="0">
                    <a:pos x="580" y="403"/>
                  </a:cxn>
                  <a:cxn ang="0">
                    <a:pos x="546" y="399"/>
                  </a:cxn>
                  <a:cxn ang="0">
                    <a:pos x="501" y="375"/>
                  </a:cxn>
                  <a:cxn ang="0">
                    <a:pos x="475" y="312"/>
                  </a:cxn>
                  <a:cxn ang="0">
                    <a:pos x="463" y="262"/>
                  </a:cxn>
                  <a:cxn ang="0">
                    <a:pos x="472" y="231"/>
                  </a:cxn>
                  <a:cxn ang="0">
                    <a:pos x="441" y="202"/>
                  </a:cxn>
                  <a:cxn ang="0">
                    <a:pos x="451" y="181"/>
                  </a:cxn>
                  <a:cxn ang="0">
                    <a:pos x="433" y="163"/>
                  </a:cxn>
                  <a:cxn ang="0">
                    <a:pos x="352" y="168"/>
                  </a:cxn>
                  <a:cxn ang="0">
                    <a:pos x="313" y="148"/>
                  </a:cxn>
                  <a:cxn ang="0">
                    <a:pos x="303" y="124"/>
                  </a:cxn>
                  <a:cxn ang="0">
                    <a:pos x="270" y="126"/>
                  </a:cxn>
                  <a:cxn ang="0">
                    <a:pos x="228" y="97"/>
                  </a:cxn>
                  <a:cxn ang="0">
                    <a:pos x="211" y="75"/>
                  </a:cxn>
                  <a:cxn ang="0">
                    <a:pos x="207" y="48"/>
                  </a:cxn>
                  <a:cxn ang="0">
                    <a:pos x="187" y="37"/>
                  </a:cxn>
                  <a:cxn ang="0">
                    <a:pos x="190" y="21"/>
                  </a:cxn>
                  <a:cxn ang="0">
                    <a:pos x="165" y="10"/>
                  </a:cxn>
                  <a:cxn ang="0">
                    <a:pos x="162" y="0"/>
                  </a:cxn>
                  <a:cxn ang="0">
                    <a:pos x="138" y="19"/>
                  </a:cxn>
                  <a:cxn ang="0">
                    <a:pos x="96" y="25"/>
                  </a:cxn>
                  <a:cxn ang="0">
                    <a:pos x="81" y="45"/>
                  </a:cxn>
                  <a:cxn ang="0">
                    <a:pos x="51" y="66"/>
                  </a:cxn>
                  <a:cxn ang="0">
                    <a:pos x="1" y="81"/>
                  </a:cxn>
                </a:cxnLst>
                <a:rect l="0" t="0" r="r" b="b"/>
                <a:pathLst>
                  <a:path w="603" h="487">
                    <a:moveTo>
                      <a:pt x="1" y="81"/>
                    </a:moveTo>
                    <a:lnTo>
                      <a:pt x="0" y="97"/>
                    </a:lnTo>
                    <a:lnTo>
                      <a:pt x="39" y="97"/>
                    </a:lnTo>
                    <a:lnTo>
                      <a:pt x="66" y="79"/>
                    </a:lnTo>
                    <a:lnTo>
                      <a:pt x="89" y="93"/>
                    </a:lnTo>
                    <a:lnTo>
                      <a:pt x="117" y="87"/>
                    </a:lnTo>
                    <a:lnTo>
                      <a:pt x="145" y="118"/>
                    </a:lnTo>
                    <a:lnTo>
                      <a:pt x="180" y="142"/>
                    </a:lnTo>
                    <a:lnTo>
                      <a:pt x="208" y="169"/>
                    </a:lnTo>
                    <a:lnTo>
                      <a:pt x="231" y="190"/>
                    </a:lnTo>
                    <a:lnTo>
                      <a:pt x="234" y="201"/>
                    </a:lnTo>
                    <a:lnTo>
                      <a:pt x="253" y="207"/>
                    </a:lnTo>
                    <a:lnTo>
                      <a:pt x="271" y="235"/>
                    </a:lnTo>
                    <a:lnTo>
                      <a:pt x="280" y="264"/>
                    </a:lnTo>
                    <a:lnTo>
                      <a:pt x="346" y="294"/>
                    </a:lnTo>
                    <a:lnTo>
                      <a:pt x="385" y="288"/>
                    </a:lnTo>
                    <a:lnTo>
                      <a:pt x="412" y="294"/>
                    </a:lnTo>
                    <a:lnTo>
                      <a:pt x="421" y="321"/>
                    </a:lnTo>
                    <a:lnTo>
                      <a:pt x="438" y="327"/>
                    </a:lnTo>
                    <a:lnTo>
                      <a:pt x="438" y="352"/>
                    </a:lnTo>
                    <a:lnTo>
                      <a:pt x="452" y="365"/>
                    </a:lnTo>
                    <a:lnTo>
                      <a:pt x="472" y="384"/>
                    </a:lnTo>
                    <a:lnTo>
                      <a:pt x="468" y="403"/>
                    </a:lnTo>
                    <a:lnTo>
                      <a:pt x="471" y="427"/>
                    </a:lnTo>
                    <a:lnTo>
                      <a:pt x="495" y="424"/>
                    </a:lnTo>
                    <a:lnTo>
                      <a:pt x="507" y="462"/>
                    </a:lnTo>
                    <a:lnTo>
                      <a:pt x="525" y="475"/>
                    </a:lnTo>
                    <a:lnTo>
                      <a:pt x="537" y="475"/>
                    </a:lnTo>
                    <a:lnTo>
                      <a:pt x="535" y="456"/>
                    </a:lnTo>
                    <a:lnTo>
                      <a:pt x="553" y="457"/>
                    </a:lnTo>
                    <a:lnTo>
                      <a:pt x="561" y="487"/>
                    </a:lnTo>
                    <a:lnTo>
                      <a:pt x="592" y="466"/>
                    </a:lnTo>
                    <a:lnTo>
                      <a:pt x="603" y="441"/>
                    </a:lnTo>
                    <a:lnTo>
                      <a:pt x="600" y="408"/>
                    </a:lnTo>
                    <a:lnTo>
                      <a:pt x="580" y="403"/>
                    </a:lnTo>
                    <a:lnTo>
                      <a:pt x="546" y="399"/>
                    </a:lnTo>
                    <a:lnTo>
                      <a:pt x="501" y="375"/>
                    </a:lnTo>
                    <a:lnTo>
                      <a:pt x="475" y="312"/>
                    </a:lnTo>
                    <a:lnTo>
                      <a:pt x="463" y="262"/>
                    </a:lnTo>
                    <a:lnTo>
                      <a:pt x="472" y="231"/>
                    </a:lnTo>
                    <a:lnTo>
                      <a:pt x="441" y="202"/>
                    </a:lnTo>
                    <a:lnTo>
                      <a:pt x="451" y="181"/>
                    </a:lnTo>
                    <a:lnTo>
                      <a:pt x="433" y="163"/>
                    </a:lnTo>
                    <a:lnTo>
                      <a:pt x="352" y="168"/>
                    </a:lnTo>
                    <a:lnTo>
                      <a:pt x="313" y="148"/>
                    </a:lnTo>
                    <a:lnTo>
                      <a:pt x="303" y="124"/>
                    </a:lnTo>
                    <a:lnTo>
                      <a:pt x="270" y="126"/>
                    </a:lnTo>
                    <a:lnTo>
                      <a:pt x="228" y="97"/>
                    </a:lnTo>
                    <a:lnTo>
                      <a:pt x="211" y="75"/>
                    </a:lnTo>
                    <a:lnTo>
                      <a:pt x="207" y="48"/>
                    </a:lnTo>
                    <a:lnTo>
                      <a:pt x="187" y="37"/>
                    </a:lnTo>
                    <a:lnTo>
                      <a:pt x="190" y="21"/>
                    </a:lnTo>
                    <a:lnTo>
                      <a:pt x="165" y="10"/>
                    </a:lnTo>
                    <a:lnTo>
                      <a:pt x="162" y="0"/>
                    </a:lnTo>
                    <a:lnTo>
                      <a:pt x="138" y="19"/>
                    </a:lnTo>
                    <a:lnTo>
                      <a:pt x="96" y="25"/>
                    </a:lnTo>
                    <a:lnTo>
                      <a:pt x="81" y="45"/>
                    </a:lnTo>
                    <a:lnTo>
                      <a:pt x="51" y="66"/>
                    </a:lnTo>
                    <a:lnTo>
                      <a:pt x="1" y="8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83"/>
              <p:cNvSpPr>
                <a:spLocks/>
              </p:cNvSpPr>
              <p:nvPr/>
            </p:nvSpPr>
            <p:spPr bwMode="auto">
              <a:xfrm>
                <a:off x="2397" y="2668"/>
                <a:ext cx="56" cy="4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32" y="0"/>
                  </a:cxn>
                  <a:cxn ang="0">
                    <a:pos x="56" y="3"/>
                  </a:cxn>
                  <a:cxn ang="0">
                    <a:pos x="36" y="32"/>
                  </a:cxn>
                  <a:cxn ang="0">
                    <a:pos x="24" y="48"/>
                  </a:cxn>
                  <a:cxn ang="0">
                    <a:pos x="0" y="12"/>
                  </a:cxn>
                  <a:cxn ang="0">
                    <a:pos x="9" y="3"/>
                  </a:cxn>
                </a:cxnLst>
                <a:rect l="0" t="0" r="r" b="b"/>
                <a:pathLst>
                  <a:path w="56" h="48">
                    <a:moveTo>
                      <a:pt x="9" y="3"/>
                    </a:moveTo>
                    <a:lnTo>
                      <a:pt x="32" y="0"/>
                    </a:lnTo>
                    <a:lnTo>
                      <a:pt x="56" y="3"/>
                    </a:lnTo>
                    <a:lnTo>
                      <a:pt x="36" y="32"/>
                    </a:lnTo>
                    <a:lnTo>
                      <a:pt x="24" y="48"/>
                    </a:lnTo>
                    <a:lnTo>
                      <a:pt x="0" y="12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auto">
              <a:xfrm>
                <a:off x="2391" y="2571"/>
                <a:ext cx="54" cy="57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42" y="39"/>
                  </a:cxn>
                  <a:cxn ang="0">
                    <a:pos x="54" y="21"/>
                  </a:cxn>
                  <a:cxn ang="0">
                    <a:pos x="36" y="0"/>
                  </a:cxn>
                  <a:cxn ang="0">
                    <a:pos x="14" y="9"/>
                  </a:cxn>
                  <a:cxn ang="0">
                    <a:pos x="18" y="21"/>
                  </a:cxn>
                  <a:cxn ang="0">
                    <a:pos x="33" y="18"/>
                  </a:cxn>
                  <a:cxn ang="0">
                    <a:pos x="30" y="33"/>
                  </a:cxn>
                  <a:cxn ang="0">
                    <a:pos x="11" y="31"/>
                  </a:cxn>
                  <a:cxn ang="0">
                    <a:pos x="0" y="43"/>
                  </a:cxn>
                  <a:cxn ang="0">
                    <a:pos x="18" y="57"/>
                  </a:cxn>
                </a:cxnLst>
                <a:rect l="0" t="0" r="r" b="b"/>
                <a:pathLst>
                  <a:path w="54" h="57">
                    <a:moveTo>
                      <a:pt x="18" y="57"/>
                    </a:moveTo>
                    <a:lnTo>
                      <a:pt x="42" y="39"/>
                    </a:lnTo>
                    <a:lnTo>
                      <a:pt x="54" y="21"/>
                    </a:lnTo>
                    <a:lnTo>
                      <a:pt x="36" y="0"/>
                    </a:lnTo>
                    <a:lnTo>
                      <a:pt x="14" y="9"/>
                    </a:lnTo>
                    <a:lnTo>
                      <a:pt x="18" y="21"/>
                    </a:lnTo>
                    <a:lnTo>
                      <a:pt x="33" y="18"/>
                    </a:lnTo>
                    <a:lnTo>
                      <a:pt x="30" y="33"/>
                    </a:lnTo>
                    <a:lnTo>
                      <a:pt x="11" y="31"/>
                    </a:lnTo>
                    <a:lnTo>
                      <a:pt x="0" y="43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8" name="Freeform 4"/>
            <p:cNvSpPr>
              <a:spLocks/>
            </p:cNvSpPr>
            <p:nvPr/>
          </p:nvSpPr>
          <p:spPr bwMode="auto">
            <a:xfrm>
              <a:off x="3851920" y="3212976"/>
              <a:ext cx="2376264" cy="1374748"/>
            </a:xfrm>
            <a:custGeom>
              <a:avLst/>
              <a:gdLst/>
              <a:ahLst/>
              <a:cxnLst>
                <a:cxn ang="0">
                  <a:pos x="13356" y="12708"/>
                </a:cxn>
                <a:cxn ang="0">
                  <a:pos x="14134" y="13403"/>
                </a:cxn>
                <a:cxn ang="0">
                  <a:pos x="14700" y="14847"/>
                </a:cxn>
                <a:cxn ang="0">
                  <a:pos x="16492" y="13814"/>
                </a:cxn>
                <a:cxn ang="0">
                  <a:pos x="18038" y="13339"/>
                </a:cxn>
                <a:cxn ang="0">
                  <a:pos x="17434" y="12763"/>
                </a:cxn>
                <a:cxn ang="0">
                  <a:pos x="16264" y="12790"/>
                </a:cxn>
                <a:cxn ang="0">
                  <a:pos x="15441" y="12059"/>
                </a:cxn>
                <a:cxn ang="0">
                  <a:pos x="14553" y="11664"/>
                </a:cxn>
                <a:cxn ang="0">
                  <a:pos x="15183" y="11409"/>
                </a:cxn>
                <a:cxn ang="0">
                  <a:pos x="15925" y="11754"/>
                </a:cxn>
                <a:cxn ang="0">
                  <a:pos x="16273" y="11072"/>
                </a:cxn>
                <a:cxn ang="0">
                  <a:pos x="17196" y="10497"/>
                </a:cxn>
                <a:cxn ang="0">
                  <a:pos x="18510" y="10028"/>
                </a:cxn>
                <a:cxn ang="0">
                  <a:pos x="19786" y="9329"/>
                </a:cxn>
                <a:cxn ang="0">
                  <a:pos x="20388" y="8247"/>
                </a:cxn>
                <a:cxn ang="0">
                  <a:pos x="21903" y="7562"/>
                </a:cxn>
                <a:cxn ang="0">
                  <a:pos x="21775" y="6422"/>
                </a:cxn>
                <a:cxn ang="0">
                  <a:pos x="21774" y="5660"/>
                </a:cxn>
                <a:cxn ang="0">
                  <a:pos x="21777" y="4580"/>
                </a:cxn>
                <a:cxn ang="0">
                  <a:pos x="20544" y="4025"/>
                </a:cxn>
                <a:cxn ang="0">
                  <a:pos x="19374" y="3734"/>
                </a:cxn>
                <a:cxn ang="0">
                  <a:pos x="18144" y="3345"/>
                </a:cxn>
                <a:cxn ang="0">
                  <a:pos x="16570" y="3378"/>
                </a:cxn>
                <a:cxn ang="0">
                  <a:pos x="15706" y="2432"/>
                </a:cxn>
                <a:cxn ang="0">
                  <a:pos x="14544" y="1848"/>
                </a:cxn>
                <a:cxn ang="0">
                  <a:pos x="14304" y="807"/>
                </a:cxn>
                <a:cxn ang="0">
                  <a:pos x="13078" y="149"/>
                </a:cxn>
                <a:cxn ang="0">
                  <a:pos x="11911" y="725"/>
                </a:cxn>
                <a:cxn ang="0">
                  <a:pos x="10696" y="696"/>
                </a:cxn>
                <a:cxn ang="0">
                  <a:pos x="10168" y="1965"/>
                </a:cxn>
                <a:cxn ang="0">
                  <a:pos x="9346" y="1962"/>
                </a:cxn>
                <a:cxn ang="0">
                  <a:pos x="8281" y="1797"/>
                </a:cxn>
                <a:cxn ang="0">
                  <a:pos x="7359" y="1698"/>
                </a:cxn>
                <a:cxn ang="0">
                  <a:pos x="6238" y="1700"/>
                </a:cxn>
                <a:cxn ang="0">
                  <a:pos x="5068" y="1332"/>
                </a:cxn>
                <a:cxn ang="0">
                  <a:pos x="3532" y="1089"/>
                </a:cxn>
                <a:cxn ang="0">
                  <a:pos x="2431" y="1700"/>
                </a:cxn>
                <a:cxn ang="0">
                  <a:pos x="2250" y="2570"/>
                </a:cxn>
                <a:cxn ang="0">
                  <a:pos x="1546" y="4310"/>
                </a:cxn>
                <a:cxn ang="0">
                  <a:pos x="880" y="6215"/>
                </a:cxn>
                <a:cxn ang="0">
                  <a:pos x="193" y="7605"/>
                </a:cxn>
                <a:cxn ang="0">
                  <a:pos x="1104" y="8154"/>
                </a:cxn>
                <a:cxn ang="0">
                  <a:pos x="3010" y="8454"/>
                </a:cxn>
                <a:cxn ang="0">
                  <a:pos x="5305" y="7988"/>
                </a:cxn>
                <a:cxn ang="0">
                  <a:pos x="6973" y="7650"/>
                </a:cxn>
                <a:cxn ang="0">
                  <a:pos x="8620" y="8444"/>
                </a:cxn>
                <a:cxn ang="0">
                  <a:pos x="9193" y="10026"/>
                </a:cxn>
                <a:cxn ang="0">
                  <a:pos x="9349" y="11228"/>
                </a:cxn>
                <a:cxn ang="0">
                  <a:pos x="8520" y="11814"/>
                </a:cxn>
                <a:cxn ang="0">
                  <a:pos x="7704" y="13326"/>
                </a:cxn>
                <a:cxn ang="0">
                  <a:pos x="9241" y="13239"/>
                </a:cxn>
                <a:cxn ang="0">
                  <a:pos x="9541" y="12654"/>
                </a:cxn>
                <a:cxn ang="0">
                  <a:pos x="10575" y="11511"/>
                </a:cxn>
                <a:cxn ang="0">
                  <a:pos x="12090" y="10769"/>
                </a:cxn>
                <a:cxn ang="0">
                  <a:pos x="11833" y="11156"/>
                </a:cxn>
                <a:cxn ang="0">
                  <a:pos x="12723" y="11814"/>
                </a:cxn>
                <a:cxn ang="0">
                  <a:pos x="14451" y="11742"/>
                </a:cxn>
              </a:cxnLst>
              <a:rect l="0" t="0" r="r" b="b"/>
              <a:pathLst>
                <a:path w="22015" h="14847">
                  <a:moveTo>
                    <a:pt x="14527" y="12113"/>
                  </a:moveTo>
                  <a:lnTo>
                    <a:pt x="14399" y="12113"/>
                  </a:lnTo>
                  <a:lnTo>
                    <a:pt x="14289" y="12177"/>
                  </a:lnTo>
                  <a:lnTo>
                    <a:pt x="14161" y="12177"/>
                  </a:lnTo>
                  <a:lnTo>
                    <a:pt x="14088" y="12251"/>
                  </a:lnTo>
                  <a:lnTo>
                    <a:pt x="13960" y="12351"/>
                  </a:lnTo>
                  <a:lnTo>
                    <a:pt x="13814" y="12287"/>
                  </a:lnTo>
                  <a:lnTo>
                    <a:pt x="13704" y="12433"/>
                  </a:lnTo>
                  <a:lnTo>
                    <a:pt x="13530" y="12571"/>
                  </a:lnTo>
                  <a:lnTo>
                    <a:pt x="13356" y="12708"/>
                  </a:lnTo>
                  <a:lnTo>
                    <a:pt x="13146" y="12827"/>
                  </a:lnTo>
                  <a:lnTo>
                    <a:pt x="13027" y="12973"/>
                  </a:lnTo>
                  <a:lnTo>
                    <a:pt x="12936" y="13092"/>
                  </a:lnTo>
                  <a:lnTo>
                    <a:pt x="13064" y="13183"/>
                  </a:lnTo>
                  <a:lnTo>
                    <a:pt x="13256" y="13165"/>
                  </a:lnTo>
                  <a:lnTo>
                    <a:pt x="13402" y="13092"/>
                  </a:lnTo>
                  <a:lnTo>
                    <a:pt x="13612" y="13110"/>
                  </a:lnTo>
                  <a:lnTo>
                    <a:pt x="13777" y="13229"/>
                  </a:lnTo>
                  <a:lnTo>
                    <a:pt x="14015" y="13457"/>
                  </a:lnTo>
                  <a:lnTo>
                    <a:pt x="14134" y="13403"/>
                  </a:lnTo>
                  <a:lnTo>
                    <a:pt x="14234" y="13348"/>
                  </a:lnTo>
                  <a:lnTo>
                    <a:pt x="14390" y="13521"/>
                  </a:lnTo>
                  <a:lnTo>
                    <a:pt x="14472" y="13741"/>
                  </a:lnTo>
                  <a:lnTo>
                    <a:pt x="14518" y="13905"/>
                  </a:lnTo>
                  <a:lnTo>
                    <a:pt x="14435" y="14015"/>
                  </a:lnTo>
                  <a:lnTo>
                    <a:pt x="14435" y="14299"/>
                  </a:lnTo>
                  <a:lnTo>
                    <a:pt x="14207" y="14527"/>
                  </a:lnTo>
                  <a:lnTo>
                    <a:pt x="14454" y="14619"/>
                  </a:lnTo>
                  <a:lnTo>
                    <a:pt x="14572" y="14747"/>
                  </a:lnTo>
                  <a:lnTo>
                    <a:pt x="14700" y="14847"/>
                  </a:lnTo>
                  <a:lnTo>
                    <a:pt x="14892" y="14829"/>
                  </a:lnTo>
                  <a:lnTo>
                    <a:pt x="15094" y="14811"/>
                  </a:lnTo>
                  <a:lnTo>
                    <a:pt x="15249" y="14637"/>
                  </a:lnTo>
                  <a:lnTo>
                    <a:pt x="15441" y="14481"/>
                  </a:lnTo>
                  <a:lnTo>
                    <a:pt x="15551" y="14326"/>
                  </a:lnTo>
                  <a:lnTo>
                    <a:pt x="15688" y="14125"/>
                  </a:lnTo>
                  <a:lnTo>
                    <a:pt x="15935" y="14024"/>
                  </a:lnTo>
                  <a:lnTo>
                    <a:pt x="16063" y="13960"/>
                  </a:lnTo>
                  <a:lnTo>
                    <a:pt x="16364" y="13988"/>
                  </a:lnTo>
                  <a:lnTo>
                    <a:pt x="16492" y="13814"/>
                  </a:lnTo>
                  <a:lnTo>
                    <a:pt x="16684" y="13604"/>
                  </a:lnTo>
                  <a:lnTo>
                    <a:pt x="16858" y="13430"/>
                  </a:lnTo>
                  <a:lnTo>
                    <a:pt x="16931" y="13348"/>
                  </a:lnTo>
                  <a:lnTo>
                    <a:pt x="17178" y="13320"/>
                  </a:lnTo>
                  <a:lnTo>
                    <a:pt x="17334" y="13476"/>
                  </a:lnTo>
                  <a:lnTo>
                    <a:pt x="17425" y="13540"/>
                  </a:lnTo>
                  <a:lnTo>
                    <a:pt x="17553" y="13457"/>
                  </a:lnTo>
                  <a:lnTo>
                    <a:pt x="17727" y="13421"/>
                  </a:lnTo>
                  <a:lnTo>
                    <a:pt x="17864" y="13439"/>
                  </a:lnTo>
                  <a:lnTo>
                    <a:pt x="18038" y="13339"/>
                  </a:lnTo>
                  <a:lnTo>
                    <a:pt x="18111" y="13211"/>
                  </a:lnTo>
                  <a:lnTo>
                    <a:pt x="18102" y="13064"/>
                  </a:lnTo>
                  <a:lnTo>
                    <a:pt x="18166" y="12891"/>
                  </a:lnTo>
                  <a:lnTo>
                    <a:pt x="18385" y="12653"/>
                  </a:lnTo>
                  <a:lnTo>
                    <a:pt x="18147" y="12653"/>
                  </a:lnTo>
                  <a:lnTo>
                    <a:pt x="17983" y="12589"/>
                  </a:lnTo>
                  <a:lnTo>
                    <a:pt x="17818" y="12607"/>
                  </a:lnTo>
                  <a:lnTo>
                    <a:pt x="17644" y="12699"/>
                  </a:lnTo>
                  <a:lnTo>
                    <a:pt x="17562" y="12808"/>
                  </a:lnTo>
                  <a:lnTo>
                    <a:pt x="17434" y="12763"/>
                  </a:lnTo>
                  <a:lnTo>
                    <a:pt x="17324" y="12653"/>
                  </a:lnTo>
                  <a:lnTo>
                    <a:pt x="17215" y="12808"/>
                  </a:lnTo>
                  <a:lnTo>
                    <a:pt x="17114" y="12891"/>
                  </a:lnTo>
                  <a:lnTo>
                    <a:pt x="16876" y="12982"/>
                  </a:lnTo>
                  <a:lnTo>
                    <a:pt x="16785" y="13055"/>
                  </a:lnTo>
                  <a:lnTo>
                    <a:pt x="16630" y="13000"/>
                  </a:lnTo>
                  <a:lnTo>
                    <a:pt x="16465" y="12945"/>
                  </a:lnTo>
                  <a:lnTo>
                    <a:pt x="16383" y="12891"/>
                  </a:lnTo>
                  <a:lnTo>
                    <a:pt x="16246" y="12854"/>
                  </a:lnTo>
                  <a:lnTo>
                    <a:pt x="16264" y="12790"/>
                  </a:lnTo>
                  <a:lnTo>
                    <a:pt x="16310" y="12671"/>
                  </a:lnTo>
                  <a:lnTo>
                    <a:pt x="16282" y="12507"/>
                  </a:lnTo>
                  <a:lnTo>
                    <a:pt x="16163" y="12388"/>
                  </a:lnTo>
                  <a:lnTo>
                    <a:pt x="16035" y="12305"/>
                  </a:lnTo>
                  <a:lnTo>
                    <a:pt x="15880" y="12251"/>
                  </a:lnTo>
                  <a:lnTo>
                    <a:pt x="15889" y="12187"/>
                  </a:lnTo>
                  <a:lnTo>
                    <a:pt x="15761" y="12132"/>
                  </a:lnTo>
                  <a:lnTo>
                    <a:pt x="15679" y="12159"/>
                  </a:lnTo>
                  <a:lnTo>
                    <a:pt x="15523" y="12187"/>
                  </a:lnTo>
                  <a:lnTo>
                    <a:pt x="15441" y="12059"/>
                  </a:lnTo>
                  <a:lnTo>
                    <a:pt x="15386" y="11967"/>
                  </a:lnTo>
                  <a:lnTo>
                    <a:pt x="15331" y="11894"/>
                  </a:lnTo>
                  <a:lnTo>
                    <a:pt x="15231" y="11867"/>
                  </a:lnTo>
                  <a:lnTo>
                    <a:pt x="15139" y="11757"/>
                  </a:lnTo>
                  <a:lnTo>
                    <a:pt x="15030" y="11720"/>
                  </a:lnTo>
                  <a:lnTo>
                    <a:pt x="14902" y="11739"/>
                  </a:lnTo>
                  <a:lnTo>
                    <a:pt x="14838" y="11812"/>
                  </a:lnTo>
                  <a:lnTo>
                    <a:pt x="14737" y="11821"/>
                  </a:lnTo>
                  <a:lnTo>
                    <a:pt x="14664" y="11748"/>
                  </a:lnTo>
                  <a:lnTo>
                    <a:pt x="14553" y="11664"/>
                  </a:lnTo>
                  <a:lnTo>
                    <a:pt x="14472" y="11505"/>
                  </a:lnTo>
                  <a:lnTo>
                    <a:pt x="14593" y="11454"/>
                  </a:lnTo>
                  <a:lnTo>
                    <a:pt x="14748" y="11478"/>
                  </a:lnTo>
                  <a:lnTo>
                    <a:pt x="14857" y="11538"/>
                  </a:lnTo>
                  <a:lnTo>
                    <a:pt x="14929" y="11624"/>
                  </a:lnTo>
                  <a:lnTo>
                    <a:pt x="15063" y="11636"/>
                  </a:lnTo>
                  <a:lnTo>
                    <a:pt x="15072" y="11516"/>
                  </a:lnTo>
                  <a:lnTo>
                    <a:pt x="15012" y="11370"/>
                  </a:lnTo>
                  <a:lnTo>
                    <a:pt x="15072" y="11309"/>
                  </a:lnTo>
                  <a:lnTo>
                    <a:pt x="15183" y="11409"/>
                  </a:lnTo>
                  <a:lnTo>
                    <a:pt x="15322" y="11477"/>
                  </a:lnTo>
                  <a:lnTo>
                    <a:pt x="15412" y="11540"/>
                  </a:lnTo>
                  <a:lnTo>
                    <a:pt x="15550" y="11490"/>
                  </a:lnTo>
                  <a:lnTo>
                    <a:pt x="15576" y="11609"/>
                  </a:lnTo>
                  <a:lnTo>
                    <a:pt x="15481" y="11720"/>
                  </a:lnTo>
                  <a:lnTo>
                    <a:pt x="15472" y="11823"/>
                  </a:lnTo>
                  <a:lnTo>
                    <a:pt x="15634" y="11801"/>
                  </a:lnTo>
                  <a:lnTo>
                    <a:pt x="15676" y="11634"/>
                  </a:lnTo>
                  <a:lnTo>
                    <a:pt x="15805" y="11669"/>
                  </a:lnTo>
                  <a:lnTo>
                    <a:pt x="15925" y="11754"/>
                  </a:lnTo>
                  <a:lnTo>
                    <a:pt x="15936" y="11882"/>
                  </a:lnTo>
                  <a:lnTo>
                    <a:pt x="15951" y="11972"/>
                  </a:lnTo>
                  <a:lnTo>
                    <a:pt x="16059" y="11931"/>
                  </a:lnTo>
                  <a:lnTo>
                    <a:pt x="16009" y="11733"/>
                  </a:lnTo>
                  <a:lnTo>
                    <a:pt x="15951" y="11586"/>
                  </a:lnTo>
                  <a:lnTo>
                    <a:pt x="15876" y="11468"/>
                  </a:lnTo>
                  <a:lnTo>
                    <a:pt x="15961" y="11322"/>
                  </a:lnTo>
                  <a:lnTo>
                    <a:pt x="16093" y="11322"/>
                  </a:lnTo>
                  <a:lnTo>
                    <a:pt x="16248" y="11190"/>
                  </a:lnTo>
                  <a:lnTo>
                    <a:pt x="16273" y="11072"/>
                  </a:lnTo>
                  <a:lnTo>
                    <a:pt x="16351" y="10943"/>
                  </a:lnTo>
                  <a:lnTo>
                    <a:pt x="16405" y="10781"/>
                  </a:lnTo>
                  <a:lnTo>
                    <a:pt x="16423" y="10638"/>
                  </a:lnTo>
                  <a:lnTo>
                    <a:pt x="16476" y="10511"/>
                  </a:lnTo>
                  <a:lnTo>
                    <a:pt x="16513" y="10659"/>
                  </a:lnTo>
                  <a:lnTo>
                    <a:pt x="16600" y="10800"/>
                  </a:lnTo>
                  <a:lnTo>
                    <a:pt x="16768" y="10854"/>
                  </a:lnTo>
                  <a:lnTo>
                    <a:pt x="16906" y="10764"/>
                  </a:lnTo>
                  <a:lnTo>
                    <a:pt x="17016" y="10638"/>
                  </a:lnTo>
                  <a:lnTo>
                    <a:pt x="17196" y="10497"/>
                  </a:lnTo>
                  <a:lnTo>
                    <a:pt x="17358" y="10439"/>
                  </a:lnTo>
                  <a:lnTo>
                    <a:pt x="17572" y="10421"/>
                  </a:lnTo>
                  <a:lnTo>
                    <a:pt x="17664" y="10509"/>
                  </a:lnTo>
                  <a:lnTo>
                    <a:pt x="17752" y="10389"/>
                  </a:lnTo>
                  <a:lnTo>
                    <a:pt x="17829" y="10259"/>
                  </a:lnTo>
                  <a:lnTo>
                    <a:pt x="17991" y="10169"/>
                  </a:lnTo>
                  <a:lnTo>
                    <a:pt x="18204" y="10116"/>
                  </a:lnTo>
                  <a:lnTo>
                    <a:pt x="18334" y="10226"/>
                  </a:lnTo>
                  <a:lnTo>
                    <a:pt x="18421" y="10151"/>
                  </a:lnTo>
                  <a:lnTo>
                    <a:pt x="18510" y="10028"/>
                  </a:lnTo>
                  <a:lnTo>
                    <a:pt x="18711" y="9828"/>
                  </a:lnTo>
                  <a:lnTo>
                    <a:pt x="18859" y="9798"/>
                  </a:lnTo>
                  <a:lnTo>
                    <a:pt x="18943" y="9839"/>
                  </a:lnTo>
                  <a:lnTo>
                    <a:pt x="19035" y="9725"/>
                  </a:lnTo>
                  <a:lnTo>
                    <a:pt x="19143" y="9611"/>
                  </a:lnTo>
                  <a:lnTo>
                    <a:pt x="19215" y="9464"/>
                  </a:lnTo>
                  <a:lnTo>
                    <a:pt x="19336" y="9462"/>
                  </a:lnTo>
                  <a:lnTo>
                    <a:pt x="19492" y="9405"/>
                  </a:lnTo>
                  <a:lnTo>
                    <a:pt x="19647" y="9381"/>
                  </a:lnTo>
                  <a:lnTo>
                    <a:pt x="19786" y="9329"/>
                  </a:lnTo>
                  <a:lnTo>
                    <a:pt x="19902" y="9290"/>
                  </a:lnTo>
                  <a:lnTo>
                    <a:pt x="19911" y="9423"/>
                  </a:lnTo>
                  <a:lnTo>
                    <a:pt x="19995" y="9389"/>
                  </a:lnTo>
                  <a:lnTo>
                    <a:pt x="20095" y="9272"/>
                  </a:lnTo>
                  <a:lnTo>
                    <a:pt x="20076" y="9108"/>
                  </a:lnTo>
                  <a:lnTo>
                    <a:pt x="20032" y="8913"/>
                  </a:lnTo>
                  <a:lnTo>
                    <a:pt x="20121" y="8685"/>
                  </a:lnTo>
                  <a:lnTo>
                    <a:pt x="20121" y="8453"/>
                  </a:lnTo>
                  <a:lnTo>
                    <a:pt x="20230" y="8321"/>
                  </a:lnTo>
                  <a:lnTo>
                    <a:pt x="20388" y="8247"/>
                  </a:lnTo>
                  <a:lnTo>
                    <a:pt x="20526" y="8135"/>
                  </a:lnTo>
                  <a:lnTo>
                    <a:pt x="20626" y="7991"/>
                  </a:lnTo>
                  <a:lnTo>
                    <a:pt x="20686" y="7803"/>
                  </a:lnTo>
                  <a:lnTo>
                    <a:pt x="20805" y="7677"/>
                  </a:lnTo>
                  <a:lnTo>
                    <a:pt x="20953" y="7734"/>
                  </a:lnTo>
                  <a:lnTo>
                    <a:pt x="21174" y="7734"/>
                  </a:lnTo>
                  <a:lnTo>
                    <a:pt x="21321" y="7662"/>
                  </a:lnTo>
                  <a:lnTo>
                    <a:pt x="21457" y="7718"/>
                  </a:lnTo>
                  <a:lnTo>
                    <a:pt x="21678" y="7716"/>
                  </a:lnTo>
                  <a:lnTo>
                    <a:pt x="21903" y="7562"/>
                  </a:lnTo>
                  <a:lnTo>
                    <a:pt x="21855" y="7427"/>
                  </a:lnTo>
                  <a:lnTo>
                    <a:pt x="21748" y="7286"/>
                  </a:lnTo>
                  <a:lnTo>
                    <a:pt x="21849" y="7224"/>
                  </a:lnTo>
                  <a:lnTo>
                    <a:pt x="21906" y="7103"/>
                  </a:lnTo>
                  <a:lnTo>
                    <a:pt x="21931" y="6986"/>
                  </a:lnTo>
                  <a:lnTo>
                    <a:pt x="22015" y="6905"/>
                  </a:lnTo>
                  <a:lnTo>
                    <a:pt x="22003" y="6756"/>
                  </a:lnTo>
                  <a:lnTo>
                    <a:pt x="21915" y="6702"/>
                  </a:lnTo>
                  <a:lnTo>
                    <a:pt x="21858" y="6572"/>
                  </a:lnTo>
                  <a:lnTo>
                    <a:pt x="21775" y="6422"/>
                  </a:lnTo>
                  <a:lnTo>
                    <a:pt x="21741" y="6272"/>
                  </a:lnTo>
                  <a:lnTo>
                    <a:pt x="21613" y="6255"/>
                  </a:lnTo>
                  <a:lnTo>
                    <a:pt x="21483" y="6252"/>
                  </a:lnTo>
                  <a:lnTo>
                    <a:pt x="21474" y="6111"/>
                  </a:lnTo>
                  <a:lnTo>
                    <a:pt x="21594" y="6006"/>
                  </a:lnTo>
                  <a:lnTo>
                    <a:pt x="21588" y="5871"/>
                  </a:lnTo>
                  <a:lnTo>
                    <a:pt x="21844" y="5832"/>
                  </a:lnTo>
                  <a:lnTo>
                    <a:pt x="21943" y="5724"/>
                  </a:lnTo>
                  <a:lnTo>
                    <a:pt x="21915" y="5595"/>
                  </a:lnTo>
                  <a:lnTo>
                    <a:pt x="21774" y="5660"/>
                  </a:lnTo>
                  <a:lnTo>
                    <a:pt x="21651" y="5685"/>
                  </a:lnTo>
                  <a:lnTo>
                    <a:pt x="21502" y="5550"/>
                  </a:lnTo>
                  <a:lnTo>
                    <a:pt x="21414" y="5571"/>
                  </a:lnTo>
                  <a:lnTo>
                    <a:pt x="21390" y="5393"/>
                  </a:lnTo>
                  <a:lnTo>
                    <a:pt x="21543" y="5315"/>
                  </a:lnTo>
                  <a:lnTo>
                    <a:pt x="21705" y="5255"/>
                  </a:lnTo>
                  <a:lnTo>
                    <a:pt x="21808" y="5118"/>
                  </a:lnTo>
                  <a:lnTo>
                    <a:pt x="21897" y="4994"/>
                  </a:lnTo>
                  <a:lnTo>
                    <a:pt x="21877" y="4752"/>
                  </a:lnTo>
                  <a:lnTo>
                    <a:pt x="21777" y="4580"/>
                  </a:lnTo>
                  <a:lnTo>
                    <a:pt x="21760" y="4353"/>
                  </a:lnTo>
                  <a:lnTo>
                    <a:pt x="21550" y="4370"/>
                  </a:lnTo>
                  <a:lnTo>
                    <a:pt x="21412" y="4461"/>
                  </a:lnTo>
                  <a:lnTo>
                    <a:pt x="21253" y="4413"/>
                  </a:lnTo>
                  <a:lnTo>
                    <a:pt x="21118" y="4340"/>
                  </a:lnTo>
                  <a:lnTo>
                    <a:pt x="21034" y="4145"/>
                  </a:lnTo>
                  <a:lnTo>
                    <a:pt x="20880" y="4223"/>
                  </a:lnTo>
                  <a:lnTo>
                    <a:pt x="20733" y="4232"/>
                  </a:lnTo>
                  <a:lnTo>
                    <a:pt x="20673" y="4124"/>
                  </a:lnTo>
                  <a:lnTo>
                    <a:pt x="20544" y="4025"/>
                  </a:lnTo>
                  <a:lnTo>
                    <a:pt x="20388" y="4149"/>
                  </a:lnTo>
                  <a:lnTo>
                    <a:pt x="20308" y="4098"/>
                  </a:lnTo>
                  <a:lnTo>
                    <a:pt x="20214" y="4059"/>
                  </a:lnTo>
                  <a:lnTo>
                    <a:pt x="20049" y="3971"/>
                  </a:lnTo>
                  <a:lnTo>
                    <a:pt x="19959" y="3779"/>
                  </a:lnTo>
                  <a:lnTo>
                    <a:pt x="19869" y="3876"/>
                  </a:lnTo>
                  <a:lnTo>
                    <a:pt x="19720" y="3857"/>
                  </a:lnTo>
                  <a:lnTo>
                    <a:pt x="19575" y="3849"/>
                  </a:lnTo>
                  <a:lnTo>
                    <a:pt x="19527" y="3740"/>
                  </a:lnTo>
                  <a:lnTo>
                    <a:pt x="19374" y="3734"/>
                  </a:lnTo>
                  <a:lnTo>
                    <a:pt x="19362" y="3968"/>
                  </a:lnTo>
                  <a:lnTo>
                    <a:pt x="19227" y="4031"/>
                  </a:lnTo>
                  <a:lnTo>
                    <a:pt x="18975" y="3822"/>
                  </a:lnTo>
                  <a:lnTo>
                    <a:pt x="18748" y="3788"/>
                  </a:lnTo>
                  <a:lnTo>
                    <a:pt x="18624" y="3632"/>
                  </a:lnTo>
                  <a:lnTo>
                    <a:pt x="18625" y="3426"/>
                  </a:lnTo>
                  <a:lnTo>
                    <a:pt x="18483" y="3368"/>
                  </a:lnTo>
                  <a:lnTo>
                    <a:pt x="18397" y="3210"/>
                  </a:lnTo>
                  <a:lnTo>
                    <a:pt x="18217" y="3222"/>
                  </a:lnTo>
                  <a:lnTo>
                    <a:pt x="18144" y="3345"/>
                  </a:lnTo>
                  <a:lnTo>
                    <a:pt x="18012" y="3416"/>
                  </a:lnTo>
                  <a:lnTo>
                    <a:pt x="17844" y="3438"/>
                  </a:lnTo>
                  <a:lnTo>
                    <a:pt x="17718" y="3483"/>
                  </a:lnTo>
                  <a:lnTo>
                    <a:pt x="17595" y="3618"/>
                  </a:lnTo>
                  <a:lnTo>
                    <a:pt x="17413" y="3689"/>
                  </a:lnTo>
                  <a:lnTo>
                    <a:pt x="17329" y="3512"/>
                  </a:lnTo>
                  <a:lnTo>
                    <a:pt x="17148" y="3596"/>
                  </a:lnTo>
                  <a:lnTo>
                    <a:pt x="17032" y="3498"/>
                  </a:lnTo>
                  <a:lnTo>
                    <a:pt x="16908" y="3354"/>
                  </a:lnTo>
                  <a:lnTo>
                    <a:pt x="16570" y="3378"/>
                  </a:lnTo>
                  <a:lnTo>
                    <a:pt x="16449" y="3500"/>
                  </a:lnTo>
                  <a:lnTo>
                    <a:pt x="16321" y="3534"/>
                  </a:lnTo>
                  <a:lnTo>
                    <a:pt x="16183" y="3590"/>
                  </a:lnTo>
                  <a:lnTo>
                    <a:pt x="16018" y="3422"/>
                  </a:lnTo>
                  <a:lnTo>
                    <a:pt x="15925" y="3243"/>
                  </a:lnTo>
                  <a:lnTo>
                    <a:pt x="15873" y="3084"/>
                  </a:lnTo>
                  <a:lnTo>
                    <a:pt x="15951" y="2936"/>
                  </a:lnTo>
                  <a:lnTo>
                    <a:pt x="15847" y="2775"/>
                  </a:lnTo>
                  <a:lnTo>
                    <a:pt x="15766" y="2628"/>
                  </a:lnTo>
                  <a:lnTo>
                    <a:pt x="15706" y="2432"/>
                  </a:lnTo>
                  <a:lnTo>
                    <a:pt x="15823" y="2339"/>
                  </a:lnTo>
                  <a:lnTo>
                    <a:pt x="15699" y="2268"/>
                  </a:lnTo>
                  <a:lnTo>
                    <a:pt x="15606" y="2294"/>
                  </a:lnTo>
                  <a:lnTo>
                    <a:pt x="15502" y="2253"/>
                  </a:lnTo>
                  <a:lnTo>
                    <a:pt x="15430" y="2031"/>
                  </a:lnTo>
                  <a:lnTo>
                    <a:pt x="15097" y="2139"/>
                  </a:lnTo>
                  <a:lnTo>
                    <a:pt x="14932" y="2112"/>
                  </a:lnTo>
                  <a:lnTo>
                    <a:pt x="14823" y="2037"/>
                  </a:lnTo>
                  <a:lnTo>
                    <a:pt x="14484" y="1989"/>
                  </a:lnTo>
                  <a:lnTo>
                    <a:pt x="14544" y="1848"/>
                  </a:lnTo>
                  <a:lnTo>
                    <a:pt x="14419" y="1691"/>
                  </a:lnTo>
                  <a:lnTo>
                    <a:pt x="14401" y="1574"/>
                  </a:lnTo>
                  <a:lnTo>
                    <a:pt x="14281" y="1407"/>
                  </a:lnTo>
                  <a:lnTo>
                    <a:pt x="14244" y="1281"/>
                  </a:lnTo>
                  <a:lnTo>
                    <a:pt x="14379" y="1269"/>
                  </a:lnTo>
                  <a:lnTo>
                    <a:pt x="14542" y="1260"/>
                  </a:lnTo>
                  <a:lnTo>
                    <a:pt x="14572" y="1074"/>
                  </a:lnTo>
                  <a:lnTo>
                    <a:pt x="14535" y="914"/>
                  </a:lnTo>
                  <a:lnTo>
                    <a:pt x="14388" y="903"/>
                  </a:lnTo>
                  <a:lnTo>
                    <a:pt x="14304" y="807"/>
                  </a:lnTo>
                  <a:lnTo>
                    <a:pt x="14184" y="701"/>
                  </a:lnTo>
                  <a:lnTo>
                    <a:pt x="14098" y="573"/>
                  </a:lnTo>
                  <a:lnTo>
                    <a:pt x="14097" y="357"/>
                  </a:lnTo>
                  <a:lnTo>
                    <a:pt x="13758" y="0"/>
                  </a:lnTo>
                  <a:lnTo>
                    <a:pt x="13632" y="89"/>
                  </a:lnTo>
                  <a:lnTo>
                    <a:pt x="13563" y="164"/>
                  </a:lnTo>
                  <a:lnTo>
                    <a:pt x="13420" y="191"/>
                  </a:lnTo>
                  <a:lnTo>
                    <a:pt x="13356" y="95"/>
                  </a:lnTo>
                  <a:lnTo>
                    <a:pt x="13267" y="155"/>
                  </a:lnTo>
                  <a:lnTo>
                    <a:pt x="13078" y="149"/>
                  </a:lnTo>
                  <a:lnTo>
                    <a:pt x="12909" y="144"/>
                  </a:lnTo>
                  <a:lnTo>
                    <a:pt x="12772" y="264"/>
                  </a:lnTo>
                  <a:lnTo>
                    <a:pt x="12681" y="203"/>
                  </a:lnTo>
                  <a:lnTo>
                    <a:pt x="12540" y="281"/>
                  </a:lnTo>
                  <a:lnTo>
                    <a:pt x="12258" y="180"/>
                  </a:lnTo>
                  <a:lnTo>
                    <a:pt x="12150" y="189"/>
                  </a:lnTo>
                  <a:lnTo>
                    <a:pt x="12112" y="314"/>
                  </a:lnTo>
                  <a:lnTo>
                    <a:pt x="12111" y="470"/>
                  </a:lnTo>
                  <a:lnTo>
                    <a:pt x="12051" y="621"/>
                  </a:lnTo>
                  <a:lnTo>
                    <a:pt x="11911" y="725"/>
                  </a:lnTo>
                  <a:lnTo>
                    <a:pt x="11767" y="765"/>
                  </a:lnTo>
                  <a:lnTo>
                    <a:pt x="11647" y="639"/>
                  </a:lnTo>
                  <a:lnTo>
                    <a:pt x="11508" y="567"/>
                  </a:lnTo>
                  <a:lnTo>
                    <a:pt x="11353" y="638"/>
                  </a:lnTo>
                  <a:lnTo>
                    <a:pt x="11178" y="564"/>
                  </a:lnTo>
                  <a:lnTo>
                    <a:pt x="11049" y="615"/>
                  </a:lnTo>
                  <a:lnTo>
                    <a:pt x="10933" y="689"/>
                  </a:lnTo>
                  <a:lnTo>
                    <a:pt x="10879" y="795"/>
                  </a:lnTo>
                  <a:lnTo>
                    <a:pt x="10731" y="768"/>
                  </a:lnTo>
                  <a:lnTo>
                    <a:pt x="10696" y="696"/>
                  </a:lnTo>
                  <a:lnTo>
                    <a:pt x="10519" y="696"/>
                  </a:lnTo>
                  <a:lnTo>
                    <a:pt x="10483" y="780"/>
                  </a:lnTo>
                  <a:lnTo>
                    <a:pt x="10432" y="888"/>
                  </a:lnTo>
                  <a:lnTo>
                    <a:pt x="10402" y="1116"/>
                  </a:lnTo>
                  <a:lnTo>
                    <a:pt x="10239" y="1242"/>
                  </a:lnTo>
                  <a:lnTo>
                    <a:pt x="10195" y="1377"/>
                  </a:lnTo>
                  <a:lnTo>
                    <a:pt x="10113" y="1494"/>
                  </a:lnTo>
                  <a:lnTo>
                    <a:pt x="10090" y="1674"/>
                  </a:lnTo>
                  <a:lnTo>
                    <a:pt x="10083" y="1847"/>
                  </a:lnTo>
                  <a:lnTo>
                    <a:pt x="10168" y="1965"/>
                  </a:lnTo>
                  <a:lnTo>
                    <a:pt x="10149" y="2139"/>
                  </a:lnTo>
                  <a:lnTo>
                    <a:pt x="10107" y="2273"/>
                  </a:lnTo>
                  <a:lnTo>
                    <a:pt x="9877" y="2228"/>
                  </a:lnTo>
                  <a:lnTo>
                    <a:pt x="9828" y="2088"/>
                  </a:lnTo>
                  <a:lnTo>
                    <a:pt x="9841" y="1988"/>
                  </a:lnTo>
                  <a:lnTo>
                    <a:pt x="9711" y="1878"/>
                  </a:lnTo>
                  <a:lnTo>
                    <a:pt x="9601" y="1878"/>
                  </a:lnTo>
                  <a:lnTo>
                    <a:pt x="9468" y="1938"/>
                  </a:lnTo>
                  <a:lnTo>
                    <a:pt x="9433" y="2022"/>
                  </a:lnTo>
                  <a:lnTo>
                    <a:pt x="9346" y="1962"/>
                  </a:lnTo>
                  <a:lnTo>
                    <a:pt x="9231" y="1986"/>
                  </a:lnTo>
                  <a:lnTo>
                    <a:pt x="9081" y="1962"/>
                  </a:lnTo>
                  <a:lnTo>
                    <a:pt x="8929" y="1976"/>
                  </a:lnTo>
                  <a:lnTo>
                    <a:pt x="8919" y="2093"/>
                  </a:lnTo>
                  <a:lnTo>
                    <a:pt x="8830" y="2108"/>
                  </a:lnTo>
                  <a:lnTo>
                    <a:pt x="8646" y="2073"/>
                  </a:lnTo>
                  <a:lnTo>
                    <a:pt x="8641" y="1880"/>
                  </a:lnTo>
                  <a:lnTo>
                    <a:pt x="8535" y="1722"/>
                  </a:lnTo>
                  <a:lnTo>
                    <a:pt x="8437" y="1722"/>
                  </a:lnTo>
                  <a:lnTo>
                    <a:pt x="8281" y="1797"/>
                  </a:lnTo>
                  <a:lnTo>
                    <a:pt x="8136" y="1842"/>
                  </a:lnTo>
                  <a:lnTo>
                    <a:pt x="8026" y="1937"/>
                  </a:lnTo>
                  <a:lnTo>
                    <a:pt x="8038" y="2070"/>
                  </a:lnTo>
                  <a:lnTo>
                    <a:pt x="7935" y="2094"/>
                  </a:lnTo>
                  <a:lnTo>
                    <a:pt x="7863" y="1962"/>
                  </a:lnTo>
                  <a:lnTo>
                    <a:pt x="7810" y="1806"/>
                  </a:lnTo>
                  <a:lnTo>
                    <a:pt x="7653" y="1853"/>
                  </a:lnTo>
                  <a:lnTo>
                    <a:pt x="7549" y="1892"/>
                  </a:lnTo>
                  <a:lnTo>
                    <a:pt x="7431" y="1800"/>
                  </a:lnTo>
                  <a:lnTo>
                    <a:pt x="7359" y="1698"/>
                  </a:lnTo>
                  <a:lnTo>
                    <a:pt x="7200" y="1820"/>
                  </a:lnTo>
                  <a:lnTo>
                    <a:pt x="7126" y="1913"/>
                  </a:lnTo>
                  <a:lnTo>
                    <a:pt x="6946" y="1832"/>
                  </a:lnTo>
                  <a:lnTo>
                    <a:pt x="6816" y="1964"/>
                  </a:lnTo>
                  <a:lnTo>
                    <a:pt x="6711" y="1866"/>
                  </a:lnTo>
                  <a:lnTo>
                    <a:pt x="6637" y="1707"/>
                  </a:lnTo>
                  <a:lnTo>
                    <a:pt x="6508" y="1664"/>
                  </a:lnTo>
                  <a:lnTo>
                    <a:pt x="6369" y="1766"/>
                  </a:lnTo>
                  <a:lnTo>
                    <a:pt x="6271" y="1790"/>
                  </a:lnTo>
                  <a:lnTo>
                    <a:pt x="6238" y="1700"/>
                  </a:lnTo>
                  <a:lnTo>
                    <a:pt x="6148" y="1559"/>
                  </a:lnTo>
                  <a:lnTo>
                    <a:pt x="6024" y="1446"/>
                  </a:lnTo>
                  <a:lnTo>
                    <a:pt x="5893" y="1517"/>
                  </a:lnTo>
                  <a:lnTo>
                    <a:pt x="5752" y="1458"/>
                  </a:lnTo>
                  <a:lnTo>
                    <a:pt x="5629" y="1388"/>
                  </a:lnTo>
                  <a:lnTo>
                    <a:pt x="5530" y="1446"/>
                  </a:lnTo>
                  <a:lnTo>
                    <a:pt x="5398" y="1400"/>
                  </a:lnTo>
                  <a:lnTo>
                    <a:pt x="5280" y="1386"/>
                  </a:lnTo>
                  <a:lnTo>
                    <a:pt x="5182" y="1254"/>
                  </a:lnTo>
                  <a:lnTo>
                    <a:pt x="5068" y="1332"/>
                  </a:lnTo>
                  <a:lnTo>
                    <a:pt x="4806" y="1124"/>
                  </a:lnTo>
                  <a:lnTo>
                    <a:pt x="4603" y="1133"/>
                  </a:lnTo>
                  <a:lnTo>
                    <a:pt x="4428" y="1112"/>
                  </a:lnTo>
                  <a:lnTo>
                    <a:pt x="4213" y="1161"/>
                  </a:lnTo>
                  <a:lnTo>
                    <a:pt x="4015" y="1125"/>
                  </a:lnTo>
                  <a:lnTo>
                    <a:pt x="3880" y="1059"/>
                  </a:lnTo>
                  <a:lnTo>
                    <a:pt x="3795" y="977"/>
                  </a:lnTo>
                  <a:lnTo>
                    <a:pt x="3706" y="999"/>
                  </a:lnTo>
                  <a:lnTo>
                    <a:pt x="3612" y="1041"/>
                  </a:lnTo>
                  <a:lnTo>
                    <a:pt x="3532" y="1089"/>
                  </a:lnTo>
                  <a:lnTo>
                    <a:pt x="3400" y="1107"/>
                  </a:lnTo>
                  <a:lnTo>
                    <a:pt x="3363" y="1170"/>
                  </a:lnTo>
                  <a:lnTo>
                    <a:pt x="3262" y="1152"/>
                  </a:lnTo>
                  <a:lnTo>
                    <a:pt x="3118" y="1152"/>
                  </a:lnTo>
                  <a:lnTo>
                    <a:pt x="3090" y="1206"/>
                  </a:lnTo>
                  <a:lnTo>
                    <a:pt x="2925" y="1190"/>
                  </a:lnTo>
                  <a:lnTo>
                    <a:pt x="2842" y="1341"/>
                  </a:lnTo>
                  <a:lnTo>
                    <a:pt x="2736" y="1470"/>
                  </a:lnTo>
                  <a:lnTo>
                    <a:pt x="2524" y="1643"/>
                  </a:lnTo>
                  <a:lnTo>
                    <a:pt x="2431" y="1700"/>
                  </a:lnTo>
                  <a:lnTo>
                    <a:pt x="2314" y="1611"/>
                  </a:lnTo>
                  <a:lnTo>
                    <a:pt x="2248" y="1511"/>
                  </a:lnTo>
                  <a:lnTo>
                    <a:pt x="2145" y="1554"/>
                  </a:lnTo>
                  <a:lnTo>
                    <a:pt x="2064" y="1659"/>
                  </a:lnTo>
                  <a:lnTo>
                    <a:pt x="2083" y="1884"/>
                  </a:lnTo>
                  <a:lnTo>
                    <a:pt x="2002" y="1962"/>
                  </a:lnTo>
                  <a:lnTo>
                    <a:pt x="2004" y="2171"/>
                  </a:lnTo>
                  <a:lnTo>
                    <a:pt x="2038" y="2318"/>
                  </a:lnTo>
                  <a:lnTo>
                    <a:pt x="2139" y="2466"/>
                  </a:lnTo>
                  <a:lnTo>
                    <a:pt x="2250" y="2570"/>
                  </a:lnTo>
                  <a:lnTo>
                    <a:pt x="2256" y="2696"/>
                  </a:lnTo>
                  <a:lnTo>
                    <a:pt x="2295" y="2864"/>
                  </a:lnTo>
                  <a:lnTo>
                    <a:pt x="2368" y="3036"/>
                  </a:lnTo>
                  <a:lnTo>
                    <a:pt x="2386" y="3231"/>
                  </a:lnTo>
                  <a:lnTo>
                    <a:pt x="2473" y="3381"/>
                  </a:lnTo>
                  <a:lnTo>
                    <a:pt x="2577" y="3482"/>
                  </a:lnTo>
                  <a:lnTo>
                    <a:pt x="2575" y="3599"/>
                  </a:lnTo>
                  <a:lnTo>
                    <a:pt x="2311" y="3873"/>
                  </a:lnTo>
                  <a:lnTo>
                    <a:pt x="2136" y="3849"/>
                  </a:lnTo>
                  <a:lnTo>
                    <a:pt x="1546" y="4310"/>
                  </a:lnTo>
                  <a:lnTo>
                    <a:pt x="1335" y="4592"/>
                  </a:lnTo>
                  <a:lnTo>
                    <a:pt x="1131" y="4916"/>
                  </a:lnTo>
                  <a:lnTo>
                    <a:pt x="900" y="5123"/>
                  </a:lnTo>
                  <a:lnTo>
                    <a:pt x="837" y="5291"/>
                  </a:lnTo>
                  <a:lnTo>
                    <a:pt x="784" y="5444"/>
                  </a:lnTo>
                  <a:lnTo>
                    <a:pt x="829" y="5588"/>
                  </a:lnTo>
                  <a:lnTo>
                    <a:pt x="816" y="5777"/>
                  </a:lnTo>
                  <a:lnTo>
                    <a:pt x="828" y="5955"/>
                  </a:lnTo>
                  <a:lnTo>
                    <a:pt x="795" y="6081"/>
                  </a:lnTo>
                  <a:lnTo>
                    <a:pt x="880" y="6215"/>
                  </a:lnTo>
                  <a:lnTo>
                    <a:pt x="805" y="6306"/>
                  </a:lnTo>
                  <a:lnTo>
                    <a:pt x="576" y="6342"/>
                  </a:lnTo>
                  <a:lnTo>
                    <a:pt x="360" y="6525"/>
                  </a:lnTo>
                  <a:lnTo>
                    <a:pt x="301" y="6719"/>
                  </a:lnTo>
                  <a:lnTo>
                    <a:pt x="265" y="6896"/>
                  </a:lnTo>
                  <a:lnTo>
                    <a:pt x="156" y="7004"/>
                  </a:lnTo>
                  <a:lnTo>
                    <a:pt x="24" y="7062"/>
                  </a:lnTo>
                  <a:lnTo>
                    <a:pt x="0" y="7259"/>
                  </a:lnTo>
                  <a:lnTo>
                    <a:pt x="37" y="7446"/>
                  </a:lnTo>
                  <a:lnTo>
                    <a:pt x="193" y="7605"/>
                  </a:lnTo>
                  <a:lnTo>
                    <a:pt x="276" y="7817"/>
                  </a:lnTo>
                  <a:lnTo>
                    <a:pt x="400" y="7793"/>
                  </a:lnTo>
                  <a:lnTo>
                    <a:pt x="486" y="7887"/>
                  </a:lnTo>
                  <a:lnTo>
                    <a:pt x="565" y="8024"/>
                  </a:lnTo>
                  <a:lnTo>
                    <a:pt x="750" y="8037"/>
                  </a:lnTo>
                  <a:lnTo>
                    <a:pt x="804" y="8156"/>
                  </a:lnTo>
                  <a:lnTo>
                    <a:pt x="759" y="8277"/>
                  </a:lnTo>
                  <a:lnTo>
                    <a:pt x="855" y="8409"/>
                  </a:lnTo>
                  <a:lnTo>
                    <a:pt x="958" y="8267"/>
                  </a:lnTo>
                  <a:lnTo>
                    <a:pt x="1104" y="8154"/>
                  </a:lnTo>
                  <a:lnTo>
                    <a:pt x="1345" y="8165"/>
                  </a:lnTo>
                  <a:lnTo>
                    <a:pt x="1560" y="8288"/>
                  </a:lnTo>
                  <a:lnTo>
                    <a:pt x="1726" y="8309"/>
                  </a:lnTo>
                  <a:lnTo>
                    <a:pt x="1839" y="8432"/>
                  </a:lnTo>
                  <a:lnTo>
                    <a:pt x="2125" y="8429"/>
                  </a:lnTo>
                  <a:lnTo>
                    <a:pt x="2352" y="8549"/>
                  </a:lnTo>
                  <a:lnTo>
                    <a:pt x="2565" y="8553"/>
                  </a:lnTo>
                  <a:lnTo>
                    <a:pt x="2727" y="8430"/>
                  </a:lnTo>
                  <a:lnTo>
                    <a:pt x="2868" y="8454"/>
                  </a:lnTo>
                  <a:lnTo>
                    <a:pt x="3010" y="8454"/>
                  </a:lnTo>
                  <a:lnTo>
                    <a:pt x="3105" y="8609"/>
                  </a:lnTo>
                  <a:lnTo>
                    <a:pt x="3258" y="8787"/>
                  </a:lnTo>
                  <a:lnTo>
                    <a:pt x="3433" y="8766"/>
                  </a:lnTo>
                  <a:lnTo>
                    <a:pt x="3600" y="8646"/>
                  </a:lnTo>
                  <a:lnTo>
                    <a:pt x="3813" y="8553"/>
                  </a:lnTo>
                  <a:lnTo>
                    <a:pt x="4083" y="8405"/>
                  </a:lnTo>
                  <a:lnTo>
                    <a:pt x="4840" y="8406"/>
                  </a:lnTo>
                  <a:lnTo>
                    <a:pt x="4995" y="8238"/>
                  </a:lnTo>
                  <a:lnTo>
                    <a:pt x="5172" y="8085"/>
                  </a:lnTo>
                  <a:lnTo>
                    <a:pt x="5305" y="7988"/>
                  </a:lnTo>
                  <a:lnTo>
                    <a:pt x="5448" y="7914"/>
                  </a:lnTo>
                  <a:lnTo>
                    <a:pt x="5608" y="7950"/>
                  </a:lnTo>
                  <a:lnTo>
                    <a:pt x="5593" y="7733"/>
                  </a:lnTo>
                  <a:lnTo>
                    <a:pt x="5689" y="7641"/>
                  </a:lnTo>
                  <a:lnTo>
                    <a:pt x="5931" y="7710"/>
                  </a:lnTo>
                  <a:lnTo>
                    <a:pt x="6220" y="7710"/>
                  </a:lnTo>
                  <a:lnTo>
                    <a:pt x="6424" y="7589"/>
                  </a:lnTo>
                  <a:lnTo>
                    <a:pt x="6640" y="7542"/>
                  </a:lnTo>
                  <a:lnTo>
                    <a:pt x="6837" y="7578"/>
                  </a:lnTo>
                  <a:lnTo>
                    <a:pt x="6973" y="7650"/>
                  </a:lnTo>
                  <a:lnTo>
                    <a:pt x="7096" y="7773"/>
                  </a:lnTo>
                  <a:lnTo>
                    <a:pt x="7273" y="7877"/>
                  </a:lnTo>
                  <a:lnTo>
                    <a:pt x="7344" y="7998"/>
                  </a:lnTo>
                  <a:lnTo>
                    <a:pt x="7534" y="7974"/>
                  </a:lnTo>
                  <a:lnTo>
                    <a:pt x="7719" y="8193"/>
                  </a:lnTo>
                  <a:lnTo>
                    <a:pt x="7932" y="8154"/>
                  </a:lnTo>
                  <a:lnTo>
                    <a:pt x="8211" y="8249"/>
                  </a:lnTo>
                  <a:lnTo>
                    <a:pt x="8295" y="8406"/>
                  </a:lnTo>
                  <a:lnTo>
                    <a:pt x="8485" y="8454"/>
                  </a:lnTo>
                  <a:lnTo>
                    <a:pt x="8620" y="8444"/>
                  </a:lnTo>
                  <a:lnTo>
                    <a:pt x="8667" y="8622"/>
                  </a:lnTo>
                  <a:lnTo>
                    <a:pt x="8665" y="8955"/>
                  </a:lnTo>
                  <a:lnTo>
                    <a:pt x="8652" y="9314"/>
                  </a:lnTo>
                  <a:lnTo>
                    <a:pt x="8778" y="9455"/>
                  </a:lnTo>
                  <a:lnTo>
                    <a:pt x="8907" y="9618"/>
                  </a:lnTo>
                  <a:lnTo>
                    <a:pt x="9048" y="9570"/>
                  </a:lnTo>
                  <a:lnTo>
                    <a:pt x="9159" y="9582"/>
                  </a:lnTo>
                  <a:lnTo>
                    <a:pt x="9180" y="9702"/>
                  </a:lnTo>
                  <a:lnTo>
                    <a:pt x="9061" y="9798"/>
                  </a:lnTo>
                  <a:lnTo>
                    <a:pt x="9193" y="10026"/>
                  </a:lnTo>
                  <a:lnTo>
                    <a:pt x="9216" y="10251"/>
                  </a:lnTo>
                  <a:lnTo>
                    <a:pt x="9303" y="10397"/>
                  </a:lnTo>
                  <a:lnTo>
                    <a:pt x="9456" y="10436"/>
                  </a:lnTo>
                  <a:lnTo>
                    <a:pt x="9625" y="10601"/>
                  </a:lnTo>
                  <a:lnTo>
                    <a:pt x="9637" y="10883"/>
                  </a:lnTo>
                  <a:lnTo>
                    <a:pt x="9636" y="11120"/>
                  </a:lnTo>
                  <a:lnTo>
                    <a:pt x="9807" y="11190"/>
                  </a:lnTo>
                  <a:lnTo>
                    <a:pt x="9828" y="11334"/>
                  </a:lnTo>
                  <a:lnTo>
                    <a:pt x="9567" y="11372"/>
                  </a:lnTo>
                  <a:lnTo>
                    <a:pt x="9349" y="11228"/>
                  </a:lnTo>
                  <a:lnTo>
                    <a:pt x="9301" y="11360"/>
                  </a:lnTo>
                  <a:lnTo>
                    <a:pt x="9183" y="11346"/>
                  </a:lnTo>
                  <a:lnTo>
                    <a:pt x="9046" y="11213"/>
                  </a:lnTo>
                  <a:lnTo>
                    <a:pt x="8761" y="11252"/>
                  </a:lnTo>
                  <a:lnTo>
                    <a:pt x="8715" y="11034"/>
                  </a:lnTo>
                  <a:lnTo>
                    <a:pt x="8592" y="11045"/>
                  </a:lnTo>
                  <a:lnTo>
                    <a:pt x="8401" y="11264"/>
                  </a:lnTo>
                  <a:lnTo>
                    <a:pt x="8413" y="11463"/>
                  </a:lnTo>
                  <a:lnTo>
                    <a:pt x="8509" y="11597"/>
                  </a:lnTo>
                  <a:lnTo>
                    <a:pt x="8520" y="11814"/>
                  </a:lnTo>
                  <a:lnTo>
                    <a:pt x="8388" y="11838"/>
                  </a:lnTo>
                  <a:lnTo>
                    <a:pt x="8437" y="12017"/>
                  </a:lnTo>
                  <a:lnTo>
                    <a:pt x="8257" y="12078"/>
                  </a:lnTo>
                  <a:lnTo>
                    <a:pt x="8182" y="12285"/>
                  </a:lnTo>
                  <a:lnTo>
                    <a:pt x="8052" y="12414"/>
                  </a:lnTo>
                  <a:lnTo>
                    <a:pt x="7839" y="12522"/>
                  </a:lnTo>
                  <a:lnTo>
                    <a:pt x="7872" y="12857"/>
                  </a:lnTo>
                  <a:lnTo>
                    <a:pt x="7608" y="13112"/>
                  </a:lnTo>
                  <a:lnTo>
                    <a:pt x="7575" y="13233"/>
                  </a:lnTo>
                  <a:lnTo>
                    <a:pt x="7704" y="13326"/>
                  </a:lnTo>
                  <a:lnTo>
                    <a:pt x="7855" y="13376"/>
                  </a:lnTo>
                  <a:lnTo>
                    <a:pt x="7986" y="13460"/>
                  </a:lnTo>
                  <a:lnTo>
                    <a:pt x="8113" y="13445"/>
                  </a:lnTo>
                  <a:lnTo>
                    <a:pt x="8196" y="13376"/>
                  </a:lnTo>
                  <a:lnTo>
                    <a:pt x="8404" y="13350"/>
                  </a:lnTo>
                  <a:lnTo>
                    <a:pt x="8455" y="13209"/>
                  </a:lnTo>
                  <a:lnTo>
                    <a:pt x="8650" y="13110"/>
                  </a:lnTo>
                  <a:lnTo>
                    <a:pt x="8848" y="13097"/>
                  </a:lnTo>
                  <a:lnTo>
                    <a:pt x="9066" y="13148"/>
                  </a:lnTo>
                  <a:lnTo>
                    <a:pt x="9241" y="13239"/>
                  </a:lnTo>
                  <a:lnTo>
                    <a:pt x="9310" y="13397"/>
                  </a:lnTo>
                  <a:lnTo>
                    <a:pt x="9421" y="13386"/>
                  </a:lnTo>
                  <a:lnTo>
                    <a:pt x="9435" y="13113"/>
                  </a:lnTo>
                  <a:lnTo>
                    <a:pt x="9301" y="13061"/>
                  </a:lnTo>
                  <a:lnTo>
                    <a:pt x="9252" y="12857"/>
                  </a:lnTo>
                  <a:lnTo>
                    <a:pt x="9277" y="12399"/>
                  </a:lnTo>
                  <a:lnTo>
                    <a:pt x="9388" y="12462"/>
                  </a:lnTo>
                  <a:lnTo>
                    <a:pt x="9358" y="12594"/>
                  </a:lnTo>
                  <a:lnTo>
                    <a:pt x="9375" y="12689"/>
                  </a:lnTo>
                  <a:lnTo>
                    <a:pt x="9541" y="12654"/>
                  </a:lnTo>
                  <a:lnTo>
                    <a:pt x="9540" y="12525"/>
                  </a:lnTo>
                  <a:lnTo>
                    <a:pt x="9675" y="12473"/>
                  </a:lnTo>
                  <a:lnTo>
                    <a:pt x="9684" y="12225"/>
                  </a:lnTo>
                  <a:lnTo>
                    <a:pt x="9781" y="12282"/>
                  </a:lnTo>
                  <a:lnTo>
                    <a:pt x="9879" y="12257"/>
                  </a:lnTo>
                  <a:lnTo>
                    <a:pt x="9867" y="12389"/>
                  </a:lnTo>
                  <a:lnTo>
                    <a:pt x="10038" y="12216"/>
                  </a:lnTo>
                  <a:lnTo>
                    <a:pt x="10225" y="11999"/>
                  </a:lnTo>
                  <a:lnTo>
                    <a:pt x="10407" y="11777"/>
                  </a:lnTo>
                  <a:lnTo>
                    <a:pt x="10575" y="11511"/>
                  </a:lnTo>
                  <a:lnTo>
                    <a:pt x="10671" y="11310"/>
                  </a:lnTo>
                  <a:lnTo>
                    <a:pt x="10656" y="11106"/>
                  </a:lnTo>
                  <a:lnTo>
                    <a:pt x="10791" y="10973"/>
                  </a:lnTo>
                  <a:lnTo>
                    <a:pt x="11070" y="10853"/>
                  </a:lnTo>
                  <a:lnTo>
                    <a:pt x="11286" y="10842"/>
                  </a:lnTo>
                  <a:lnTo>
                    <a:pt x="11434" y="10820"/>
                  </a:lnTo>
                  <a:lnTo>
                    <a:pt x="11578" y="10818"/>
                  </a:lnTo>
                  <a:lnTo>
                    <a:pt x="11772" y="10770"/>
                  </a:lnTo>
                  <a:lnTo>
                    <a:pt x="11964" y="10745"/>
                  </a:lnTo>
                  <a:lnTo>
                    <a:pt x="12090" y="10769"/>
                  </a:lnTo>
                  <a:lnTo>
                    <a:pt x="12243" y="10697"/>
                  </a:lnTo>
                  <a:lnTo>
                    <a:pt x="12372" y="10854"/>
                  </a:lnTo>
                  <a:lnTo>
                    <a:pt x="12564" y="10890"/>
                  </a:lnTo>
                  <a:lnTo>
                    <a:pt x="12757" y="11069"/>
                  </a:lnTo>
                  <a:lnTo>
                    <a:pt x="12571" y="11073"/>
                  </a:lnTo>
                  <a:lnTo>
                    <a:pt x="12346" y="11021"/>
                  </a:lnTo>
                  <a:lnTo>
                    <a:pt x="12123" y="11048"/>
                  </a:lnTo>
                  <a:lnTo>
                    <a:pt x="11965" y="10914"/>
                  </a:lnTo>
                  <a:lnTo>
                    <a:pt x="11727" y="11022"/>
                  </a:lnTo>
                  <a:lnTo>
                    <a:pt x="11833" y="11156"/>
                  </a:lnTo>
                  <a:lnTo>
                    <a:pt x="11964" y="11105"/>
                  </a:lnTo>
                  <a:lnTo>
                    <a:pt x="12111" y="11153"/>
                  </a:lnTo>
                  <a:lnTo>
                    <a:pt x="12288" y="11189"/>
                  </a:lnTo>
                  <a:lnTo>
                    <a:pt x="12207" y="11336"/>
                  </a:lnTo>
                  <a:lnTo>
                    <a:pt x="11967" y="11396"/>
                  </a:lnTo>
                  <a:lnTo>
                    <a:pt x="11989" y="11463"/>
                  </a:lnTo>
                  <a:lnTo>
                    <a:pt x="12138" y="11465"/>
                  </a:lnTo>
                  <a:lnTo>
                    <a:pt x="12298" y="11526"/>
                  </a:lnTo>
                  <a:lnTo>
                    <a:pt x="12480" y="11666"/>
                  </a:lnTo>
                  <a:lnTo>
                    <a:pt x="12723" y="11814"/>
                  </a:lnTo>
                  <a:lnTo>
                    <a:pt x="12939" y="11912"/>
                  </a:lnTo>
                  <a:lnTo>
                    <a:pt x="13042" y="11792"/>
                  </a:lnTo>
                  <a:lnTo>
                    <a:pt x="13287" y="11754"/>
                  </a:lnTo>
                  <a:lnTo>
                    <a:pt x="13578" y="11729"/>
                  </a:lnTo>
                  <a:lnTo>
                    <a:pt x="13776" y="11682"/>
                  </a:lnTo>
                  <a:lnTo>
                    <a:pt x="13996" y="11781"/>
                  </a:lnTo>
                  <a:lnTo>
                    <a:pt x="14211" y="11814"/>
                  </a:lnTo>
                  <a:lnTo>
                    <a:pt x="14211" y="11685"/>
                  </a:lnTo>
                  <a:lnTo>
                    <a:pt x="14292" y="11646"/>
                  </a:lnTo>
                  <a:lnTo>
                    <a:pt x="14451" y="11742"/>
                  </a:lnTo>
                  <a:lnTo>
                    <a:pt x="14399" y="11784"/>
                  </a:lnTo>
                  <a:lnTo>
                    <a:pt x="14390" y="11949"/>
                  </a:lnTo>
                  <a:lnTo>
                    <a:pt x="14499" y="12022"/>
                  </a:lnTo>
                  <a:lnTo>
                    <a:pt x="14527" y="12113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tx2"/>
                </a:gs>
                <a:gs pos="50000">
                  <a:srgbClr val="FFFF00"/>
                </a:gs>
              </a:gsLst>
              <a:lin ang="5400000" scaled="1"/>
              <a:tileRect/>
            </a:gra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1560" y="47841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ΤΑΥΤΟΤΗΤΑ ΕΡΕΥΝΑΣ</a:t>
            </a:r>
            <a:endParaRPr lang="el-GR" sz="3600" b="1" dirty="0"/>
          </a:p>
        </p:txBody>
      </p:sp>
      <p:pic>
        <p:nvPicPr>
          <p:cNvPr id="1026" name="Picture 2" descr="KEE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1262"/>
            <a:ext cx="1152128" cy="1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6266763"/>
            <a:ext cx="2448272" cy="393055"/>
          </a:xfrm>
          <a:prstGeom prst="rect">
            <a:avLst/>
          </a:prstGeom>
        </p:spPr>
      </p:pic>
      <p:sp>
        <p:nvSpPr>
          <p:cNvPr id="72" name="2 - Θέση κειμένου"/>
          <p:cNvSpPr txBox="1">
            <a:spLocks/>
          </p:cNvSpPr>
          <p:nvPr/>
        </p:nvSpPr>
        <p:spPr>
          <a:xfrm>
            <a:off x="179512" y="1556792"/>
            <a:ext cx="871296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ΕΝΤΟΛΕΑΣ: </a:t>
            </a:r>
            <a:r>
              <a:rPr lang="el-GR" sz="2000" dirty="0" smtClean="0">
                <a:solidFill>
                  <a:schemeClr val="tx1"/>
                </a:solidFill>
              </a:rPr>
              <a:t>		</a:t>
            </a:r>
            <a:r>
              <a:rPr lang="el-GR" sz="2000" i="1" dirty="0" smtClean="0">
                <a:solidFill>
                  <a:schemeClr val="tx1"/>
                </a:solidFill>
              </a:rPr>
              <a:t>ΚΕΝΤΡΙΚΗ ΕΝΩΣΗ ΕΠΙΜΕΛΗΤΗΡΙΩΝ ΕΛΛΑΔΟΣ</a:t>
            </a: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ΠΕΡΙΟΔΟΣ: </a:t>
            </a:r>
            <a:r>
              <a:rPr lang="el-GR" sz="2000" dirty="0" smtClean="0">
                <a:solidFill>
                  <a:schemeClr val="tx1"/>
                </a:solidFill>
              </a:rPr>
              <a:t>		</a:t>
            </a:r>
            <a:r>
              <a:rPr lang="el-GR" sz="2000" i="1" dirty="0" smtClean="0">
                <a:solidFill>
                  <a:schemeClr val="tx1"/>
                </a:solidFill>
              </a:rPr>
              <a:t>ΜΑΪΟΣ – ΙΟΥΝΙΟΣ 2022</a:t>
            </a: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ΜΕΘΟΔΟΣ:</a:t>
            </a:r>
            <a:r>
              <a:rPr lang="el-GR" sz="2000" dirty="0" smtClean="0">
                <a:solidFill>
                  <a:schemeClr val="tx1"/>
                </a:solidFill>
              </a:rPr>
              <a:t>		</a:t>
            </a:r>
            <a:r>
              <a:rPr lang="en-US" sz="2000" i="1" dirty="0" smtClean="0">
                <a:solidFill>
                  <a:schemeClr val="tx1"/>
                </a:solidFill>
              </a:rPr>
              <a:t>ΤΗΛΕΦΩΝΙΚΕΣ/ONLINE ΣΥΝΕΝΤΕΥΞΕΙΣ </a:t>
            </a:r>
            <a:r>
              <a:rPr lang="el-GR" sz="2000" i="1" dirty="0" smtClean="0">
                <a:solidFill>
                  <a:schemeClr val="tx1"/>
                </a:solidFill>
              </a:rPr>
              <a:t>ΜΕ ΤΟΥΣ </a:t>
            </a:r>
            <a:r>
              <a:rPr lang="en-US" sz="2000" i="1" dirty="0" smtClean="0">
                <a:solidFill>
                  <a:schemeClr val="tx1"/>
                </a:solidFill>
              </a:rPr>
              <a:t>				</a:t>
            </a:r>
            <a:r>
              <a:rPr lang="el-GR" sz="2000" i="1" dirty="0" smtClean="0">
                <a:solidFill>
                  <a:schemeClr val="tx1"/>
                </a:solidFill>
              </a:rPr>
              <a:t>ΙΔΙΟΚΤΗΤΕΣ/ΔΙΕΥΘΥΝΤΙΚΑ ΣΤΕΛΕΧΗ ΕΠΙΧΕΙΡΗΣΕΩΝ </a:t>
            </a:r>
            <a:r>
              <a:rPr lang="en-US" sz="2000" i="1" dirty="0" smtClean="0">
                <a:solidFill>
                  <a:schemeClr val="tx1"/>
                </a:solidFill>
              </a:rPr>
              <a:t>ΜΕ 			ΣΥΝΑΛΛΑΓΕΣ ΜΕ ΡΩΣΙΑ Η/ΚΑΙ ΟΥΚΡΑΝΙΑ ΜΕ</a:t>
            </a:r>
            <a:r>
              <a:rPr lang="el-GR" sz="2000" i="1" dirty="0" smtClean="0">
                <a:solidFill>
                  <a:schemeClr val="tx1"/>
                </a:solidFill>
              </a:rPr>
              <a:t> ΤΗ</a:t>
            </a:r>
            <a:r>
              <a:rPr lang="en-US" sz="2000" i="1" dirty="0" smtClean="0">
                <a:solidFill>
                  <a:schemeClr val="tx1"/>
                </a:solidFill>
              </a:rPr>
              <a:t> 				</a:t>
            </a:r>
            <a:r>
              <a:rPr lang="el-GR" sz="2000" i="1" dirty="0" smtClean="0">
                <a:solidFill>
                  <a:schemeClr val="tx1"/>
                </a:solidFill>
              </a:rPr>
              <a:t>ΒΟΗΘΕΙΑ</a:t>
            </a:r>
            <a:r>
              <a:rPr lang="en-US" sz="2000" i="1" dirty="0" smtClean="0">
                <a:solidFill>
                  <a:schemeClr val="tx1"/>
                </a:solidFill>
              </a:rPr>
              <a:t> ΣΥΣΤΗΜΑ</a:t>
            </a:r>
            <a:r>
              <a:rPr lang="el-GR" sz="2000" i="1" dirty="0" smtClean="0">
                <a:solidFill>
                  <a:schemeClr val="tx1"/>
                </a:solidFill>
              </a:rPr>
              <a:t>ΤΟΣ</a:t>
            </a:r>
            <a:r>
              <a:rPr lang="en-US" sz="2000" i="1" dirty="0" smtClean="0">
                <a:solidFill>
                  <a:schemeClr val="tx1"/>
                </a:solidFill>
              </a:rPr>
              <a:t> CATI (Computer Assisted 				Telephone Interviewing) KAI CAWI (Computer Assisted 			Web Interviewing)</a:t>
            </a: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ΠΕΡΙΟΧΗ:</a:t>
            </a:r>
            <a:r>
              <a:rPr lang="el-GR" sz="2000" dirty="0" smtClean="0">
                <a:solidFill>
                  <a:schemeClr val="tx1"/>
                </a:solidFill>
              </a:rPr>
              <a:t>		</a:t>
            </a:r>
            <a:r>
              <a:rPr lang="en-US" sz="2000" i="1" dirty="0" smtClean="0">
                <a:solidFill>
                  <a:schemeClr val="tx1"/>
                </a:solidFill>
              </a:rPr>
              <a:t>ΠΑΝΕΛΛΑΔΙΚΗ ΕΡΕΥΝΑ</a:t>
            </a:r>
            <a:endParaRPr lang="el-GR" sz="2000" i="1" dirty="0" smtClean="0">
              <a:solidFill>
                <a:schemeClr val="tx1"/>
              </a:solidFill>
            </a:endParaRP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ΔΕΙΓΜΑ:	</a:t>
            </a:r>
            <a:r>
              <a:rPr lang="el-GR" sz="2000" dirty="0" smtClean="0">
                <a:solidFill>
                  <a:schemeClr val="tx1"/>
                </a:solidFill>
              </a:rPr>
              <a:t>		</a:t>
            </a:r>
            <a:r>
              <a:rPr lang="en-US" sz="2000" i="1" dirty="0" smtClean="0">
                <a:solidFill>
                  <a:schemeClr val="tx1"/>
                </a:solidFill>
              </a:rPr>
              <a:t>155</a:t>
            </a:r>
            <a:r>
              <a:rPr lang="el-GR" sz="2000" i="1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chemeClr val="tx1"/>
                </a:solidFill>
              </a:rPr>
              <a:t>ΕΠΙΧΕΙΡΗΣΕΙΣ</a:t>
            </a:r>
            <a:endParaRPr lang="el-GR" sz="2000" i="1" dirty="0" smtClean="0">
              <a:solidFill>
                <a:schemeClr val="tx1"/>
              </a:solidFill>
            </a:endParaRP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ΜΕΓΙΣΤΟ ΣΦΑΛΜΑ:</a:t>
            </a:r>
            <a:r>
              <a:rPr lang="el-GR" sz="2000" dirty="0" smtClean="0">
                <a:solidFill>
                  <a:schemeClr val="tx1"/>
                </a:solidFill>
              </a:rPr>
              <a:t>	</a:t>
            </a:r>
            <a:r>
              <a:rPr lang="el-GR" sz="2000" i="1" dirty="0" smtClean="0">
                <a:solidFill>
                  <a:schemeClr val="tx1"/>
                </a:solidFill>
              </a:rPr>
              <a:t>±</a:t>
            </a:r>
            <a:r>
              <a:rPr lang="el-GR" sz="2000" i="1" dirty="0" smtClean="0">
                <a:solidFill>
                  <a:schemeClr val="tx1"/>
                </a:solidFill>
                <a:ea typeface="Cambria" pitchFamily="18" charset="0"/>
              </a:rPr>
              <a:t>7</a:t>
            </a:r>
            <a:r>
              <a:rPr lang="en-US" sz="2000" i="1" dirty="0" smtClean="0">
                <a:solidFill>
                  <a:schemeClr val="tx1"/>
                </a:solidFill>
                <a:ea typeface="Cambria" pitchFamily="18" charset="0"/>
              </a:rPr>
              <a:t>,</a:t>
            </a:r>
            <a:r>
              <a:rPr lang="el-GR" sz="2000" i="1" dirty="0" smtClean="0">
                <a:solidFill>
                  <a:schemeClr val="tx1"/>
                </a:solidFill>
                <a:ea typeface="Cambria" pitchFamily="18" charset="0"/>
              </a:rPr>
              <a:t>6</a:t>
            </a:r>
            <a:r>
              <a:rPr lang="en-US" sz="2000" i="1" dirty="0" smtClean="0">
                <a:solidFill>
                  <a:schemeClr val="tx1"/>
                </a:solidFill>
              </a:rPr>
              <a:t>%</a:t>
            </a:r>
            <a:r>
              <a:rPr lang="el-GR" sz="2000" i="1" dirty="0" smtClean="0">
                <a:solidFill>
                  <a:schemeClr val="tx1"/>
                </a:solidFill>
              </a:rPr>
              <a:t> ΜΕ ΔΙΑΣΤΗΜΑ ΕΜΠΙΣΤΟΣΥΝΗΣ 95%</a:t>
            </a:r>
            <a:endParaRPr lang="el-GR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«Ο πόλεμος Ρωσίας – Ουκρανίας, έχει ανακόψει και αν ναι, σε ποιο βαθμό, το ρεύμα τουριστών (Ρώσων και Ουκρανών) προς τη χώρα μας για το φετινό καλοκαίρι;»</a:t>
            </a:r>
            <a:b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331</a:t>
            </a:r>
            <a:r>
              <a:rPr lang="el-G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Γράφημα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50146349"/>
              </p:ext>
            </p:extLst>
          </p:nvPr>
        </p:nvGraphicFramePr>
        <p:xfrm>
          <a:off x="611560" y="1556792"/>
          <a:ext cx="763284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126228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«Η πιθανή ανακοπή του ρεύματος τουριστών (Ρώσων και Ουκρανών) προς τη χώρα μας, πόσο θεωρείτε ότι έχει πλήξει / θα πλήξει οικονομικά την επιχείρησή σας;»</a:t>
            </a:r>
            <a:b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331</a:t>
            </a:r>
            <a:r>
              <a:rPr lang="el-G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l-GR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Γράφημα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31040382"/>
              </p:ext>
            </p:extLst>
          </p:nvPr>
        </p:nvGraphicFramePr>
        <p:xfrm>
          <a:off x="539552" y="1700808"/>
          <a:ext cx="799288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- Δεξιό άγκιστρο"/>
          <p:cNvSpPr/>
          <p:nvPr/>
        </p:nvSpPr>
        <p:spPr>
          <a:xfrm rot="17614445">
            <a:off x="6219765" y="830033"/>
            <a:ext cx="432048" cy="3369038"/>
          </a:xfrm>
          <a:prstGeom prst="righ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6228184" y="1921645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Bookman Old Style" pitchFamily="18" charset="0"/>
              </a:rPr>
              <a:t>28% </a:t>
            </a:r>
          </a:p>
        </p:txBody>
      </p:sp>
    </p:spTree>
    <p:extLst>
      <p:ext uri="{BB962C8B-B14F-4D97-AF65-F5344CB8AC3E}">
        <p14:creationId xmlns:p14="http://schemas.microsoft.com/office/powerpoint/2010/main" xmlns="" val="210713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«Με ποιον / ποιους τρόπους σκοπεύετε να αναπληρώσετε / αναπληρώσατε τις απώλειες από την μειωμένη έλευση τουριστών από Ρωσία / Ουκρανία;»</a:t>
            </a:r>
            <a:b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(Όσοι απάντησαν ‘Πάρα πολύ’, ‘Πολύ’ ή ‘Αρκετά’ στην προηγούμενη ερώτηση – </a:t>
            </a:r>
            <a:br>
              <a:rPr lang="el-G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πολλαπλή επιλογή - Ν= 94)</a:t>
            </a:r>
            <a:endParaRPr lang="el-GR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Γράφημα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763789037"/>
              </p:ext>
            </p:extLst>
          </p:nvPr>
        </p:nvGraphicFramePr>
        <p:xfrm>
          <a:off x="467544" y="1844824"/>
          <a:ext cx="81369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4 - Ευθεία γραμμή σύνδεσης"/>
          <p:cNvCxnSpPr/>
          <p:nvPr/>
        </p:nvCxnSpPr>
        <p:spPr>
          <a:xfrm>
            <a:off x="5220072" y="3645024"/>
            <a:ext cx="648072" cy="50405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εία γραμμή σύνδεσης"/>
          <p:cNvCxnSpPr/>
          <p:nvPr/>
        </p:nvCxnSpPr>
        <p:spPr>
          <a:xfrm flipV="1">
            <a:off x="5025952" y="4149080"/>
            <a:ext cx="864096" cy="28803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- TextBox"/>
          <p:cNvSpPr txBox="1"/>
          <p:nvPr/>
        </p:nvSpPr>
        <p:spPr>
          <a:xfrm>
            <a:off x="5886900" y="3826618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latin typeface="Bookman Old Style" pitchFamily="18" charset="0"/>
              </a:rPr>
              <a:t>5% </a:t>
            </a:r>
          </a:p>
          <a:p>
            <a:r>
              <a:rPr lang="el-GR" sz="1200" b="1" dirty="0" smtClean="0">
                <a:solidFill>
                  <a:srgbClr val="FF0000"/>
                </a:solidFill>
                <a:latin typeface="Bookman Old Style" pitchFamily="18" charset="0"/>
              </a:rPr>
              <a:t>(ή &lt;2% στο σύνολο)</a:t>
            </a:r>
            <a:endParaRPr lang="el-GR" sz="12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590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«Έχετε ως επιχείρηση ή γνωρίζετε αν υπάρχουν συνεργασίες με ταξιδιωτικά γραφεία και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operators</a:t>
            </a: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για τη χρήση εναλλακτικών τρόπων (π.χ. μέσω αεροδρομίων τρίτων χωρών ή γειτονικών χωρών) για τη μεταφορά Ρώσων τουριστών στην περιοχή σας;»</a:t>
            </a:r>
            <a:b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  <a:endParaRPr lang="el-GR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Γράφημα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15933520"/>
              </p:ext>
            </p:extLst>
          </p:nvPr>
        </p:nvGraphicFramePr>
        <p:xfrm>
          <a:off x="467544" y="1628800"/>
          <a:ext cx="784887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64756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«Από την εμπειρία σας και την επαφή σας με ταξιδιωτικά γραφεία και </a:t>
            </a:r>
            <a:r>
              <a:rPr lang="en-US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tour operators</a:t>
            </a: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που μεταφέρουν Ρώσους τουρίστες και επισκέπτες στην Ελλάδα, θεωρείτε ότι η εικόνα της Ελλάδας ως τουριστικού προορισμού μετά την έναρξη του πολέμου έχει:»</a:t>
            </a:r>
            <a:b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  <a:endParaRPr lang="el-GR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Γράφημα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47063784"/>
              </p:ext>
            </p:extLst>
          </p:nvPr>
        </p:nvGraphicFramePr>
        <p:xfrm>
          <a:off x="395536" y="1484784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33008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490662"/>
            <a:ext cx="6347048" cy="778098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«Θεωρείτε ότι η λήξη του πολέμου στην Ουκρανία, θα αποκαταστήσει τη ροή τουριστών από τη Ρωσία στο επίπεδο των προηγούμενων ετών;»</a:t>
            </a:r>
            <a:b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Γράφημα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4393807"/>
              </p:ext>
            </p:extLst>
          </p:nvPr>
        </p:nvGraphicFramePr>
        <p:xfrm>
          <a:off x="467544" y="1628800"/>
          <a:ext cx="784887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4146920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03278" y="418654"/>
            <a:ext cx="6347048" cy="778098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«Γενικότερα, πώς προβλέπετε ότι θα κινηθούν οι αφίξεις τουριστών από το εξωτερικό (ανεξαρτήτως προέλευσης) το φετινό καλοκαίρι σε σχέση με το 2021;»</a:t>
            </a:r>
            <a:b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Γράφημα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657639"/>
              </p:ext>
            </p:extLst>
          </p:nvPr>
        </p:nvGraphicFramePr>
        <p:xfrm>
          <a:off x="323528" y="1556792"/>
          <a:ext cx="813690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244634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15422" y="418654"/>
            <a:ext cx="6347048" cy="778098"/>
          </a:xfrm>
        </p:spPr>
        <p:txBody>
          <a:bodyPr>
            <a:noAutofit/>
          </a:bodyPr>
          <a:lstStyle/>
          <a:p>
            <a:r>
              <a:rPr lang="el-G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«Πόσο θα λέγατε ότι έχει αυξηθεί το γενικό κόστος της επιχείρησής σας, από τις ανατιμήσεις στο κόστος ενέργειας και τον υψηλό πληθωρισμό σε σχέση με το 2021;»</a:t>
            </a:r>
            <a:br>
              <a:rPr lang="el-G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  <a:endParaRPr lang="el-GR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Γράφημα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5853211"/>
              </p:ext>
            </p:extLst>
          </p:nvPr>
        </p:nvGraphicFramePr>
        <p:xfrm>
          <a:off x="683568" y="1412776"/>
          <a:ext cx="8208912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395536" y="2624386"/>
            <a:ext cx="131478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Bookman Old Style" pitchFamily="18" charset="0"/>
              </a:rPr>
              <a:t>Εκτίμηση </a:t>
            </a:r>
            <a:endParaRPr lang="en-US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el-GR" dirty="0" smtClean="0">
                <a:solidFill>
                  <a:srgbClr val="FF0000"/>
                </a:solidFill>
                <a:latin typeface="Bookman Old Style" pitchFamily="18" charset="0"/>
              </a:rPr>
              <a:t>Μέσης </a:t>
            </a:r>
            <a:endParaRPr lang="en-US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el-GR" dirty="0" smtClean="0">
                <a:solidFill>
                  <a:srgbClr val="FF0000"/>
                </a:solidFill>
                <a:latin typeface="Bookman Old Style" pitchFamily="18" charset="0"/>
              </a:rPr>
              <a:t>Αύξησης</a:t>
            </a:r>
          </a:p>
          <a:p>
            <a:pPr algn="ctr"/>
            <a:r>
              <a:rPr lang="el-GR" sz="2400" b="1" dirty="0" smtClean="0">
                <a:solidFill>
                  <a:srgbClr val="FF0000"/>
                </a:solidFill>
                <a:latin typeface="Bookman Old Style" pitchFamily="18" charset="0"/>
              </a:rPr>
              <a:t>44%</a:t>
            </a:r>
            <a:endParaRPr lang="el-GR" sz="24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5 - Αριστερό άγκιστρο"/>
          <p:cNvSpPr/>
          <p:nvPr/>
        </p:nvSpPr>
        <p:spPr>
          <a:xfrm>
            <a:off x="1547664" y="1700808"/>
            <a:ext cx="288032" cy="309634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68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3664" y="349642"/>
            <a:ext cx="6347048" cy="778098"/>
          </a:xfrm>
        </p:spPr>
        <p:txBody>
          <a:bodyPr>
            <a:noAutofit/>
          </a:bodyPr>
          <a:lstStyle/>
          <a:p>
            <a:r>
              <a:rPr lang="el-G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«Σκοπεύετε να λάβετε ή έχετε ήδη λάβει κάποια μέτρα για να αντιμετωπίσετε το αυξημένο κόστος λειτουργίας και αν Ναι, ποια συγκεκριμένα;»</a:t>
            </a:r>
            <a:br>
              <a:rPr lang="el-G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(Πολλαπλή επιλογή - Ν= 331)</a:t>
            </a:r>
            <a:endParaRPr lang="el-GR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Γράφημα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51465802"/>
              </p:ext>
            </p:extLst>
          </p:nvPr>
        </p:nvGraphicFramePr>
        <p:xfrm>
          <a:off x="179512" y="1412776"/>
          <a:ext cx="864096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162748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3664" y="349642"/>
            <a:ext cx="6347048" cy="778098"/>
          </a:xfrm>
        </p:spPr>
        <p:txBody>
          <a:bodyPr>
            <a:noAutofit/>
          </a:bodyPr>
          <a:lstStyle/>
          <a:p>
            <a:r>
              <a:rPr lang="el-G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«Σκοπεύετε να λάβετε ή έχετε ήδη λάβει κάποια μέτρα για να αντιμετωπίσετε το αυξημένο κόστος λειτουργίας και αν Ναι, ποια συγκεκριμένα;»</a:t>
            </a:r>
            <a:br>
              <a:rPr lang="el-GR" sz="1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(Πολλαπλή επιλογή - Ν= 331)</a:t>
            </a:r>
            <a:endParaRPr lang="el-GR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5736" y="1556792"/>
            <a:ext cx="4248472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ΑΝΑ ΚΑΤΗΓΟΡΙΑ ΕΠΙΧΕΙΡΗΣΗΣ</a:t>
            </a:r>
            <a:endParaRPr lang="el-GR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.Q15.Σκοπεύετε.να.λάβετε.ή.έχετε.ήδη.λάβει.κάποια.μέτρα.για.να.αντιμετωπίσετε.το.αυξημένο.κόστος.λειτουργίας.και.αν.ΝΑΙ.ποια.συγκεκριμένα.πολλ.by.Q2.Σε.ποια.κατηγορία.ανήκει.η.επιχείρησή.σας." descr="9bf3dca5-7b7c-4596-96c1-ec1d2e4f3d19 table.Q15.Σκοπεύετε.να.λάβετε.ή.έχετε.ήδη.λάβει.κάποια.μέτρα.για.να.αντιμετωπίσετε.το.αυξημένο.κόστος.λειτουργίας.και.αν.ΝΑΙ.ποια.συγκεκριμένα.πολλ.by.Q2.Σε.ποια.κατηγορία.ανήκει.η.επιχείρησή.σας. Column Spans Count: 0 Row Spans Count: 0 Stats Count: 0 Right Statistics Count: 0 Below Statistics Count: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20359985"/>
              </p:ext>
            </p:extLst>
          </p:nvPr>
        </p:nvGraphicFramePr>
        <p:xfrm>
          <a:off x="755576" y="2060848"/>
          <a:ext cx="7992890" cy="38207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40360"/>
                <a:gridCol w="950506"/>
                <a:gridCol w="950506"/>
                <a:gridCol w="950506"/>
                <a:gridCol w="950506"/>
                <a:gridCol w="950506"/>
              </a:tblGrid>
              <a:tr h="143981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Ξενοδοχεία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Τουριστικά Γραφεία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Εστίαση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Ενοικίαση αυτοκινήτων / σκαφών + Τουριστικές κατασκηνώσεις / κάμπινγκ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ΣΥΝΟΛΟ</a:t>
                      </a:r>
                      <a:endParaRPr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Δεν έχω λάβει / Δε θα λάβω μέτρα (αυθόρμητα)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38%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Περιορισμός χρήσης ηλεκτρικού ρεύματος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25%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Περιορισμός χρήσης φυσικού αερίου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Αύξηση τιμών παρεχόμενων υπηρεσιών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42%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70%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87%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Μείωση μισθών / ωρομισθίων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Μείωση προσλήψεων προσωπικού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Απολύσεις προσωπικού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Αναστολή λειτουργίας επιχείρησης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ΔΞ/ΔΑ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0950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Άλλο (διευκρινίστε)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6075622" y="4200356"/>
            <a:ext cx="1512168" cy="236756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4211960" y="3734124"/>
            <a:ext cx="504056" cy="236756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7862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«Πού βρίσκεται η έδρα της επιχείρησής σας;»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(Ν=155)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ΠΕΡΙΟΧΗ ΕΔΡΑΣ ΕΠΙΧΕΙΡΗΣΗΣ" descr="aff32686-f000-4fae-91f7-1c8a61daadc6 table.Q1.Πού.βρίσκεται.η.έδρα.της.επιχείρησής.σας.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c="http://schemas.openxmlformats.org/drawingml/2006/chart" xmlns="" val="3186381711"/>
              </p:ext>
            </p:extLst>
          </p:nvPr>
        </p:nvGraphicFramePr>
        <p:xfrm>
          <a:off x="1259632" y="1268760"/>
          <a:ext cx="6782544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434655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3664" y="349642"/>
            <a:ext cx="6347048" cy="778098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«Σκοπεύετε να αυξήσετε / αυξήσατε τις τιμές των παρεχόμενων υπηρεσιών κι αν Ναι σε τι ποσοστό;»</a:t>
            </a:r>
            <a:b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Γράφημα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26814269"/>
              </p:ext>
            </p:extLst>
          </p:nvPr>
        </p:nvGraphicFramePr>
        <p:xfrm>
          <a:off x="611560" y="1484783"/>
          <a:ext cx="7704856" cy="453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- TextBox"/>
          <p:cNvSpPr txBox="1"/>
          <p:nvPr/>
        </p:nvSpPr>
        <p:spPr>
          <a:xfrm>
            <a:off x="593570" y="2883962"/>
            <a:ext cx="171072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1600" dirty="0" smtClean="0">
                <a:solidFill>
                  <a:srgbClr val="FF0000"/>
                </a:solidFill>
                <a:latin typeface="Bookman Old Style" pitchFamily="18" charset="0"/>
              </a:rPr>
              <a:t>Εκτίμηση </a:t>
            </a:r>
            <a:endParaRPr lang="en-US" sz="1600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 algn="ctr"/>
            <a:r>
              <a:rPr lang="el-GR" sz="1600" dirty="0" smtClean="0">
                <a:solidFill>
                  <a:srgbClr val="FF0000"/>
                </a:solidFill>
                <a:latin typeface="Bookman Old Style" pitchFamily="18" charset="0"/>
              </a:rPr>
              <a:t>Μέσης Αύξησης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Bookman Old Style" pitchFamily="18" charset="0"/>
              </a:rPr>
              <a:t>12</a:t>
            </a:r>
            <a:r>
              <a:rPr lang="el-GR" sz="2000" b="1" dirty="0" smtClean="0">
                <a:solidFill>
                  <a:srgbClr val="FF0000"/>
                </a:solidFill>
                <a:latin typeface="Bookman Old Style" pitchFamily="18" charset="0"/>
              </a:rPr>
              <a:t>%</a:t>
            </a:r>
            <a:endParaRPr lang="el-GR" sz="2000" b="1" dirty="0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" name="5 - Αριστερό άγκιστρο"/>
          <p:cNvSpPr/>
          <p:nvPr/>
        </p:nvSpPr>
        <p:spPr>
          <a:xfrm>
            <a:off x="2267744" y="1772816"/>
            <a:ext cx="288032" cy="309634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693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3664" y="349642"/>
            <a:ext cx="6347048" cy="778098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«Σκοπεύετε να αυξήσετε / αυξήσατε τις τιμές των παρεχόμενων υπηρεσιών κι αν Ναι σε τι ποσοστό;»</a:t>
            </a:r>
            <a:b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5736" y="1556792"/>
            <a:ext cx="4248472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ΑΝΑ ΚΑΤΗΓΟΡΙΑ ΕΠΙΧΕΙΡΗΣΗΣ</a:t>
            </a:r>
            <a:endParaRPr lang="el-GR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.Q16.Σκοπεύετε.να.αυξήσετε.αυξήσατε.τις.τιμές.των.παρεχόμενων.υπηρεσιών.και.αν.ναι.σε.τι.ποσοστό.by.Q2.Σε.ποια.κατηγορία.ανήκει.η.επιχείρησή.σας." descr="970df5e9-aa3c-46a5-ba13-d2845ca5aced table.Q16.Σκοπεύετε.να.αυξήσετε.αυξήσατε.τις.τιμές.των.παρεχόμενων.υπηρεσιών.και.αν.ναι.σε.τι.ποσοστό.by.Q2.Σε.ποια.κατηγορία.ανήκει.η.επιχείρησή.σας. Column Spans Count: 0 Row Spans Count: 0 Stats Count: 0 Right Statistics Count: 0 Below Statistics Count: 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067172"/>
              </p:ext>
            </p:extLst>
          </p:nvPr>
        </p:nvGraphicFramePr>
        <p:xfrm>
          <a:off x="395536" y="2060848"/>
          <a:ext cx="8424935" cy="3638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0"/>
                <a:gridCol w="964907"/>
                <a:gridCol w="964907"/>
                <a:gridCol w="964907"/>
                <a:gridCol w="964907"/>
                <a:gridCol w="964907"/>
              </a:tblGrid>
              <a:tr h="1495821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endParaRPr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Ξενοδοχεία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Τουριστικά Γραφεία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Εστίαση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1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Ενοικίαση αυτοκινήτων / σκαφών + Τουριστικές κατασκηνώσεις / κάμπινγκ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l-GR" sz="11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ΣΥΝΟΛΟ</a:t>
                      </a:r>
                      <a:endParaRPr sz="11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rgbClr val="8CC0FF"/>
                      </a:solidFill>
                    </a:lnT>
                    <a:lnB w="12700">
                      <a:solidFill>
                        <a:srgbClr val="8CC0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Δεν θα τις αυξήσουμε / αυξήσαμε (αυθόρμητα)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37%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50%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CC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Μέχρι 10%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11 - 20%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21 - 30%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FF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31 - 50%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51 - 75%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76 - 100%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Πάνω από 100%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0%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7FF"/>
                    </a:solidFill>
                  </a:tcPr>
                </a:tc>
              </a:tr>
              <a:tr h="2176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ΔΞ/ΔΑ</a:t>
                      </a:r>
                    </a:p>
                  </a:txBody>
                  <a:tcPr marL="508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sz="12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6%</a:t>
                      </a:r>
                    </a:p>
                  </a:txBody>
                  <a:tcPr marL="12700" marR="12700" marT="27609" marB="2760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4211960" y="3501008"/>
            <a:ext cx="1512168" cy="308764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875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63664" y="349642"/>
            <a:ext cx="6347048" cy="778098"/>
          </a:xfrm>
        </p:spPr>
        <p:txBody>
          <a:bodyPr>
            <a:noAutofit/>
          </a:bodyPr>
          <a:lstStyle/>
          <a:p>
            <a: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«Θεωρείτε ότι είναι αναγκαίο κάποιο μέτρο στήριξης των τουριστικών επιχειρήσεων από τις επιπτώσεις του πολέμου στην Ουκρανία και αν Ναι, ποιο κυρίως;»</a:t>
            </a:r>
            <a:br>
              <a:rPr lang="el-GR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 331)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Γράφημα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40842180"/>
              </p:ext>
            </p:extLst>
          </p:nvPr>
        </p:nvGraphicFramePr>
        <p:xfrm>
          <a:off x="395536" y="1484784"/>
          <a:ext cx="835292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8907341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55576" y="980728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ΒΑΣΙΚΑ ΕΥΡΗΜΑΤΑ – ΣΥΜΠΕΡΑΣΜΑΤΑ #2 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Χαμηλή συμμετοχή Ρώσων τουριστών στην πελατειακή βάση των τουριστικών επιχειρήσεων γενικά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με εξαίρεση συγκεκριμένων μονάδων (περίπου 1 στις 7).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Οικονομικό πλήγμα για 1 στις 4 τουριστικές επιχειρήσεις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ωστόσο,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Ελάχιστη επίδραση στην βιωσιμότητα των τουριστικών επιχειρήσεων γενικά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(&lt;2%)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Αναπλήρωση απωλειών μέσω στόχευσης σε άλλες αγορές του εξωτερικού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αλλά και στην εσωτερική αγορά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Εκτίμηση για αποκατάσταση της ροής τουριστών από Ρωσία/Ουκρανία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εφόσον τερματιστεί η πολεμική σύγκρουση,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από την επόμενη σεζόν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Σημαντική αύξηση κόστους λειτουργίας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για τις τουριστικές επιχειρήσεις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Αύξηση τιμών υπηρεσιών λίγο πάνω από τα επίπεδα του τρέχοντος πληθωρισμού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για την αντιμετώπιση αυξημένου κόστους των επιχειρήσεων (ενέργεια, πρώτες ύλες κτλ).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Πιο συγκρατημένες οι τάσεις αύξησης σε καταλύματα και τουριστικά γραφεία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λόγω «κλειδωμένων» συμφωνιών.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Επιδότηση κόστους ενέργειας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το δημοφιλέστερο μέτρο στήριξης</a:t>
            </a:r>
          </a:p>
        </p:txBody>
      </p:sp>
    </p:spTree>
    <p:extLst>
      <p:ext uri="{BB962C8B-B14F-4D97-AF65-F5344CB8AC3E}">
        <p14:creationId xmlns:p14="http://schemas.microsoft.com/office/powerpoint/2010/main" xmlns="" val="17755332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467544" y="332656"/>
            <a:ext cx="8676456" cy="531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Έρευνα Φορέων – 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Key points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>
              <a:lnSpc>
                <a:spcPts val="1700"/>
              </a:lnSpc>
              <a:buFont typeface="Wingdings" pitchFamily="2" charset="2"/>
              <a:buChar char="q"/>
            </a:pP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Εκπρόσωποι ΠΟΞ – ΕΞΧ – ΞΕΕ: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«…Η Ρωσία ήταν στο </a:t>
            </a:r>
            <a:r>
              <a:rPr lang="el-GR" sz="1400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Νο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7, ως αριθμό κατάταξης αφίξεων στη χώρα,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άρα έχει από το 1-6 τις άλλες εθνικότητες, για να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καλύψουμε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την απώλεια αυτή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… Η μείωση του τουριστικού ρεύματος από αυτές τις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χώρες θα πλήξει οικονομικά, κυρίως την Πιερία, Θάσο, Χαλκιδική και Κρήτη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» 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«…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για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φέτος, οι Ρώσοι θα πάνε Τουρκία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αυτό είναι ξεκάθαρο…»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«…μιλάμε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για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συμβόλαια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κλειδωμένων τιμών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ουσιαστικά με τιμές του 2019, γιατί το 2020 δεν δουλεύαμε και το 2021 κρατήσαμε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τις τιμές του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2019 για να δουλέψουμε.…»</a:t>
            </a:r>
          </a:p>
          <a:p>
            <a:pPr>
              <a:lnSpc>
                <a:spcPts val="1700"/>
              </a:lnSpc>
              <a:buFont typeface="Wingdings" pitchFamily="2" charset="2"/>
              <a:buChar char="q"/>
            </a:pP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Εκπρόσωπος ΣΕΤΕ: 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«…η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εμπειρία δείχνει ότι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μακροπρόθεσμα μπορεί να επανέλθουν οι ροές Ρώσων τουριστών στα επίπεδα που ήταν παλιά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από τη στιγμή βέβαια που δεν υπάρχει άμεση εμπλοκή της Ελλάδας που τότε αλλάζουν πολύ τα πράγματα.»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«…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για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φέτος θα έχουμε τουρισμό γιατί ο κόσμος για 2 χρόνια είναι κλεισμένος μέσα στο σπίτι του και θέλει να βγει και γιατί έχει μαζέψει αποταμιεύσεις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 Ήδη έχουμε σημάδια ότι το οικονομικό κόστος έχει αρχίσει να ανεβαίνει στην κλίμακα ιεράρχησης παραγόντων για ταξίδια, άρα θεωρώ ότι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του χρόνου που θα έχουνε ξεσκάσει και με μειωμένες καταθέσεις, θα είναι πιο μαζεμένοι στην τουριστική τους δαπάνη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...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» </a:t>
            </a:r>
            <a:endParaRPr lang="el-GR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«Νομίζω ότι,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τουλάχιστον το 2023 τα πράγματα θα είναι πιο δύσκολα και ελπίζουμε όλοι, από το 2024-2025 να αρχίσει μια ανάκαμψη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.»</a:t>
            </a:r>
          </a:p>
          <a:p>
            <a:pPr>
              <a:lnSpc>
                <a:spcPts val="17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Εκπρόσωπος ΣΕΤΚΕ:</a:t>
            </a:r>
          </a:p>
          <a:p>
            <a:pPr lvl="1">
              <a:lnSpc>
                <a:spcPts val="1700"/>
              </a:lnSpc>
              <a:buFont typeface="Wingdings" pitchFamily="2" charset="2"/>
              <a:buChar char="v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«…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μόνο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κάποιοι Ρώσοι που οικονομικά εύρωστοι, μπορούν και έρχονται μέσω τρίτων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χώρων…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»</a:t>
            </a:r>
            <a:endParaRPr lang="el-GR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53323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211960" y="548680"/>
            <a:ext cx="4572000" cy="2763688"/>
            <a:chOff x="503" y="622"/>
            <a:chExt cx="4317" cy="2633"/>
          </a:xfrm>
          <a:gradFill flip="none" rotWithShape="1">
            <a:gsLst>
              <a:gs pos="33000">
                <a:schemeClr val="tx2"/>
              </a:gs>
              <a:gs pos="67000">
                <a:schemeClr val="bg2"/>
              </a:gs>
              <a:gs pos="50000">
                <a:srgbClr val="FF0000"/>
              </a:gs>
            </a:gsLst>
            <a:lin ang="16200000" scaled="1"/>
            <a:tileRect/>
          </a:gradFill>
        </p:grpSpPr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503" y="622"/>
              <a:ext cx="4308" cy="2633"/>
            </a:xfrm>
            <a:custGeom>
              <a:avLst/>
              <a:gdLst>
                <a:gd name="T0" fmla="*/ 21093 w 23609"/>
                <a:gd name="T1" fmla="*/ 1154 h 14310"/>
                <a:gd name="T2" fmla="*/ 21582 w 23609"/>
                <a:gd name="T3" fmla="*/ 1889 h 14310"/>
                <a:gd name="T4" fmla="*/ 21993 w 23609"/>
                <a:gd name="T5" fmla="*/ 3630 h 14310"/>
                <a:gd name="T6" fmla="*/ 21974 w 23609"/>
                <a:gd name="T7" fmla="*/ 4983 h 14310"/>
                <a:gd name="T8" fmla="*/ 22782 w 23609"/>
                <a:gd name="T9" fmla="*/ 5580 h 14310"/>
                <a:gd name="T10" fmla="*/ 23214 w 23609"/>
                <a:gd name="T11" fmla="*/ 7199 h 14310"/>
                <a:gd name="T12" fmla="*/ 21422 w 23609"/>
                <a:gd name="T13" fmla="*/ 4713 h 14310"/>
                <a:gd name="T14" fmla="*/ 21123 w 23609"/>
                <a:gd name="T15" fmla="*/ 4892 h 14310"/>
                <a:gd name="T16" fmla="*/ 21077 w 23609"/>
                <a:gd name="T17" fmla="*/ 5912 h 14310"/>
                <a:gd name="T18" fmla="*/ 20444 w 23609"/>
                <a:gd name="T19" fmla="*/ 6741 h 14310"/>
                <a:gd name="T20" fmla="*/ 19698 w 23609"/>
                <a:gd name="T21" fmla="*/ 8432 h 14310"/>
                <a:gd name="T22" fmla="*/ 20231 w 23609"/>
                <a:gd name="T23" fmla="*/ 9666 h 14310"/>
                <a:gd name="T24" fmla="*/ 21372 w 23609"/>
                <a:gd name="T25" fmla="*/ 9989 h 14310"/>
                <a:gd name="T26" fmla="*/ 21483 w 23609"/>
                <a:gd name="T27" fmla="*/ 13328 h 14310"/>
                <a:gd name="T28" fmla="*/ 21191 w 23609"/>
                <a:gd name="T29" fmla="*/ 12687 h 14310"/>
                <a:gd name="T30" fmla="*/ 20418 w 23609"/>
                <a:gd name="T31" fmla="*/ 12017 h 14310"/>
                <a:gd name="T32" fmla="*/ 18774 w 23609"/>
                <a:gd name="T33" fmla="*/ 11367 h 14310"/>
                <a:gd name="T34" fmla="*/ 17549 w 23609"/>
                <a:gd name="T35" fmla="*/ 12203 h 14310"/>
                <a:gd name="T36" fmla="*/ 16413 w 23609"/>
                <a:gd name="T37" fmla="*/ 13368 h 14310"/>
                <a:gd name="T38" fmla="*/ 14174 w 23609"/>
                <a:gd name="T39" fmla="*/ 13557 h 14310"/>
                <a:gd name="T40" fmla="*/ 12494 w 23609"/>
                <a:gd name="T41" fmla="*/ 13790 h 14310"/>
                <a:gd name="T42" fmla="*/ 10508 w 23609"/>
                <a:gd name="T43" fmla="*/ 13938 h 14310"/>
                <a:gd name="T44" fmla="*/ 9042 w 23609"/>
                <a:gd name="T45" fmla="*/ 12258 h 14310"/>
                <a:gd name="T46" fmla="*/ 7946 w 23609"/>
                <a:gd name="T47" fmla="*/ 11691 h 14310"/>
                <a:gd name="T48" fmla="*/ 5523 w 23609"/>
                <a:gd name="T49" fmla="*/ 12093 h 14310"/>
                <a:gd name="T50" fmla="*/ 4947 w 23609"/>
                <a:gd name="T51" fmla="*/ 12129 h 14310"/>
                <a:gd name="T52" fmla="*/ 3732 w 23609"/>
                <a:gd name="T53" fmla="*/ 11238 h 14310"/>
                <a:gd name="T54" fmla="*/ 2489 w 23609"/>
                <a:gd name="T55" fmla="*/ 11583 h 14310"/>
                <a:gd name="T56" fmla="*/ 1842 w 23609"/>
                <a:gd name="T57" fmla="*/ 12729 h 14310"/>
                <a:gd name="T58" fmla="*/ 1080 w 23609"/>
                <a:gd name="T59" fmla="*/ 12999 h 14310"/>
                <a:gd name="T60" fmla="*/ 225 w 23609"/>
                <a:gd name="T61" fmla="*/ 11139 h 14310"/>
                <a:gd name="T62" fmla="*/ 1401 w 23609"/>
                <a:gd name="T63" fmla="*/ 10676 h 14310"/>
                <a:gd name="T64" fmla="*/ 1119 w 23609"/>
                <a:gd name="T65" fmla="*/ 9198 h 14310"/>
                <a:gd name="T66" fmla="*/ 1442 w 23609"/>
                <a:gd name="T67" fmla="*/ 8031 h 14310"/>
                <a:gd name="T68" fmla="*/ 2177 w 23609"/>
                <a:gd name="T69" fmla="*/ 6483 h 14310"/>
                <a:gd name="T70" fmla="*/ 2925 w 23609"/>
                <a:gd name="T71" fmla="*/ 6698 h 14310"/>
                <a:gd name="T72" fmla="*/ 3804 w 23609"/>
                <a:gd name="T73" fmla="*/ 5708 h 14310"/>
                <a:gd name="T74" fmla="*/ 5216 w 23609"/>
                <a:gd name="T75" fmla="*/ 4473 h 14310"/>
                <a:gd name="T76" fmla="*/ 4772 w 23609"/>
                <a:gd name="T77" fmla="*/ 5424 h 14310"/>
                <a:gd name="T78" fmla="*/ 4562 w 23609"/>
                <a:gd name="T79" fmla="*/ 6287 h 14310"/>
                <a:gd name="T80" fmla="*/ 5597 w 23609"/>
                <a:gd name="T81" fmla="*/ 6294 h 14310"/>
                <a:gd name="T82" fmla="*/ 6042 w 23609"/>
                <a:gd name="T83" fmla="*/ 6228 h 14310"/>
                <a:gd name="T84" fmla="*/ 7275 w 23609"/>
                <a:gd name="T85" fmla="*/ 6665 h 14310"/>
                <a:gd name="T86" fmla="*/ 8420 w 23609"/>
                <a:gd name="T87" fmla="*/ 6678 h 14310"/>
                <a:gd name="T88" fmla="*/ 8943 w 23609"/>
                <a:gd name="T89" fmla="*/ 6443 h 14310"/>
                <a:gd name="T90" fmla="*/ 9521 w 23609"/>
                <a:gd name="T91" fmla="*/ 7412 h 14310"/>
                <a:gd name="T92" fmla="*/ 9656 w 23609"/>
                <a:gd name="T93" fmla="*/ 7688 h 14310"/>
                <a:gd name="T94" fmla="*/ 10046 w 23609"/>
                <a:gd name="T95" fmla="*/ 7455 h 14310"/>
                <a:gd name="T96" fmla="*/ 10050 w 23609"/>
                <a:gd name="T97" fmla="*/ 6248 h 14310"/>
                <a:gd name="T98" fmla="*/ 10232 w 23609"/>
                <a:gd name="T99" fmla="*/ 6173 h 14310"/>
                <a:gd name="T100" fmla="*/ 10826 w 23609"/>
                <a:gd name="T101" fmla="*/ 6714 h 14310"/>
                <a:gd name="T102" fmla="*/ 11342 w 23609"/>
                <a:gd name="T103" fmla="*/ 5883 h 14310"/>
                <a:gd name="T104" fmla="*/ 12356 w 23609"/>
                <a:gd name="T105" fmla="*/ 4995 h 14310"/>
                <a:gd name="T106" fmla="*/ 13038 w 23609"/>
                <a:gd name="T107" fmla="*/ 4673 h 14310"/>
                <a:gd name="T108" fmla="*/ 13425 w 23609"/>
                <a:gd name="T109" fmla="*/ 5717 h 14310"/>
                <a:gd name="T110" fmla="*/ 14352 w 23609"/>
                <a:gd name="T111" fmla="*/ 5402 h 14310"/>
                <a:gd name="T112" fmla="*/ 15387 w 23609"/>
                <a:gd name="T113" fmla="*/ 4949 h 14310"/>
                <a:gd name="T114" fmla="*/ 16392 w 23609"/>
                <a:gd name="T115" fmla="*/ 4923 h 14310"/>
                <a:gd name="T116" fmla="*/ 16847 w 23609"/>
                <a:gd name="T117" fmla="*/ 4010 h 14310"/>
                <a:gd name="T118" fmla="*/ 18752 w 23609"/>
                <a:gd name="T119" fmla="*/ 3198 h 14310"/>
                <a:gd name="T120" fmla="*/ 19307 w 23609"/>
                <a:gd name="T121" fmla="*/ 2180 h 14310"/>
                <a:gd name="T122" fmla="*/ 20669 w 23609"/>
                <a:gd name="T123" fmla="*/ 453 h 1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9" h="14310">
                  <a:moveTo>
                    <a:pt x="21224" y="185"/>
                  </a:moveTo>
                  <a:lnTo>
                    <a:pt x="21251" y="276"/>
                  </a:lnTo>
                  <a:lnTo>
                    <a:pt x="21197" y="411"/>
                  </a:lnTo>
                  <a:lnTo>
                    <a:pt x="21294" y="420"/>
                  </a:lnTo>
                  <a:lnTo>
                    <a:pt x="21378" y="441"/>
                  </a:lnTo>
                  <a:lnTo>
                    <a:pt x="21422" y="530"/>
                  </a:lnTo>
                  <a:lnTo>
                    <a:pt x="21573" y="527"/>
                  </a:lnTo>
                  <a:lnTo>
                    <a:pt x="21587" y="651"/>
                  </a:lnTo>
                  <a:lnTo>
                    <a:pt x="21432" y="755"/>
                  </a:lnTo>
                  <a:lnTo>
                    <a:pt x="21351" y="885"/>
                  </a:lnTo>
                  <a:lnTo>
                    <a:pt x="21266" y="938"/>
                  </a:lnTo>
                  <a:lnTo>
                    <a:pt x="21165" y="948"/>
                  </a:lnTo>
                  <a:lnTo>
                    <a:pt x="21050" y="1040"/>
                  </a:lnTo>
                  <a:lnTo>
                    <a:pt x="21093" y="1154"/>
                  </a:lnTo>
                  <a:lnTo>
                    <a:pt x="20985" y="1236"/>
                  </a:lnTo>
                  <a:lnTo>
                    <a:pt x="20852" y="1266"/>
                  </a:lnTo>
                  <a:lnTo>
                    <a:pt x="20763" y="1218"/>
                  </a:lnTo>
                  <a:lnTo>
                    <a:pt x="20778" y="1386"/>
                  </a:lnTo>
                  <a:lnTo>
                    <a:pt x="20993" y="1422"/>
                  </a:lnTo>
                  <a:lnTo>
                    <a:pt x="21120" y="1503"/>
                  </a:lnTo>
                  <a:lnTo>
                    <a:pt x="21197" y="1770"/>
                  </a:lnTo>
                  <a:lnTo>
                    <a:pt x="21134" y="1850"/>
                  </a:lnTo>
                  <a:lnTo>
                    <a:pt x="21003" y="1911"/>
                  </a:lnTo>
                  <a:lnTo>
                    <a:pt x="21059" y="2030"/>
                  </a:lnTo>
                  <a:lnTo>
                    <a:pt x="21147" y="1925"/>
                  </a:lnTo>
                  <a:lnTo>
                    <a:pt x="21318" y="1845"/>
                  </a:lnTo>
                  <a:lnTo>
                    <a:pt x="21516" y="1808"/>
                  </a:lnTo>
                  <a:lnTo>
                    <a:pt x="21582" y="1889"/>
                  </a:lnTo>
                  <a:lnTo>
                    <a:pt x="21708" y="1821"/>
                  </a:lnTo>
                  <a:lnTo>
                    <a:pt x="21873" y="1823"/>
                  </a:lnTo>
                  <a:lnTo>
                    <a:pt x="21987" y="1940"/>
                  </a:lnTo>
                  <a:lnTo>
                    <a:pt x="21767" y="2208"/>
                  </a:lnTo>
                  <a:lnTo>
                    <a:pt x="21845" y="2316"/>
                  </a:lnTo>
                  <a:lnTo>
                    <a:pt x="21872" y="2655"/>
                  </a:lnTo>
                  <a:lnTo>
                    <a:pt x="21854" y="2817"/>
                  </a:lnTo>
                  <a:lnTo>
                    <a:pt x="21963" y="2903"/>
                  </a:lnTo>
                  <a:lnTo>
                    <a:pt x="21959" y="3009"/>
                  </a:lnTo>
                  <a:lnTo>
                    <a:pt x="22052" y="3225"/>
                  </a:lnTo>
                  <a:lnTo>
                    <a:pt x="22097" y="3443"/>
                  </a:lnTo>
                  <a:lnTo>
                    <a:pt x="22217" y="3557"/>
                  </a:lnTo>
                  <a:lnTo>
                    <a:pt x="22167" y="3603"/>
                  </a:lnTo>
                  <a:lnTo>
                    <a:pt x="21993" y="3630"/>
                  </a:lnTo>
                  <a:lnTo>
                    <a:pt x="21897" y="3741"/>
                  </a:lnTo>
                  <a:lnTo>
                    <a:pt x="21882" y="3905"/>
                  </a:lnTo>
                  <a:lnTo>
                    <a:pt x="21902" y="4055"/>
                  </a:lnTo>
                  <a:lnTo>
                    <a:pt x="21962" y="4155"/>
                  </a:lnTo>
                  <a:lnTo>
                    <a:pt x="21930" y="4217"/>
                  </a:lnTo>
                  <a:lnTo>
                    <a:pt x="21800" y="4158"/>
                  </a:lnTo>
                  <a:lnTo>
                    <a:pt x="21783" y="4274"/>
                  </a:lnTo>
                  <a:lnTo>
                    <a:pt x="21845" y="4419"/>
                  </a:lnTo>
                  <a:lnTo>
                    <a:pt x="21771" y="4446"/>
                  </a:lnTo>
                  <a:lnTo>
                    <a:pt x="21764" y="4503"/>
                  </a:lnTo>
                  <a:lnTo>
                    <a:pt x="21678" y="4536"/>
                  </a:lnTo>
                  <a:lnTo>
                    <a:pt x="21734" y="4640"/>
                  </a:lnTo>
                  <a:lnTo>
                    <a:pt x="21921" y="4811"/>
                  </a:lnTo>
                  <a:lnTo>
                    <a:pt x="21974" y="4983"/>
                  </a:lnTo>
                  <a:lnTo>
                    <a:pt x="22061" y="5124"/>
                  </a:lnTo>
                  <a:lnTo>
                    <a:pt x="22188" y="5163"/>
                  </a:lnTo>
                  <a:lnTo>
                    <a:pt x="22218" y="5079"/>
                  </a:lnTo>
                  <a:lnTo>
                    <a:pt x="22314" y="5043"/>
                  </a:lnTo>
                  <a:lnTo>
                    <a:pt x="22365" y="5033"/>
                  </a:lnTo>
                  <a:lnTo>
                    <a:pt x="22428" y="5175"/>
                  </a:lnTo>
                  <a:lnTo>
                    <a:pt x="22535" y="5228"/>
                  </a:lnTo>
                  <a:lnTo>
                    <a:pt x="22647" y="5198"/>
                  </a:lnTo>
                  <a:lnTo>
                    <a:pt x="22758" y="5258"/>
                  </a:lnTo>
                  <a:lnTo>
                    <a:pt x="22815" y="5328"/>
                  </a:lnTo>
                  <a:lnTo>
                    <a:pt x="22760" y="5378"/>
                  </a:lnTo>
                  <a:lnTo>
                    <a:pt x="22641" y="5343"/>
                  </a:lnTo>
                  <a:lnTo>
                    <a:pt x="22707" y="5439"/>
                  </a:lnTo>
                  <a:lnTo>
                    <a:pt x="22782" y="5580"/>
                  </a:lnTo>
                  <a:lnTo>
                    <a:pt x="22898" y="5675"/>
                  </a:lnTo>
                  <a:lnTo>
                    <a:pt x="23087" y="5717"/>
                  </a:lnTo>
                  <a:lnTo>
                    <a:pt x="23115" y="5822"/>
                  </a:lnTo>
                  <a:lnTo>
                    <a:pt x="23036" y="5951"/>
                  </a:lnTo>
                  <a:lnTo>
                    <a:pt x="23030" y="6069"/>
                  </a:lnTo>
                  <a:lnTo>
                    <a:pt x="23073" y="6186"/>
                  </a:lnTo>
                  <a:lnTo>
                    <a:pt x="23159" y="6287"/>
                  </a:lnTo>
                  <a:lnTo>
                    <a:pt x="23298" y="6360"/>
                  </a:lnTo>
                  <a:lnTo>
                    <a:pt x="23262" y="6467"/>
                  </a:lnTo>
                  <a:lnTo>
                    <a:pt x="23262" y="6650"/>
                  </a:lnTo>
                  <a:lnTo>
                    <a:pt x="23493" y="6858"/>
                  </a:lnTo>
                  <a:lnTo>
                    <a:pt x="23609" y="7341"/>
                  </a:lnTo>
                  <a:lnTo>
                    <a:pt x="23510" y="7359"/>
                  </a:lnTo>
                  <a:lnTo>
                    <a:pt x="23214" y="7199"/>
                  </a:lnTo>
                  <a:lnTo>
                    <a:pt x="22797" y="7007"/>
                  </a:lnTo>
                  <a:lnTo>
                    <a:pt x="22446" y="6783"/>
                  </a:lnTo>
                  <a:lnTo>
                    <a:pt x="22154" y="6608"/>
                  </a:lnTo>
                  <a:lnTo>
                    <a:pt x="21897" y="6323"/>
                  </a:lnTo>
                  <a:lnTo>
                    <a:pt x="21903" y="6185"/>
                  </a:lnTo>
                  <a:lnTo>
                    <a:pt x="21800" y="6047"/>
                  </a:lnTo>
                  <a:lnTo>
                    <a:pt x="21689" y="5988"/>
                  </a:lnTo>
                  <a:lnTo>
                    <a:pt x="21776" y="5928"/>
                  </a:lnTo>
                  <a:lnTo>
                    <a:pt x="21722" y="5823"/>
                  </a:lnTo>
                  <a:lnTo>
                    <a:pt x="21777" y="5751"/>
                  </a:lnTo>
                  <a:lnTo>
                    <a:pt x="21738" y="5508"/>
                  </a:lnTo>
                  <a:lnTo>
                    <a:pt x="21573" y="5088"/>
                  </a:lnTo>
                  <a:lnTo>
                    <a:pt x="21482" y="4785"/>
                  </a:lnTo>
                  <a:lnTo>
                    <a:pt x="21422" y="4713"/>
                  </a:lnTo>
                  <a:lnTo>
                    <a:pt x="21416" y="4485"/>
                  </a:lnTo>
                  <a:lnTo>
                    <a:pt x="21392" y="4403"/>
                  </a:lnTo>
                  <a:lnTo>
                    <a:pt x="21348" y="4322"/>
                  </a:lnTo>
                  <a:lnTo>
                    <a:pt x="21267" y="4298"/>
                  </a:lnTo>
                  <a:lnTo>
                    <a:pt x="21048" y="4103"/>
                  </a:lnTo>
                  <a:lnTo>
                    <a:pt x="21056" y="3963"/>
                  </a:lnTo>
                  <a:lnTo>
                    <a:pt x="20960" y="4007"/>
                  </a:lnTo>
                  <a:lnTo>
                    <a:pt x="20930" y="4191"/>
                  </a:lnTo>
                  <a:lnTo>
                    <a:pt x="21084" y="4304"/>
                  </a:lnTo>
                  <a:lnTo>
                    <a:pt x="21207" y="4383"/>
                  </a:lnTo>
                  <a:lnTo>
                    <a:pt x="21108" y="4401"/>
                  </a:lnTo>
                  <a:lnTo>
                    <a:pt x="21170" y="4667"/>
                  </a:lnTo>
                  <a:lnTo>
                    <a:pt x="21213" y="4928"/>
                  </a:lnTo>
                  <a:lnTo>
                    <a:pt x="21123" y="4892"/>
                  </a:lnTo>
                  <a:lnTo>
                    <a:pt x="21075" y="4911"/>
                  </a:lnTo>
                  <a:lnTo>
                    <a:pt x="20910" y="4710"/>
                  </a:lnTo>
                  <a:lnTo>
                    <a:pt x="20864" y="4755"/>
                  </a:lnTo>
                  <a:lnTo>
                    <a:pt x="20850" y="4832"/>
                  </a:lnTo>
                  <a:lnTo>
                    <a:pt x="20742" y="4853"/>
                  </a:lnTo>
                  <a:lnTo>
                    <a:pt x="20729" y="4980"/>
                  </a:lnTo>
                  <a:lnTo>
                    <a:pt x="20655" y="5123"/>
                  </a:lnTo>
                  <a:lnTo>
                    <a:pt x="20645" y="5240"/>
                  </a:lnTo>
                  <a:lnTo>
                    <a:pt x="20715" y="5345"/>
                  </a:lnTo>
                  <a:lnTo>
                    <a:pt x="20763" y="5505"/>
                  </a:lnTo>
                  <a:lnTo>
                    <a:pt x="20819" y="5762"/>
                  </a:lnTo>
                  <a:lnTo>
                    <a:pt x="20927" y="6050"/>
                  </a:lnTo>
                  <a:lnTo>
                    <a:pt x="21008" y="5939"/>
                  </a:lnTo>
                  <a:lnTo>
                    <a:pt x="21077" y="5912"/>
                  </a:lnTo>
                  <a:lnTo>
                    <a:pt x="21120" y="5987"/>
                  </a:lnTo>
                  <a:lnTo>
                    <a:pt x="21078" y="6083"/>
                  </a:lnTo>
                  <a:lnTo>
                    <a:pt x="21074" y="6144"/>
                  </a:lnTo>
                  <a:lnTo>
                    <a:pt x="20940" y="6171"/>
                  </a:lnTo>
                  <a:lnTo>
                    <a:pt x="20984" y="6341"/>
                  </a:lnTo>
                  <a:lnTo>
                    <a:pt x="20921" y="6455"/>
                  </a:lnTo>
                  <a:lnTo>
                    <a:pt x="20817" y="6527"/>
                  </a:lnTo>
                  <a:lnTo>
                    <a:pt x="20735" y="6500"/>
                  </a:lnTo>
                  <a:lnTo>
                    <a:pt x="20763" y="6407"/>
                  </a:lnTo>
                  <a:lnTo>
                    <a:pt x="20615" y="6333"/>
                  </a:lnTo>
                  <a:lnTo>
                    <a:pt x="20606" y="6513"/>
                  </a:lnTo>
                  <a:lnTo>
                    <a:pt x="20414" y="6570"/>
                  </a:lnTo>
                  <a:lnTo>
                    <a:pt x="20391" y="6648"/>
                  </a:lnTo>
                  <a:lnTo>
                    <a:pt x="20444" y="6741"/>
                  </a:lnTo>
                  <a:lnTo>
                    <a:pt x="20466" y="6828"/>
                  </a:lnTo>
                  <a:lnTo>
                    <a:pt x="20321" y="6858"/>
                  </a:lnTo>
                  <a:lnTo>
                    <a:pt x="20283" y="6953"/>
                  </a:lnTo>
                  <a:lnTo>
                    <a:pt x="20135" y="7014"/>
                  </a:lnTo>
                  <a:lnTo>
                    <a:pt x="20171" y="7115"/>
                  </a:lnTo>
                  <a:lnTo>
                    <a:pt x="20103" y="7185"/>
                  </a:lnTo>
                  <a:lnTo>
                    <a:pt x="20037" y="7142"/>
                  </a:lnTo>
                  <a:lnTo>
                    <a:pt x="19785" y="7404"/>
                  </a:lnTo>
                  <a:lnTo>
                    <a:pt x="19712" y="7560"/>
                  </a:lnTo>
                  <a:lnTo>
                    <a:pt x="19700" y="7704"/>
                  </a:lnTo>
                  <a:lnTo>
                    <a:pt x="19712" y="7892"/>
                  </a:lnTo>
                  <a:lnTo>
                    <a:pt x="19698" y="8028"/>
                  </a:lnTo>
                  <a:lnTo>
                    <a:pt x="19751" y="8234"/>
                  </a:lnTo>
                  <a:lnTo>
                    <a:pt x="19698" y="8432"/>
                  </a:lnTo>
                  <a:lnTo>
                    <a:pt x="19691" y="8775"/>
                  </a:lnTo>
                  <a:lnTo>
                    <a:pt x="19757" y="8948"/>
                  </a:lnTo>
                  <a:lnTo>
                    <a:pt x="19697" y="9138"/>
                  </a:lnTo>
                  <a:lnTo>
                    <a:pt x="19676" y="9299"/>
                  </a:lnTo>
                  <a:lnTo>
                    <a:pt x="19632" y="9485"/>
                  </a:lnTo>
                  <a:lnTo>
                    <a:pt x="19662" y="9623"/>
                  </a:lnTo>
                  <a:lnTo>
                    <a:pt x="19769" y="9606"/>
                  </a:lnTo>
                  <a:lnTo>
                    <a:pt x="19893" y="9486"/>
                  </a:lnTo>
                  <a:lnTo>
                    <a:pt x="20013" y="9563"/>
                  </a:lnTo>
                  <a:lnTo>
                    <a:pt x="20067" y="9711"/>
                  </a:lnTo>
                  <a:lnTo>
                    <a:pt x="20117" y="9651"/>
                  </a:lnTo>
                  <a:lnTo>
                    <a:pt x="20132" y="9575"/>
                  </a:lnTo>
                  <a:lnTo>
                    <a:pt x="20216" y="9528"/>
                  </a:lnTo>
                  <a:lnTo>
                    <a:pt x="20231" y="9666"/>
                  </a:lnTo>
                  <a:lnTo>
                    <a:pt x="20316" y="9602"/>
                  </a:lnTo>
                  <a:lnTo>
                    <a:pt x="20384" y="9512"/>
                  </a:lnTo>
                  <a:lnTo>
                    <a:pt x="20352" y="9438"/>
                  </a:lnTo>
                  <a:lnTo>
                    <a:pt x="20270" y="9323"/>
                  </a:lnTo>
                  <a:lnTo>
                    <a:pt x="20352" y="9275"/>
                  </a:lnTo>
                  <a:lnTo>
                    <a:pt x="20415" y="9182"/>
                  </a:lnTo>
                  <a:lnTo>
                    <a:pt x="20594" y="9227"/>
                  </a:lnTo>
                  <a:lnTo>
                    <a:pt x="20763" y="9227"/>
                  </a:lnTo>
                  <a:lnTo>
                    <a:pt x="20892" y="9219"/>
                  </a:lnTo>
                  <a:lnTo>
                    <a:pt x="20993" y="9360"/>
                  </a:lnTo>
                  <a:lnTo>
                    <a:pt x="21087" y="9483"/>
                  </a:lnTo>
                  <a:lnTo>
                    <a:pt x="21185" y="9548"/>
                  </a:lnTo>
                  <a:lnTo>
                    <a:pt x="21228" y="9773"/>
                  </a:lnTo>
                  <a:lnTo>
                    <a:pt x="21372" y="9989"/>
                  </a:lnTo>
                  <a:lnTo>
                    <a:pt x="21504" y="10175"/>
                  </a:lnTo>
                  <a:lnTo>
                    <a:pt x="21632" y="10314"/>
                  </a:lnTo>
                  <a:lnTo>
                    <a:pt x="21782" y="10622"/>
                  </a:lnTo>
                  <a:lnTo>
                    <a:pt x="21783" y="10910"/>
                  </a:lnTo>
                  <a:lnTo>
                    <a:pt x="21858" y="11070"/>
                  </a:lnTo>
                  <a:lnTo>
                    <a:pt x="21855" y="11301"/>
                  </a:lnTo>
                  <a:lnTo>
                    <a:pt x="21912" y="11553"/>
                  </a:lnTo>
                  <a:lnTo>
                    <a:pt x="21918" y="11798"/>
                  </a:lnTo>
                  <a:lnTo>
                    <a:pt x="21896" y="12312"/>
                  </a:lnTo>
                  <a:lnTo>
                    <a:pt x="21929" y="12737"/>
                  </a:lnTo>
                  <a:lnTo>
                    <a:pt x="21828" y="13050"/>
                  </a:lnTo>
                  <a:lnTo>
                    <a:pt x="21693" y="13278"/>
                  </a:lnTo>
                  <a:lnTo>
                    <a:pt x="21561" y="13283"/>
                  </a:lnTo>
                  <a:lnTo>
                    <a:pt x="21483" y="13328"/>
                  </a:lnTo>
                  <a:lnTo>
                    <a:pt x="21417" y="13203"/>
                  </a:lnTo>
                  <a:lnTo>
                    <a:pt x="21314" y="13332"/>
                  </a:lnTo>
                  <a:lnTo>
                    <a:pt x="21312" y="13553"/>
                  </a:lnTo>
                  <a:lnTo>
                    <a:pt x="21207" y="13581"/>
                  </a:lnTo>
                  <a:lnTo>
                    <a:pt x="21243" y="13445"/>
                  </a:lnTo>
                  <a:lnTo>
                    <a:pt x="21228" y="13245"/>
                  </a:lnTo>
                  <a:lnTo>
                    <a:pt x="21092" y="13179"/>
                  </a:lnTo>
                  <a:lnTo>
                    <a:pt x="21011" y="13023"/>
                  </a:lnTo>
                  <a:lnTo>
                    <a:pt x="20901" y="12932"/>
                  </a:lnTo>
                  <a:lnTo>
                    <a:pt x="20952" y="12827"/>
                  </a:lnTo>
                  <a:lnTo>
                    <a:pt x="20972" y="12722"/>
                  </a:lnTo>
                  <a:lnTo>
                    <a:pt x="21089" y="12819"/>
                  </a:lnTo>
                  <a:lnTo>
                    <a:pt x="21213" y="12830"/>
                  </a:lnTo>
                  <a:lnTo>
                    <a:pt x="21191" y="12687"/>
                  </a:lnTo>
                  <a:lnTo>
                    <a:pt x="21242" y="12605"/>
                  </a:lnTo>
                  <a:lnTo>
                    <a:pt x="21239" y="12459"/>
                  </a:lnTo>
                  <a:lnTo>
                    <a:pt x="21167" y="12309"/>
                  </a:lnTo>
                  <a:lnTo>
                    <a:pt x="21182" y="12155"/>
                  </a:lnTo>
                  <a:lnTo>
                    <a:pt x="21137" y="11996"/>
                  </a:lnTo>
                  <a:lnTo>
                    <a:pt x="21042" y="11820"/>
                  </a:lnTo>
                  <a:lnTo>
                    <a:pt x="21042" y="11634"/>
                  </a:lnTo>
                  <a:lnTo>
                    <a:pt x="20978" y="11526"/>
                  </a:lnTo>
                  <a:lnTo>
                    <a:pt x="20922" y="11421"/>
                  </a:lnTo>
                  <a:lnTo>
                    <a:pt x="20727" y="11456"/>
                  </a:lnTo>
                  <a:lnTo>
                    <a:pt x="20646" y="11637"/>
                  </a:lnTo>
                  <a:lnTo>
                    <a:pt x="20553" y="11799"/>
                  </a:lnTo>
                  <a:lnTo>
                    <a:pt x="20525" y="11904"/>
                  </a:lnTo>
                  <a:lnTo>
                    <a:pt x="20418" y="12017"/>
                  </a:lnTo>
                  <a:lnTo>
                    <a:pt x="20312" y="12063"/>
                  </a:lnTo>
                  <a:lnTo>
                    <a:pt x="20225" y="12033"/>
                  </a:lnTo>
                  <a:lnTo>
                    <a:pt x="20193" y="11949"/>
                  </a:lnTo>
                  <a:lnTo>
                    <a:pt x="20102" y="11855"/>
                  </a:lnTo>
                  <a:lnTo>
                    <a:pt x="20009" y="11814"/>
                  </a:lnTo>
                  <a:lnTo>
                    <a:pt x="19935" y="11837"/>
                  </a:lnTo>
                  <a:lnTo>
                    <a:pt x="19806" y="11784"/>
                  </a:lnTo>
                  <a:lnTo>
                    <a:pt x="19556" y="11813"/>
                  </a:lnTo>
                  <a:lnTo>
                    <a:pt x="19407" y="11898"/>
                  </a:lnTo>
                  <a:lnTo>
                    <a:pt x="19301" y="11898"/>
                  </a:lnTo>
                  <a:lnTo>
                    <a:pt x="19127" y="11681"/>
                  </a:lnTo>
                  <a:lnTo>
                    <a:pt x="19002" y="11627"/>
                  </a:lnTo>
                  <a:lnTo>
                    <a:pt x="18885" y="11466"/>
                  </a:lnTo>
                  <a:lnTo>
                    <a:pt x="18774" y="11367"/>
                  </a:lnTo>
                  <a:lnTo>
                    <a:pt x="18647" y="11238"/>
                  </a:lnTo>
                  <a:lnTo>
                    <a:pt x="18420" y="11138"/>
                  </a:lnTo>
                  <a:lnTo>
                    <a:pt x="18273" y="11136"/>
                  </a:lnTo>
                  <a:lnTo>
                    <a:pt x="18165" y="11198"/>
                  </a:lnTo>
                  <a:lnTo>
                    <a:pt x="18039" y="11180"/>
                  </a:lnTo>
                  <a:lnTo>
                    <a:pt x="17883" y="11184"/>
                  </a:lnTo>
                  <a:lnTo>
                    <a:pt x="17684" y="11345"/>
                  </a:lnTo>
                  <a:lnTo>
                    <a:pt x="17472" y="11529"/>
                  </a:lnTo>
                  <a:lnTo>
                    <a:pt x="17429" y="11718"/>
                  </a:lnTo>
                  <a:lnTo>
                    <a:pt x="17402" y="11792"/>
                  </a:lnTo>
                  <a:lnTo>
                    <a:pt x="17447" y="11873"/>
                  </a:lnTo>
                  <a:lnTo>
                    <a:pt x="17520" y="11858"/>
                  </a:lnTo>
                  <a:lnTo>
                    <a:pt x="17615" y="11934"/>
                  </a:lnTo>
                  <a:lnTo>
                    <a:pt x="17549" y="12203"/>
                  </a:lnTo>
                  <a:lnTo>
                    <a:pt x="17565" y="12522"/>
                  </a:lnTo>
                  <a:lnTo>
                    <a:pt x="17637" y="12668"/>
                  </a:lnTo>
                  <a:lnTo>
                    <a:pt x="17552" y="12734"/>
                  </a:lnTo>
                  <a:lnTo>
                    <a:pt x="17477" y="12860"/>
                  </a:lnTo>
                  <a:lnTo>
                    <a:pt x="17354" y="12963"/>
                  </a:lnTo>
                  <a:lnTo>
                    <a:pt x="17168" y="12938"/>
                  </a:lnTo>
                  <a:lnTo>
                    <a:pt x="17069" y="12896"/>
                  </a:lnTo>
                  <a:lnTo>
                    <a:pt x="17000" y="12953"/>
                  </a:lnTo>
                  <a:lnTo>
                    <a:pt x="16895" y="12945"/>
                  </a:lnTo>
                  <a:lnTo>
                    <a:pt x="16835" y="12993"/>
                  </a:lnTo>
                  <a:lnTo>
                    <a:pt x="16676" y="12966"/>
                  </a:lnTo>
                  <a:lnTo>
                    <a:pt x="16545" y="13052"/>
                  </a:lnTo>
                  <a:lnTo>
                    <a:pt x="16458" y="13203"/>
                  </a:lnTo>
                  <a:lnTo>
                    <a:pt x="16413" y="13368"/>
                  </a:lnTo>
                  <a:lnTo>
                    <a:pt x="16320" y="13389"/>
                  </a:lnTo>
                  <a:lnTo>
                    <a:pt x="16139" y="13476"/>
                  </a:lnTo>
                  <a:lnTo>
                    <a:pt x="16019" y="13595"/>
                  </a:lnTo>
                  <a:lnTo>
                    <a:pt x="15813" y="13652"/>
                  </a:lnTo>
                  <a:lnTo>
                    <a:pt x="15693" y="13640"/>
                  </a:lnTo>
                  <a:lnTo>
                    <a:pt x="15540" y="13670"/>
                  </a:lnTo>
                  <a:lnTo>
                    <a:pt x="15453" y="13625"/>
                  </a:lnTo>
                  <a:lnTo>
                    <a:pt x="15339" y="13503"/>
                  </a:lnTo>
                  <a:lnTo>
                    <a:pt x="15149" y="13463"/>
                  </a:lnTo>
                  <a:lnTo>
                    <a:pt x="14957" y="13428"/>
                  </a:lnTo>
                  <a:lnTo>
                    <a:pt x="14826" y="13448"/>
                  </a:lnTo>
                  <a:lnTo>
                    <a:pt x="14490" y="13640"/>
                  </a:lnTo>
                  <a:lnTo>
                    <a:pt x="14309" y="13629"/>
                  </a:lnTo>
                  <a:lnTo>
                    <a:pt x="14174" y="13557"/>
                  </a:lnTo>
                  <a:lnTo>
                    <a:pt x="14069" y="13328"/>
                  </a:lnTo>
                  <a:lnTo>
                    <a:pt x="13607" y="13241"/>
                  </a:lnTo>
                  <a:lnTo>
                    <a:pt x="13370" y="13163"/>
                  </a:lnTo>
                  <a:lnTo>
                    <a:pt x="13287" y="13283"/>
                  </a:lnTo>
                  <a:lnTo>
                    <a:pt x="13182" y="13344"/>
                  </a:lnTo>
                  <a:lnTo>
                    <a:pt x="13151" y="13517"/>
                  </a:lnTo>
                  <a:lnTo>
                    <a:pt x="13145" y="13689"/>
                  </a:lnTo>
                  <a:lnTo>
                    <a:pt x="13229" y="13794"/>
                  </a:lnTo>
                  <a:lnTo>
                    <a:pt x="13205" y="13943"/>
                  </a:lnTo>
                  <a:lnTo>
                    <a:pt x="13034" y="13950"/>
                  </a:lnTo>
                  <a:lnTo>
                    <a:pt x="12785" y="13943"/>
                  </a:lnTo>
                  <a:lnTo>
                    <a:pt x="12693" y="13997"/>
                  </a:lnTo>
                  <a:lnTo>
                    <a:pt x="12525" y="13920"/>
                  </a:lnTo>
                  <a:lnTo>
                    <a:pt x="12494" y="13790"/>
                  </a:lnTo>
                  <a:lnTo>
                    <a:pt x="12186" y="13734"/>
                  </a:lnTo>
                  <a:lnTo>
                    <a:pt x="11990" y="13715"/>
                  </a:lnTo>
                  <a:lnTo>
                    <a:pt x="11952" y="13790"/>
                  </a:lnTo>
                  <a:lnTo>
                    <a:pt x="11864" y="13788"/>
                  </a:lnTo>
                  <a:lnTo>
                    <a:pt x="11750" y="13904"/>
                  </a:lnTo>
                  <a:lnTo>
                    <a:pt x="11450" y="14078"/>
                  </a:lnTo>
                  <a:lnTo>
                    <a:pt x="11328" y="14198"/>
                  </a:lnTo>
                  <a:lnTo>
                    <a:pt x="11196" y="14193"/>
                  </a:lnTo>
                  <a:lnTo>
                    <a:pt x="11118" y="14225"/>
                  </a:lnTo>
                  <a:lnTo>
                    <a:pt x="11096" y="14310"/>
                  </a:lnTo>
                  <a:lnTo>
                    <a:pt x="10935" y="14285"/>
                  </a:lnTo>
                  <a:lnTo>
                    <a:pt x="10733" y="14156"/>
                  </a:lnTo>
                  <a:lnTo>
                    <a:pt x="10560" y="14115"/>
                  </a:lnTo>
                  <a:lnTo>
                    <a:pt x="10508" y="13938"/>
                  </a:lnTo>
                  <a:lnTo>
                    <a:pt x="10404" y="13866"/>
                  </a:lnTo>
                  <a:lnTo>
                    <a:pt x="10313" y="13683"/>
                  </a:lnTo>
                  <a:lnTo>
                    <a:pt x="10169" y="13598"/>
                  </a:lnTo>
                  <a:lnTo>
                    <a:pt x="10010" y="13671"/>
                  </a:lnTo>
                  <a:lnTo>
                    <a:pt x="9798" y="13656"/>
                  </a:lnTo>
                  <a:lnTo>
                    <a:pt x="9749" y="13557"/>
                  </a:lnTo>
                  <a:lnTo>
                    <a:pt x="9717" y="13461"/>
                  </a:lnTo>
                  <a:lnTo>
                    <a:pt x="9630" y="13449"/>
                  </a:lnTo>
                  <a:lnTo>
                    <a:pt x="9503" y="13563"/>
                  </a:lnTo>
                  <a:lnTo>
                    <a:pt x="9372" y="13184"/>
                  </a:lnTo>
                  <a:lnTo>
                    <a:pt x="9192" y="12666"/>
                  </a:lnTo>
                  <a:lnTo>
                    <a:pt x="9003" y="12455"/>
                  </a:lnTo>
                  <a:lnTo>
                    <a:pt x="9077" y="12336"/>
                  </a:lnTo>
                  <a:lnTo>
                    <a:pt x="9042" y="12258"/>
                  </a:lnTo>
                  <a:lnTo>
                    <a:pt x="8909" y="12288"/>
                  </a:lnTo>
                  <a:lnTo>
                    <a:pt x="8718" y="12320"/>
                  </a:lnTo>
                  <a:lnTo>
                    <a:pt x="8634" y="12377"/>
                  </a:lnTo>
                  <a:lnTo>
                    <a:pt x="8508" y="12438"/>
                  </a:lnTo>
                  <a:lnTo>
                    <a:pt x="8433" y="12393"/>
                  </a:lnTo>
                  <a:lnTo>
                    <a:pt x="8456" y="12276"/>
                  </a:lnTo>
                  <a:lnTo>
                    <a:pt x="8370" y="12260"/>
                  </a:lnTo>
                  <a:lnTo>
                    <a:pt x="8297" y="12204"/>
                  </a:lnTo>
                  <a:lnTo>
                    <a:pt x="8223" y="12227"/>
                  </a:lnTo>
                  <a:lnTo>
                    <a:pt x="8172" y="12068"/>
                  </a:lnTo>
                  <a:lnTo>
                    <a:pt x="7998" y="12123"/>
                  </a:lnTo>
                  <a:lnTo>
                    <a:pt x="8042" y="11942"/>
                  </a:lnTo>
                  <a:lnTo>
                    <a:pt x="8000" y="11783"/>
                  </a:lnTo>
                  <a:lnTo>
                    <a:pt x="7946" y="11691"/>
                  </a:lnTo>
                  <a:lnTo>
                    <a:pt x="7865" y="11696"/>
                  </a:lnTo>
                  <a:lnTo>
                    <a:pt x="7770" y="11613"/>
                  </a:lnTo>
                  <a:lnTo>
                    <a:pt x="7640" y="11567"/>
                  </a:lnTo>
                  <a:lnTo>
                    <a:pt x="7380" y="11627"/>
                  </a:lnTo>
                  <a:lnTo>
                    <a:pt x="7166" y="11649"/>
                  </a:lnTo>
                  <a:lnTo>
                    <a:pt x="6797" y="11618"/>
                  </a:lnTo>
                  <a:lnTo>
                    <a:pt x="6485" y="11621"/>
                  </a:lnTo>
                  <a:lnTo>
                    <a:pt x="6116" y="11508"/>
                  </a:lnTo>
                  <a:lnTo>
                    <a:pt x="5987" y="11597"/>
                  </a:lnTo>
                  <a:lnTo>
                    <a:pt x="5967" y="11810"/>
                  </a:lnTo>
                  <a:lnTo>
                    <a:pt x="5777" y="11859"/>
                  </a:lnTo>
                  <a:lnTo>
                    <a:pt x="5742" y="12008"/>
                  </a:lnTo>
                  <a:lnTo>
                    <a:pt x="5585" y="12032"/>
                  </a:lnTo>
                  <a:lnTo>
                    <a:pt x="5523" y="12093"/>
                  </a:lnTo>
                  <a:lnTo>
                    <a:pt x="5589" y="12141"/>
                  </a:lnTo>
                  <a:lnTo>
                    <a:pt x="5597" y="12246"/>
                  </a:lnTo>
                  <a:lnTo>
                    <a:pt x="5681" y="12308"/>
                  </a:lnTo>
                  <a:lnTo>
                    <a:pt x="5745" y="12425"/>
                  </a:lnTo>
                  <a:lnTo>
                    <a:pt x="5670" y="12531"/>
                  </a:lnTo>
                  <a:lnTo>
                    <a:pt x="5531" y="12486"/>
                  </a:lnTo>
                  <a:lnTo>
                    <a:pt x="5447" y="12393"/>
                  </a:lnTo>
                  <a:lnTo>
                    <a:pt x="5384" y="12393"/>
                  </a:lnTo>
                  <a:lnTo>
                    <a:pt x="5349" y="12453"/>
                  </a:lnTo>
                  <a:lnTo>
                    <a:pt x="5205" y="12350"/>
                  </a:lnTo>
                  <a:lnTo>
                    <a:pt x="5214" y="12237"/>
                  </a:lnTo>
                  <a:lnTo>
                    <a:pt x="5192" y="12156"/>
                  </a:lnTo>
                  <a:lnTo>
                    <a:pt x="5052" y="12096"/>
                  </a:lnTo>
                  <a:lnTo>
                    <a:pt x="4947" y="12129"/>
                  </a:lnTo>
                  <a:lnTo>
                    <a:pt x="4938" y="12047"/>
                  </a:lnTo>
                  <a:lnTo>
                    <a:pt x="4764" y="12017"/>
                  </a:lnTo>
                  <a:lnTo>
                    <a:pt x="4571" y="12056"/>
                  </a:lnTo>
                  <a:lnTo>
                    <a:pt x="4514" y="11873"/>
                  </a:lnTo>
                  <a:lnTo>
                    <a:pt x="4395" y="11823"/>
                  </a:lnTo>
                  <a:lnTo>
                    <a:pt x="4352" y="11706"/>
                  </a:lnTo>
                  <a:lnTo>
                    <a:pt x="4299" y="11523"/>
                  </a:lnTo>
                  <a:lnTo>
                    <a:pt x="4179" y="11499"/>
                  </a:lnTo>
                  <a:lnTo>
                    <a:pt x="4196" y="11348"/>
                  </a:lnTo>
                  <a:lnTo>
                    <a:pt x="4080" y="11327"/>
                  </a:lnTo>
                  <a:lnTo>
                    <a:pt x="3987" y="11349"/>
                  </a:lnTo>
                  <a:lnTo>
                    <a:pt x="3962" y="11253"/>
                  </a:lnTo>
                  <a:lnTo>
                    <a:pt x="3873" y="11183"/>
                  </a:lnTo>
                  <a:lnTo>
                    <a:pt x="3732" y="11238"/>
                  </a:lnTo>
                  <a:lnTo>
                    <a:pt x="3585" y="11253"/>
                  </a:lnTo>
                  <a:lnTo>
                    <a:pt x="3482" y="11195"/>
                  </a:lnTo>
                  <a:lnTo>
                    <a:pt x="3359" y="11288"/>
                  </a:lnTo>
                  <a:lnTo>
                    <a:pt x="3282" y="11240"/>
                  </a:lnTo>
                  <a:lnTo>
                    <a:pt x="3237" y="11297"/>
                  </a:lnTo>
                  <a:lnTo>
                    <a:pt x="3188" y="11448"/>
                  </a:lnTo>
                  <a:lnTo>
                    <a:pt x="3120" y="11447"/>
                  </a:lnTo>
                  <a:lnTo>
                    <a:pt x="3117" y="11312"/>
                  </a:lnTo>
                  <a:lnTo>
                    <a:pt x="3092" y="11183"/>
                  </a:lnTo>
                  <a:lnTo>
                    <a:pt x="2981" y="11165"/>
                  </a:lnTo>
                  <a:lnTo>
                    <a:pt x="2889" y="11244"/>
                  </a:lnTo>
                  <a:lnTo>
                    <a:pt x="2696" y="11366"/>
                  </a:lnTo>
                  <a:lnTo>
                    <a:pt x="2624" y="11513"/>
                  </a:lnTo>
                  <a:lnTo>
                    <a:pt x="2489" y="11583"/>
                  </a:lnTo>
                  <a:lnTo>
                    <a:pt x="2462" y="11667"/>
                  </a:lnTo>
                  <a:lnTo>
                    <a:pt x="2490" y="11766"/>
                  </a:lnTo>
                  <a:lnTo>
                    <a:pt x="2459" y="11861"/>
                  </a:lnTo>
                  <a:lnTo>
                    <a:pt x="2454" y="11951"/>
                  </a:lnTo>
                  <a:lnTo>
                    <a:pt x="2610" y="12065"/>
                  </a:lnTo>
                  <a:lnTo>
                    <a:pt x="2579" y="12332"/>
                  </a:lnTo>
                  <a:lnTo>
                    <a:pt x="2507" y="12336"/>
                  </a:lnTo>
                  <a:lnTo>
                    <a:pt x="2475" y="12428"/>
                  </a:lnTo>
                  <a:lnTo>
                    <a:pt x="2507" y="12549"/>
                  </a:lnTo>
                  <a:lnTo>
                    <a:pt x="2565" y="12632"/>
                  </a:lnTo>
                  <a:lnTo>
                    <a:pt x="2403" y="12578"/>
                  </a:lnTo>
                  <a:lnTo>
                    <a:pt x="2298" y="12633"/>
                  </a:lnTo>
                  <a:lnTo>
                    <a:pt x="2145" y="12591"/>
                  </a:lnTo>
                  <a:lnTo>
                    <a:pt x="1842" y="12729"/>
                  </a:lnTo>
                  <a:lnTo>
                    <a:pt x="1767" y="12756"/>
                  </a:lnTo>
                  <a:lnTo>
                    <a:pt x="1752" y="12858"/>
                  </a:lnTo>
                  <a:lnTo>
                    <a:pt x="1784" y="12957"/>
                  </a:lnTo>
                  <a:lnTo>
                    <a:pt x="1784" y="13071"/>
                  </a:lnTo>
                  <a:lnTo>
                    <a:pt x="1590" y="13382"/>
                  </a:lnTo>
                  <a:lnTo>
                    <a:pt x="1590" y="13553"/>
                  </a:lnTo>
                  <a:lnTo>
                    <a:pt x="1646" y="13764"/>
                  </a:lnTo>
                  <a:lnTo>
                    <a:pt x="1469" y="13778"/>
                  </a:lnTo>
                  <a:lnTo>
                    <a:pt x="1365" y="13848"/>
                  </a:lnTo>
                  <a:lnTo>
                    <a:pt x="1305" y="13689"/>
                  </a:lnTo>
                  <a:lnTo>
                    <a:pt x="1232" y="13449"/>
                  </a:lnTo>
                  <a:lnTo>
                    <a:pt x="1151" y="13293"/>
                  </a:lnTo>
                  <a:lnTo>
                    <a:pt x="1167" y="13160"/>
                  </a:lnTo>
                  <a:lnTo>
                    <a:pt x="1080" y="12999"/>
                  </a:lnTo>
                  <a:lnTo>
                    <a:pt x="866" y="12875"/>
                  </a:lnTo>
                  <a:lnTo>
                    <a:pt x="834" y="12765"/>
                  </a:lnTo>
                  <a:lnTo>
                    <a:pt x="723" y="12534"/>
                  </a:lnTo>
                  <a:lnTo>
                    <a:pt x="567" y="12387"/>
                  </a:lnTo>
                  <a:lnTo>
                    <a:pt x="482" y="12203"/>
                  </a:lnTo>
                  <a:lnTo>
                    <a:pt x="410" y="12086"/>
                  </a:lnTo>
                  <a:lnTo>
                    <a:pt x="284" y="12002"/>
                  </a:lnTo>
                  <a:lnTo>
                    <a:pt x="192" y="12015"/>
                  </a:lnTo>
                  <a:lnTo>
                    <a:pt x="206" y="11768"/>
                  </a:lnTo>
                  <a:lnTo>
                    <a:pt x="78" y="11283"/>
                  </a:lnTo>
                  <a:lnTo>
                    <a:pt x="0" y="11031"/>
                  </a:lnTo>
                  <a:lnTo>
                    <a:pt x="114" y="11010"/>
                  </a:lnTo>
                  <a:lnTo>
                    <a:pt x="146" y="11106"/>
                  </a:lnTo>
                  <a:lnTo>
                    <a:pt x="225" y="11139"/>
                  </a:lnTo>
                  <a:lnTo>
                    <a:pt x="311" y="11075"/>
                  </a:lnTo>
                  <a:lnTo>
                    <a:pt x="524" y="11106"/>
                  </a:lnTo>
                  <a:lnTo>
                    <a:pt x="543" y="10923"/>
                  </a:lnTo>
                  <a:lnTo>
                    <a:pt x="630" y="10883"/>
                  </a:lnTo>
                  <a:lnTo>
                    <a:pt x="708" y="10944"/>
                  </a:lnTo>
                  <a:lnTo>
                    <a:pt x="794" y="10937"/>
                  </a:lnTo>
                  <a:lnTo>
                    <a:pt x="926" y="10943"/>
                  </a:lnTo>
                  <a:lnTo>
                    <a:pt x="873" y="10865"/>
                  </a:lnTo>
                  <a:lnTo>
                    <a:pt x="767" y="10824"/>
                  </a:lnTo>
                  <a:lnTo>
                    <a:pt x="849" y="10760"/>
                  </a:lnTo>
                  <a:lnTo>
                    <a:pt x="1002" y="10772"/>
                  </a:lnTo>
                  <a:lnTo>
                    <a:pt x="1167" y="10878"/>
                  </a:lnTo>
                  <a:lnTo>
                    <a:pt x="1314" y="10775"/>
                  </a:lnTo>
                  <a:lnTo>
                    <a:pt x="1401" y="10676"/>
                  </a:lnTo>
                  <a:lnTo>
                    <a:pt x="1449" y="10593"/>
                  </a:lnTo>
                  <a:lnTo>
                    <a:pt x="1572" y="10578"/>
                  </a:lnTo>
                  <a:lnTo>
                    <a:pt x="1650" y="10466"/>
                  </a:lnTo>
                  <a:lnTo>
                    <a:pt x="1577" y="10376"/>
                  </a:lnTo>
                  <a:lnTo>
                    <a:pt x="1530" y="10214"/>
                  </a:lnTo>
                  <a:lnTo>
                    <a:pt x="1398" y="9971"/>
                  </a:lnTo>
                  <a:lnTo>
                    <a:pt x="1344" y="9825"/>
                  </a:lnTo>
                  <a:lnTo>
                    <a:pt x="1242" y="9773"/>
                  </a:lnTo>
                  <a:lnTo>
                    <a:pt x="1170" y="9615"/>
                  </a:lnTo>
                  <a:lnTo>
                    <a:pt x="1031" y="9590"/>
                  </a:lnTo>
                  <a:lnTo>
                    <a:pt x="1142" y="9488"/>
                  </a:lnTo>
                  <a:lnTo>
                    <a:pt x="1200" y="9384"/>
                  </a:lnTo>
                  <a:lnTo>
                    <a:pt x="1194" y="9294"/>
                  </a:lnTo>
                  <a:lnTo>
                    <a:pt x="1119" y="9198"/>
                  </a:lnTo>
                  <a:lnTo>
                    <a:pt x="1197" y="9068"/>
                  </a:lnTo>
                  <a:lnTo>
                    <a:pt x="1274" y="8979"/>
                  </a:lnTo>
                  <a:lnTo>
                    <a:pt x="1319" y="8873"/>
                  </a:lnTo>
                  <a:lnTo>
                    <a:pt x="1260" y="8766"/>
                  </a:lnTo>
                  <a:lnTo>
                    <a:pt x="1155" y="8720"/>
                  </a:lnTo>
                  <a:lnTo>
                    <a:pt x="1091" y="8601"/>
                  </a:lnTo>
                  <a:lnTo>
                    <a:pt x="980" y="8604"/>
                  </a:lnTo>
                  <a:lnTo>
                    <a:pt x="1016" y="8478"/>
                  </a:lnTo>
                  <a:lnTo>
                    <a:pt x="1124" y="8343"/>
                  </a:lnTo>
                  <a:lnTo>
                    <a:pt x="1197" y="8433"/>
                  </a:lnTo>
                  <a:lnTo>
                    <a:pt x="1322" y="8447"/>
                  </a:lnTo>
                  <a:lnTo>
                    <a:pt x="1425" y="8420"/>
                  </a:lnTo>
                  <a:lnTo>
                    <a:pt x="1427" y="8216"/>
                  </a:lnTo>
                  <a:lnTo>
                    <a:pt x="1442" y="8031"/>
                  </a:lnTo>
                  <a:lnTo>
                    <a:pt x="1518" y="7851"/>
                  </a:lnTo>
                  <a:lnTo>
                    <a:pt x="1623" y="7787"/>
                  </a:lnTo>
                  <a:lnTo>
                    <a:pt x="1707" y="7688"/>
                  </a:lnTo>
                  <a:lnTo>
                    <a:pt x="1721" y="7593"/>
                  </a:lnTo>
                  <a:lnTo>
                    <a:pt x="1694" y="7494"/>
                  </a:lnTo>
                  <a:lnTo>
                    <a:pt x="1607" y="7416"/>
                  </a:lnTo>
                  <a:lnTo>
                    <a:pt x="1616" y="7304"/>
                  </a:lnTo>
                  <a:lnTo>
                    <a:pt x="1556" y="7128"/>
                  </a:lnTo>
                  <a:lnTo>
                    <a:pt x="1689" y="6945"/>
                  </a:lnTo>
                  <a:lnTo>
                    <a:pt x="1811" y="6827"/>
                  </a:lnTo>
                  <a:lnTo>
                    <a:pt x="1812" y="6744"/>
                  </a:lnTo>
                  <a:lnTo>
                    <a:pt x="1983" y="6705"/>
                  </a:lnTo>
                  <a:lnTo>
                    <a:pt x="2042" y="6584"/>
                  </a:lnTo>
                  <a:lnTo>
                    <a:pt x="2177" y="6483"/>
                  </a:lnTo>
                  <a:lnTo>
                    <a:pt x="2354" y="6368"/>
                  </a:lnTo>
                  <a:lnTo>
                    <a:pt x="2516" y="6407"/>
                  </a:lnTo>
                  <a:lnTo>
                    <a:pt x="2613" y="6422"/>
                  </a:lnTo>
                  <a:lnTo>
                    <a:pt x="2697" y="6609"/>
                  </a:lnTo>
                  <a:lnTo>
                    <a:pt x="2741" y="6533"/>
                  </a:lnTo>
                  <a:lnTo>
                    <a:pt x="2669" y="6359"/>
                  </a:lnTo>
                  <a:lnTo>
                    <a:pt x="2639" y="6257"/>
                  </a:lnTo>
                  <a:lnTo>
                    <a:pt x="2700" y="6168"/>
                  </a:lnTo>
                  <a:lnTo>
                    <a:pt x="2871" y="6168"/>
                  </a:lnTo>
                  <a:lnTo>
                    <a:pt x="3018" y="6189"/>
                  </a:lnTo>
                  <a:lnTo>
                    <a:pt x="2982" y="6423"/>
                  </a:lnTo>
                  <a:lnTo>
                    <a:pt x="2808" y="6698"/>
                  </a:lnTo>
                  <a:lnTo>
                    <a:pt x="2892" y="6759"/>
                  </a:lnTo>
                  <a:lnTo>
                    <a:pt x="2925" y="6698"/>
                  </a:lnTo>
                  <a:lnTo>
                    <a:pt x="3018" y="6768"/>
                  </a:lnTo>
                  <a:lnTo>
                    <a:pt x="3144" y="6783"/>
                  </a:lnTo>
                  <a:lnTo>
                    <a:pt x="3251" y="6666"/>
                  </a:lnTo>
                  <a:lnTo>
                    <a:pt x="3221" y="6450"/>
                  </a:lnTo>
                  <a:lnTo>
                    <a:pt x="3257" y="6333"/>
                  </a:lnTo>
                  <a:lnTo>
                    <a:pt x="3242" y="6225"/>
                  </a:lnTo>
                  <a:lnTo>
                    <a:pt x="3032" y="6227"/>
                  </a:lnTo>
                  <a:lnTo>
                    <a:pt x="3020" y="6189"/>
                  </a:lnTo>
                  <a:lnTo>
                    <a:pt x="3147" y="6141"/>
                  </a:lnTo>
                  <a:lnTo>
                    <a:pt x="3480" y="6125"/>
                  </a:lnTo>
                  <a:lnTo>
                    <a:pt x="3644" y="6068"/>
                  </a:lnTo>
                  <a:lnTo>
                    <a:pt x="3693" y="5883"/>
                  </a:lnTo>
                  <a:lnTo>
                    <a:pt x="3678" y="5736"/>
                  </a:lnTo>
                  <a:lnTo>
                    <a:pt x="3804" y="5708"/>
                  </a:lnTo>
                  <a:lnTo>
                    <a:pt x="3855" y="5646"/>
                  </a:lnTo>
                  <a:lnTo>
                    <a:pt x="3857" y="5549"/>
                  </a:lnTo>
                  <a:lnTo>
                    <a:pt x="3939" y="5498"/>
                  </a:lnTo>
                  <a:lnTo>
                    <a:pt x="3959" y="5375"/>
                  </a:lnTo>
                  <a:lnTo>
                    <a:pt x="4088" y="5312"/>
                  </a:lnTo>
                  <a:lnTo>
                    <a:pt x="4229" y="5258"/>
                  </a:lnTo>
                  <a:lnTo>
                    <a:pt x="4331" y="5081"/>
                  </a:lnTo>
                  <a:lnTo>
                    <a:pt x="4407" y="4925"/>
                  </a:lnTo>
                  <a:lnTo>
                    <a:pt x="4662" y="4817"/>
                  </a:lnTo>
                  <a:lnTo>
                    <a:pt x="4755" y="4646"/>
                  </a:lnTo>
                  <a:lnTo>
                    <a:pt x="4730" y="4536"/>
                  </a:lnTo>
                  <a:lnTo>
                    <a:pt x="4877" y="4431"/>
                  </a:lnTo>
                  <a:lnTo>
                    <a:pt x="5112" y="4370"/>
                  </a:lnTo>
                  <a:lnTo>
                    <a:pt x="5216" y="4473"/>
                  </a:lnTo>
                  <a:lnTo>
                    <a:pt x="5342" y="4448"/>
                  </a:lnTo>
                  <a:lnTo>
                    <a:pt x="5414" y="4470"/>
                  </a:lnTo>
                  <a:lnTo>
                    <a:pt x="5430" y="4563"/>
                  </a:lnTo>
                  <a:lnTo>
                    <a:pt x="5340" y="4595"/>
                  </a:lnTo>
                  <a:lnTo>
                    <a:pt x="5472" y="4842"/>
                  </a:lnTo>
                  <a:lnTo>
                    <a:pt x="5565" y="5046"/>
                  </a:lnTo>
                  <a:lnTo>
                    <a:pt x="5625" y="5466"/>
                  </a:lnTo>
                  <a:lnTo>
                    <a:pt x="5699" y="5829"/>
                  </a:lnTo>
                  <a:lnTo>
                    <a:pt x="5610" y="5991"/>
                  </a:lnTo>
                  <a:lnTo>
                    <a:pt x="5493" y="6075"/>
                  </a:lnTo>
                  <a:lnTo>
                    <a:pt x="5283" y="6083"/>
                  </a:lnTo>
                  <a:lnTo>
                    <a:pt x="5102" y="6021"/>
                  </a:lnTo>
                  <a:lnTo>
                    <a:pt x="4886" y="5735"/>
                  </a:lnTo>
                  <a:lnTo>
                    <a:pt x="4772" y="5424"/>
                  </a:lnTo>
                  <a:lnTo>
                    <a:pt x="4674" y="5354"/>
                  </a:lnTo>
                  <a:lnTo>
                    <a:pt x="4695" y="5540"/>
                  </a:lnTo>
                  <a:lnTo>
                    <a:pt x="4661" y="5732"/>
                  </a:lnTo>
                  <a:lnTo>
                    <a:pt x="4574" y="5745"/>
                  </a:lnTo>
                  <a:lnTo>
                    <a:pt x="4436" y="5838"/>
                  </a:lnTo>
                  <a:lnTo>
                    <a:pt x="4431" y="5960"/>
                  </a:lnTo>
                  <a:lnTo>
                    <a:pt x="4376" y="6000"/>
                  </a:lnTo>
                  <a:lnTo>
                    <a:pt x="4338" y="6093"/>
                  </a:lnTo>
                  <a:lnTo>
                    <a:pt x="4391" y="6164"/>
                  </a:lnTo>
                  <a:lnTo>
                    <a:pt x="4383" y="6335"/>
                  </a:lnTo>
                  <a:lnTo>
                    <a:pt x="4452" y="6473"/>
                  </a:lnTo>
                  <a:lnTo>
                    <a:pt x="4547" y="6482"/>
                  </a:lnTo>
                  <a:lnTo>
                    <a:pt x="4620" y="6378"/>
                  </a:lnTo>
                  <a:lnTo>
                    <a:pt x="4562" y="6287"/>
                  </a:lnTo>
                  <a:lnTo>
                    <a:pt x="4577" y="6134"/>
                  </a:lnTo>
                  <a:lnTo>
                    <a:pt x="4605" y="6090"/>
                  </a:lnTo>
                  <a:lnTo>
                    <a:pt x="4709" y="6092"/>
                  </a:lnTo>
                  <a:lnTo>
                    <a:pt x="4767" y="6155"/>
                  </a:lnTo>
                  <a:lnTo>
                    <a:pt x="4766" y="6263"/>
                  </a:lnTo>
                  <a:lnTo>
                    <a:pt x="4830" y="6384"/>
                  </a:lnTo>
                  <a:lnTo>
                    <a:pt x="4842" y="6489"/>
                  </a:lnTo>
                  <a:lnTo>
                    <a:pt x="4932" y="6528"/>
                  </a:lnTo>
                  <a:lnTo>
                    <a:pt x="5009" y="6462"/>
                  </a:lnTo>
                  <a:lnTo>
                    <a:pt x="5096" y="6245"/>
                  </a:lnTo>
                  <a:lnTo>
                    <a:pt x="5291" y="6242"/>
                  </a:lnTo>
                  <a:lnTo>
                    <a:pt x="5444" y="6257"/>
                  </a:lnTo>
                  <a:lnTo>
                    <a:pt x="5564" y="6216"/>
                  </a:lnTo>
                  <a:lnTo>
                    <a:pt x="5597" y="6294"/>
                  </a:lnTo>
                  <a:lnTo>
                    <a:pt x="5667" y="6321"/>
                  </a:lnTo>
                  <a:lnTo>
                    <a:pt x="5642" y="6420"/>
                  </a:lnTo>
                  <a:lnTo>
                    <a:pt x="5678" y="6485"/>
                  </a:lnTo>
                  <a:lnTo>
                    <a:pt x="5910" y="6287"/>
                  </a:lnTo>
                  <a:lnTo>
                    <a:pt x="5892" y="6140"/>
                  </a:lnTo>
                  <a:lnTo>
                    <a:pt x="5996" y="6078"/>
                  </a:lnTo>
                  <a:lnTo>
                    <a:pt x="6132" y="5933"/>
                  </a:lnTo>
                  <a:lnTo>
                    <a:pt x="6161" y="5795"/>
                  </a:lnTo>
                  <a:lnTo>
                    <a:pt x="6257" y="5858"/>
                  </a:lnTo>
                  <a:lnTo>
                    <a:pt x="6371" y="5978"/>
                  </a:lnTo>
                  <a:lnTo>
                    <a:pt x="6344" y="6213"/>
                  </a:lnTo>
                  <a:lnTo>
                    <a:pt x="6182" y="6153"/>
                  </a:lnTo>
                  <a:lnTo>
                    <a:pt x="6093" y="6180"/>
                  </a:lnTo>
                  <a:lnTo>
                    <a:pt x="6042" y="6228"/>
                  </a:lnTo>
                  <a:lnTo>
                    <a:pt x="6026" y="6323"/>
                  </a:lnTo>
                  <a:lnTo>
                    <a:pt x="6057" y="6428"/>
                  </a:lnTo>
                  <a:lnTo>
                    <a:pt x="6119" y="6498"/>
                  </a:lnTo>
                  <a:lnTo>
                    <a:pt x="6219" y="6533"/>
                  </a:lnTo>
                  <a:lnTo>
                    <a:pt x="6401" y="6383"/>
                  </a:lnTo>
                  <a:lnTo>
                    <a:pt x="6596" y="6398"/>
                  </a:lnTo>
                  <a:lnTo>
                    <a:pt x="6902" y="6368"/>
                  </a:lnTo>
                  <a:lnTo>
                    <a:pt x="7050" y="6459"/>
                  </a:lnTo>
                  <a:lnTo>
                    <a:pt x="7098" y="6392"/>
                  </a:lnTo>
                  <a:lnTo>
                    <a:pt x="7286" y="6383"/>
                  </a:lnTo>
                  <a:lnTo>
                    <a:pt x="7247" y="6468"/>
                  </a:lnTo>
                  <a:lnTo>
                    <a:pt x="7202" y="6533"/>
                  </a:lnTo>
                  <a:lnTo>
                    <a:pt x="7110" y="6557"/>
                  </a:lnTo>
                  <a:lnTo>
                    <a:pt x="7275" y="6665"/>
                  </a:lnTo>
                  <a:lnTo>
                    <a:pt x="7394" y="6609"/>
                  </a:lnTo>
                  <a:lnTo>
                    <a:pt x="7592" y="6677"/>
                  </a:lnTo>
                  <a:lnTo>
                    <a:pt x="7683" y="6681"/>
                  </a:lnTo>
                  <a:lnTo>
                    <a:pt x="7826" y="6668"/>
                  </a:lnTo>
                  <a:lnTo>
                    <a:pt x="7872" y="6729"/>
                  </a:lnTo>
                  <a:lnTo>
                    <a:pt x="7802" y="6860"/>
                  </a:lnTo>
                  <a:lnTo>
                    <a:pt x="7863" y="6917"/>
                  </a:lnTo>
                  <a:lnTo>
                    <a:pt x="7934" y="6831"/>
                  </a:lnTo>
                  <a:lnTo>
                    <a:pt x="7989" y="6842"/>
                  </a:lnTo>
                  <a:lnTo>
                    <a:pt x="8099" y="6771"/>
                  </a:lnTo>
                  <a:lnTo>
                    <a:pt x="8072" y="6696"/>
                  </a:lnTo>
                  <a:lnTo>
                    <a:pt x="8099" y="6560"/>
                  </a:lnTo>
                  <a:lnTo>
                    <a:pt x="8189" y="6528"/>
                  </a:lnTo>
                  <a:lnTo>
                    <a:pt x="8420" y="6678"/>
                  </a:lnTo>
                  <a:lnTo>
                    <a:pt x="8580" y="6843"/>
                  </a:lnTo>
                  <a:lnTo>
                    <a:pt x="8673" y="7023"/>
                  </a:lnTo>
                  <a:lnTo>
                    <a:pt x="8808" y="7175"/>
                  </a:lnTo>
                  <a:lnTo>
                    <a:pt x="8865" y="7358"/>
                  </a:lnTo>
                  <a:lnTo>
                    <a:pt x="8942" y="7307"/>
                  </a:lnTo>
                  <a:lnTo>
                    <a:pt x="9009" y="7178"/>
                  </a:lnTo>
                  <a:lnTo>
                    <a:pt x="8937" y="7082"/>
                  </a:lnTo>
                  <a:lnTo>
                    <a:pt x="8949" y="6953"/>
                  </a:lnTo>
                  <a:lnTo>
                    <a:pt x="8907" y="6888"/>
                  </a:lnTo>
                  <a:lnTo>
                    <a:pt x="8831" y="6917"/>
                  </a:lnTo>
                  <a:lnTo>
                    <a:pt x="8817" y="6782"/>
                  </a:lnTo>
                  <a:lnTo>
                    <a:pt x="8918" y="6729"/>
                  </a:lnTo>
                  <a:lnTo>
                    <a:pt x="9011" y="6530"/>
                  </a:lnTo>
                  <a:lnTo>
                    <a:pt x="8943" y="6443"/>
                  </a:lnTo>
                  <a:lnTo>
                    <a:pt x="8996" y="6308"/>
                  </a:lnTo>
                  <a:lnTo>
                    <a:pt x="9150" y="6263"/>
                  </a:lnTo>
                  <a:lnTo>
                    <a:pt x="9287" y="6110"/>
                  </a:lnTo>
                  <a:lnTo>
                    <a:pt x="9435" y="5858"/>
                  </a:lnTo>
                  <a:lnTo>
                    <a:pt x="9575" y="5904"/>
                  </a:lnTo>
                  <a:lnTo>
                    <a:pt x="9705" y="5928"/>
                  </a:lnTo>
                  <a:lnTo>
                    <a:pt x="9777" y="6062"/>
                  </a:lnTo>
                  <a:lnTo>
                    <a:pt x="9656" y="6365"/>
                  </a:lnTo>
                  <a:lnTo>
                    <a:pt x="9582" y="6411"/>
                  </a:lnTo>
                  <a:lnTo>
                    <a:pt x="9627" y="6591"/>
                  </a:lnTo>
                  <a:lnTo>
                    <a:pt x="9540" y="6876"/>
                  </a:lnTo>
                  <a:lnTo>
                    <a:pt x="9431" y="7194"/>
                  </a:lnTo>
                  <a:lnTo>
                    <a:pt x="9435" y="7323"/>
                  </a:lnTo>
                  <a:lnTo>
                    <a:pt x="9521" y="7412"/>
                  </a:lnTo>
                  <a:lnTo>
                    <a:pt x="9434" y="7578"/>
                  </a:lnTo>
                  <a:lnTo>
                    <a:pt x="9422" y="7685"/>
                  </a:lnTo>
                  <a:lnTo>
                    <a:pt x="9305" y="7733"/>
                  </a:lnTo>
                  <a:lnTo>
                    <a:pt x="9137" y="7889"/>
                  </a:lnTo>
                  <a:lnTo>
                    <a:pt x="9017" y="7989"/>
                  </a:lnTo>
                  <a:lnTo>
                    <a:pt x="8912" y="7923"/>
                  </a:lnTo>
                  <a:lnTo>
                    <a:pt x="8816" y="7892"/>
                  </a:lnTo>
                  <a:lnTo>
                    <a:pt x="8762" y="7940"/>
                  </a:lnTo>
                  <a:lnTo>
                    <a:pt x="8900" y="8037"/>
                  </a:lnTo>
                  <a:lnTo>
                    <a:pt x="9104" y="8108"/>
                  </a:lnTo>
                  <a:lnTo>
                    <a:pt x="9207" y="8103"/>
                  </a:lnTo>
                  <a:lnTo>
                    <a:pt x="9392" y="7982"/>
                  </a:lnTo>
                  <a:lnTo>
                    <a:pt x="9497" y="7832"/>
                  </a:lnTo>
                  <a:lnTo>
                    <a:pt x="9656" y="7688"/>
                  </a:lnTo>
                  <a:lnTo>
                    <a:pt x="9617" y="7518"/>
                  </a:lnTo>
                  <a:lnTo>
                    <a:pt x="9662" y="7398"/>
                  </a:lnTo>
                  <a:lnTo>
                    <a:pt x="9902" y="7353"/>
                  </a:lnTo>
                  <a:lnTo>
                    <a:pt x="9962" y="7515"/>
                  </a:lnTo>
                  <a:lnTo>
                    <a:pt x="9944" y="7689"/>
                  </a:lnTo>
                  <a:lnTo>
                    <a:pt x="9902" y="7794"/>
                  </a:lnTo>
                  <a:lnTo>
                    <a:pt x="9975" y="7883"/>
                  </a:lnTo>
                  <a:lnTo>
                    <a:pt x="10109" y="7928"/>
                  </a:lnTo>
                  <a:lnTo>
                    <a:pt x="10139" y="7845"/>
                  </a:lnTo>
                  <a:lnTo>
                    <a:pt x="10014" y="7832"/>
                  </a:lnTo>
                  <a:lnTo>
                    <a:pt x="9987" y="7748"/>
                  </a:lnTo>
                  <a:lnTo>
                    <a:pt x="10022" y="7674"/>
                  </a:lnTo>
                  <a:lnTo>
                    <a:pt x="10076" y="7643"/>
                  </a:lnTo>
                  <a:lnTo>
                    <a:pt x="10046" y="7455"/>
                  </a:lnTo>
                  <a:lnTo>
                    <a:pt x="9977" y="7323"/>
                  </a:lnTo>
                  <a:lnTo>
                    <a:pt x="9839" y="7269"/>
                  </a:lnTo>
                  <a:lnTo>
                    <a:pt x="9729" y="7281"/>
                  </a:lnTo>
                  <a:lnTo>
                    <a:pt x="9612" y="7238"/>
                  </a:lnTo>
                  <a:lnTo>
                    <a:pt x="9630" y="6986"/>
                  </a:lnTo>
                  <a:lnTo>
                    <a:pt x="9776" y="6753"/>
                  </a:lnTo>
                  <a:lnTo>
                    <a:pt x="9747" y="6600"/>
                  </a:lnTo>
                  <a:lnTo>
                    <a:pt x="9716" y="6470"/>
                  </a:lnTo>
                  <a:lnTo>
                    <a:pt x="9782" y="6321"/>
                  </a:lnTo>
                  <a:lnTo>
                    <a:pt x="9930" y="6276"/>
                  </a:lnTo>
                  <a:lnTo>
                    <a:pt x="10002" y="6123"/>
                  </a:lnTo>
                  <a:lnTo>
                    <a:pt x="10002" y="6036"/>
                  </a:lnTo>
                  <a:lnTo>
                    <a:pt x="10050" y="6048"/>
                  </a:lnTo>
                  <a:lnTo>
                    <a:pt x="10050" y="6248"/>
                  </a:lnTo>
                  <a:lnTo>
                    <a:pt x="9989" y="6353"/>
                  </a:lnTo>
                  <a:lnTo>
                    <a:pt x="9945" y="6525"/>
                  </a:lnTo>
                  <a:lnTo>
                    <a:pt x="10005" y="6575"/>
                  </a:lnTo>
                  <a:lnTo>
                    <a:pt x="10148" y="6653"/>
                  </a:lnTo>
                  <a:lnTo>
                    <a:pt x="10206" y="6699"/>
                  </a:lnTo>
                  <a:lnTo>
                    <a:pt x="10263" y="6755"/>
                  </a:lnTo>
                  <a:lnTo>
                    <a:pt x="10275" y="6623"/>
                  </a:lnTo>
                  <a:lnTo>
                    <a:pt x="10082" y="6482"/>
                  </a:lnTo>
                  <a:lnTo>
                    <a:pt x="10068" y="6351"/>
                  </a:lnTo>
                  <a:lnTo>
                    <a:pt x="10166" y="6333"/>
                  </a:lnTo>
                  <a:lnTo>
                    <a:pt x="10257" y="6396"/>
                  </a:lnTo>
                  <a:lnTo>
                    <a:pt x="10286" y="6345"/>
                  </a:lnTo>
                  <a:lnTo>
                    <a:pt x="10190" y="6243"/>
                  </a:lnTo>
                  <a:lnTo>
                    <a:pt x="10232" y="6173"/>
                  </a:lnTo>
                  <a:lnTo>
                    <a:pt x="10307" y="6168"/>
                  </a:lnTo>
                  <a:lnTo>
                    <a:pt x="10340" y="6252"/>
                  </a:lnTo>
                  <a:lnTo>
                    <a:pt x="10413" y="6261"/>
                  </a:lnTo>
                  <a:lnTo>
                    <a:pt x="10581" y="6386"/>
                  </a:lnTo>
                  <a:lnTo>
                    <a:pt x="10638" y="6518"/>
                  </a:lnTo>
                  <a:lnTo>
                    <a:pt x="10796" y="6563"/>
                  </a:lnTo>
                  <a:lnTo>
                    <a:pt x="10724" y="6708"/>
                  </a:lnTo>
                  <a:lnTo>
                    <a:pt x="10668" y="6905"/>
                  </a:lnTo>
                  <a:lnTo>
                    <a:pt x="10757" y="6834"/>
                  </a:lnTo>
                  <a:lnTo>
                    <a:pt x="10788" y="6891"/>
                  </a:lnTo>
                  <a:lnTo>
                    <a:pt x="10739" y="7028"/>
                  </a:lnTo>
                  <a:lnTo>
                    <a:pt x="10772" y="7098"/>
                  </a:lnTo>
                  <a:lnTo>
                    <a:pt x="10847" y="6983"/>
                  </a:lnTo>
                  <a:lnTo>
                    <a:pt x="10826" y="6714"/>
                  </a:lnTo>
                  <a:lnTo>
                    <a:pt x="10887" y="6603"/>
                  </a:lnTo>
                  <a:lnTo>
                    <a:pt x="10847" y="6518"/>
                  </a:lnTo>
                  <a:lnTo>
                    <a:pt x="10772" y="6455"/>
                  </a:lnTo>
                  <a:lnTo>
                    <a:pt x="10743" y="6362"/>
                  </a:lnTo>
                  <a:lnTo>
                    <a:pt x="10653" y="6308"/>
                  </a:lnTo>
                  <a:lnTo>
                    <a:pt x="10614" y="6225"/>
                  </a:lnTo>
                  <a:lnTo>
                    <a:pt x="10568" y="5954"/>
                  </a:lnTo>
                  <a:lnTo>
                    <a:pt x="10652" y="5882"/>
                  </a:lnTo>
                  <a:lnTo>
                    <a:pt x="10848" y="5901"/>
                  </a:lnTo>
                  <a:lnTo>
                    <a:pt x="11042" y="5880"/>
                  </a:lnTo>
                  <a:lnTo>
                    <a:pt x="11160" y="5856"/>
                  </a:lnTo>
                  <a:lnTo>
                    <a:pt x="11232" y="5859"/>
                  </a:lnTo>
                  <a:lnTo>
                    <a:pt x="11274" y="5942"/>
                  </a:lnTo>
                  <a:lnTo>
                    <a:pt x="11342" y="5883"/>
                  </a:lnTo>
                  <a:lnTo>
                    <a:pt x="11204" y="5693"/>
                  </a:lnTo>
                  <a:lnTo>
                    <a:pt x="11265" y="5642"/>
                  </a:lnTo>
                  <a:lnTo>
                    <a:pt x="11192" y="5537"/>
                  </a:lnTo>
                  <a:lnTo>
                    <a:pt x="11298" y="5537"/>
                  </a:lnTo>
                  <a:lnTo>
                    <a:pt x="11391" y="5382"/>
                  </a:lnTo>
                  <a:lnTo>
                    <a:pt x="11670" y="5205"/>
                  </a:lnTo>
                  <a:lnTo>
                    <a:pt x="11852" y="5123"/>
                  </a:lnTo>
                  <a:lnTo>
                    <a:pt x="11781" y="5088"/>
                  </a:lnTo>
                  <a:lnTo>
                    <a:pt x="11936" y="5043"/>
                  </a:lnTo>
                  <a:lnTo>
                    <a:pt x="12044" y="5057"/>
                  </a:lnTo>
                  <a:lnTo>
                    <a:pt x="12030" y="5108"/>
                  </a:lnTo>
                  <a:lnTo>
                    <a:pt x="12168" y="5075"/>
                  </a:lnTo>
                  <a:lnTo>
                    <a:pt x="12221" y="4982"/>
                  </a:lnTo>
                  <a:lnTo>
                    <a:pt x="12356" y="4995"/>
                  </a:lnTo>
                  <a:lnTo>
                    <a:pt x="12258" y="4896"/>
                  </a:lnTo>
                  <a:lnTo>
                    <a:pt x="12434" y="4838"/>
                  </a:lnTo>
                  <a:lnTo>
                    <a:pt x="12435" y="4727"/>
                  </a:lnTo>
                  <a:lnTo>
                    <a:pt x="12453" y="4568"/>
                  </a:lnTo>
                  <a:lnTo>
                    <a:pt x="12606" y="4373"/>
                  </a:lnTo>
                  <a:lnTo>
                    <a:pt x="12744" y="4431"/>
                  </a:lnTo>
                  <a:lnTo>
                    <a:pt x="12809" y="4448"/>
                  </a:lnTo>
                  <a:lnTo>
                    <a:pt x="12753" y="4577"/>
                  </a:lnTo>
                  <a:lnTo>
                    <a:pt x="12825" y="4595"/>
                  </a:lnTo>
                  <a:lnTo>
                    <a:pt x="12899" y="4554"/>
                  </a:lnTo>
                  <a:lnTo>
                    <a:pt x="12957" y="4608"/>
                  </a:lnTo>
                  <a:lnTo>
                    <a:pt x="12929" y="4769"/>
                  </a:lnTo>
                  <a:lnTo>
                    <a:pt x="13053" y="4734"/>
                  </a:lnTo>
                  <a:lnTo>
                    <a:pt x="13038" y="4673"/>
                  </a:lnTo>
                  <a:lnTo>
                    <a:pt x="13158" y="4604"/>
                  </a:lnTo>
                  <a:lnTo>
                    <a:pt x="13278" y="4581"/>
                  </a:lnTo>
                  <a:lnTo>
                    <a:pt x="13392" y="4598"/>
                  </a:lnTo>
                  <a:lnTo>
                    <a:pt x="13517" y="4727"/>
                  </a:lnTo>
                  <a:lnTo>
                    <a:pt x="13623" y="4802"/>
                  </a:lnTo>
                  <a:lnTo>
                    <a:pt x="13662" y="4971"/>
                  </a:lnTo>
                  <a:lnTo>
                    <a:pt x="13557" y="5183"/>
                  </a:lnTo>
                  <a:lnTo>
                    <a:pt x="13406" y="5418"/>
                  </a:lnTo>
                  <a:lnTo>
                    <a:pt x="13331" y="5598"/>
                  </a:lnTo>
                  <a:lnTo>
                    <a:pt x="13137" y="5840"/>
                  </a:lnTo>
                  <a:lnTo>
                    <a:pt x="13112" y="6006"/>
                  </a:lnTo>
                  <a:lnTo>
                    <a:pt x="13199" y="5900"/>
                  </a:lnTo>
                  <a:lnTo>
                    <a:pt x="13382" y="5793"/>
                  </a:lnTo>
                  <a:lnTo>
                    <a:pt x="13425" y="5717"/>
                  </a:lnTo>
                  <a:lnTo>
                    <a:pt x="13511" y="5646"/>
                  </a:lnTo>
                  <a:lnTo>
                    <a:pt x="13560" y="5553"/>
                  </a:lnTo>
                  <a:lnTo>
                    <a:pt x="13428" y="5571"/>
                  </a:lnTo>
                  <a:lnTo>
                    <a:pt x="13455" y="5493"/>
                  </a:lnTo>
                  <a:lnTo>
                    <a:pt x="13608" y="5523"/>
                  </a:lnTo>
                  <a:lnTo>
                    <a:pt x="13698" y="5510"/>
                  </a:lnTo>
                  <a:lnTo>
                    <a:pt x="13736" y="5423"/>
                  </a:lnTo>
                  <a:lnTo>
                    <a:pt x="13797" y="5495"/>
                  </a:lnTo>
                  <a:lnTo>
                    <a:pt x="13830" y="5603"/>
                  </a:lnTo>
                  <a:lnTo>
                    <a:pt x="13904" y="5598"/>
                  </a:lnTo>
                  <a:lnTo>
                    <a:pt x="13901" y="5507"/>
                  </a:lnTo>
                  <a:lnTo>
                    <a:pt x="13989" y="5436"/>
                  </a:lnTo>
                  <a:lnTo>
                    <a:pt x="14354" y="5315"/>
                  </a:lnTo>
                  <a:lnTo>
                    <a:pt x="14352" y="5402"/>
                  </a:lnTo>
                  <a:lnTo>
                    <a:pt x="14415" y="5466"/>
                  </a:lnTo>
                  <a:lnTo>
                    <a:pt x="14507" y="5408"/>
                  </a:lnTo>
                  <a:lnTo>
                    <a:pt x="14628" y="5421"/>
                  </a:lnTo>
                  <a:lnTo>
                    <a:pt x="14730" y="5378"/>
                  </a:lnTo>
                  <a:lnTo>
                    <a:pt x="14759" y="5327"/>
                  </a:lnTo>
                  <a:lnTo>
                    <a:pt x="14837" y="5313"/>
                  </a:lnTo>
                  <a:lnTo>
                    <a:pt x="14834" y="5229"/>
                  </a:lnTo>
                  <a:lnTo>
                    <a:pt x="14792" y="5163"/>
                  </a:lnTo>
                  <a:lnTo>
                    <a:pt x="14757" y="5087"/>
                  </a:lnTo>
                  <a:lnTo>
                    <a:pt x="14831" y="4994"/>
                  </a:lnTo>
                  <a:lnTo>
                    <a:pt x="15012" y="5025"/>
                  </a:lnTo>
                  <a:lnTo>
                    <a:pt x="15102" y="4940"/>
                  </a:lnTo>
                  <a:lnTo>
                    <a:pt x="15189" y="4922"/>
                  </a:lnTo>
                  <a:lnTo>
                    <a:pt x="15387" y="4949"/>
                  </a:lnTo>
                  <a:lnTo>
                    <a:pt x="15375" y="5045"/>
                  </a:lnTo>
                  <a:lnTo>
                    <a:pt x="15410" y="5031"/>
                  </a:lnTo>
                  <a:lnTo>
                    <a:pt x="15452" y="5102"/>
                  </a:lnTo>
                  <a:lnTo>
                    <a:pt x="15449" y="5148"/>
                  </a:lnTo>
                  <a:lnTo>
                    <a:pt x="15498" y="5151"/>
                  </a:lnTo>
                  <a:lnTo>
                    <a:pt x="15581" y="5256"/>
                  </a:lnTo>
                  <a:lnTo>
                    <a:pt x="15470" y="5298"/>
                  </a:lnTo>
                  <a:lnTo>
                    <a:pt x="15747" y="5490"/>
                  </a:lnTo>
                  <a:lnTo>
                    <a:pt x="16034" y="5528"/>
                  </a:lnTo>
                  <a:lnTo>
                    <a:pt x="15914" y="5106"/>
                  </a:lnTo>
                  <a:lnTo>
                    <a:pt x="16061" y="5132"/>
                  </a:lnTo>
                  <a:lnTo>
                    <a:pt x="16212" y="5108"/>
                  </a:lnTo>
                  <a:lnTo>
                    <a:pt x="16218" y="4971"/>
                  </a:lnTo>
                  <a:lnTo>
                    <a:pt x="16392" y="4923"/>
                  </a:lnTo>
                  <a:lnTo>
                    <a:pt x="16563" y="4997"/>
                  </a:lnTo>
                  <a:lnTo>
                    <a:pt x="16520" y="4877"/>
                  </a:lnTo>
                  <a:lnTo>
                    <a:pt x="16395" y="4860"/>
                  </a:lnTo>
                  <a:lnTo>
                    <a:pt x="16490" y="4761"/>
                  </a:lnTo>
                  <a:lnTo>
                    <a:pt x="16604" y="4772"/>
                  </a:lnTo>
                  <a:lnTo>
                    <a:pt x="16619" y="4701"/>
                  </a:lnTo>
                  <a:lnTo>
                    <a:pt x="16541" y="4610"/>
                  </a:lnTo>
                  <a:lnTo>
                    <a:pt x="16488" y="4521"/>
                  </a:lnTo>
                  <a:lnTo>
                    <a:pt x="16398" y="4548"/>
                  </a:lnTo>
                  <a:lnTo>
                    <a:pt x="16377" y="4463"/>
                  </a:lnTo>
                  <a:lnTo>
                    <a:pt x="16473" y="4352"/>
                  </a:lnTo>
                  <a:lnTo>
                    <a:pt x="16382" y="4265"/>
                  </a:lnTo>
                  <a:lnTo>
                    <a:pt x="16539" y="4193"/>
                  </a:lnTo>
                  <a:lnTo>
                    <a:pt x="16847" y="4010"/>
                  </a:lnTo>
                  <a:lnTo>
                    <a:pt x="16982" y="3974"/>
                  </a:lnTo>
                  <a:lnTo>
                    <a:pt x="17144" y="3785"/>
                  </a:lnTo>
                  <a:lnTo>
                    <a:pt x="17292" y="3767"/>
                  </a:lnTo>
                  <a:lnTo>
                    <a:pt x="17298" y="3863"/>
                  </a:lnTo>
                  <a:lnTo>
                    <a:pt x="17448" y="3861"/>
                  </a:lnTo>
                  <a:lnTo>
                    <a:pt x="17577" y="3780"/>
                  </a:lnTo>
                  <a:lnTo>
                    <a:pt x="17762" y="3816"/>
                  </a:lnTo>
                  <a:lnTo>
                    <a:pt x="17882" y="3569"/>
                  </a:lnTo>
                  <a:lnTo>
                    <a:pt x="18059" y="3290"/>
                  </a:lnTo>
                  <a:lnTo>
                    <a:pt x="18210" y="3155"/>
                  </a:lnTo>
                  <a:lnTo>
                    <a:pt x="18437" y="3156"/>
                  </a:lnTo>
                  <a:lnTo>
                    <a:pt x="18530" y="3290"/>
                  </a:lnTo>
                  <a:lnTo>
                    <a:pt x="18695" y="3215"/>
                  </a:lnTo>
                  <a:lnTo>
                    <a:pt x="18752" y="3198"/>
                  </a:lnTo>
                  <a:lnTo>
                    <a:pt x="18782" y="3078"/>
                  </a:lnTo>
                  <a:lnTo>
                    <a:pt x="18887" y="2829"/>
                  </a:lnTo>
                  <a:lnTo>
                    <a:pt x="18993" y="2724"/>
                  </a:lnTo>
                  <a:lnTo>
                    <a:pt x="19080" y="2586"/>
                  </a:lnTo>
                  <a:lnTo>
                    <a:pt x="19008" y="2370"/>
                  </a:lnTo>
                  <a:lnTo>
                    <a:pt x="19115" y="2282"/>
                  </a:lnTo>
                  <a:lnTo>
                    <a:pt x="19167" y="2346"/>
                  </a:lnTo>
                  <a:lnTo>
                    <a:pt x="19097" y="2415"/>
                  </a:lnTo>
                  <a:lnTo>
                    <a:pt x="19205" y="2463"/>
                  </a:lnTo>
                  <a:lnTo>
                    <a:pt x="19274" y="2451"/>
                  </a:lnTo>
                  <a:lnTo>
                    <a:pt x="19350" y="2391"/>
                  </a:lnTo>
                  <a:lnTo>
                    <a:pt x="19488" y="2393"/>
                  </a:lnTo>
                  <a:lnTo>
                    <a:pt x="19469" y="2228"/>
                  </a:lnTo>
                  <a:lnTo>
                    <a:pt x="19307" y="2180"/>
                  </a:lnTo>
                  <a:lnTo>
                    <a:pt x="19175" y="2193"/>
                  </a:lnTo>
                  <a:lnTo>
                    <a:pt x="19112" y="2108"/>
                  </a:lnTo>
                  <a:lnTo>
                    <a:pt x="19241" y="1892"/>
                  </a:lnTo>
                  <a:lnTo>
                    <a:pt x="19391" y="1668"/>
                  </a:lnTo>
                  <a:lnTo>
                    <a:pt x="19383" y="1520"/>
                  </a:lnTo>
                  <a:lnTo>
                    <a:pt x="19673" y="1242"/>
                  </a:lnTo>
                  <a:lnTo>
                    <a:pt x="20097" y="911"/>
                  </a:lnTo>
                  <a:lnTo>
                    <a:pt x="20487" y="650"/>
                  </a:lnTo>
                  <a:lnTo>
                    <a:pt x="20721" y="674"/>
                  </a:lnTo>
                  <a:lnTo>
                    <a:pt x="20894" y="630"/>
                  </a:lnTo>
                  <a:lnTo>
                    <a:pt x="20877" y="560"/>
                  </a:lnTo>
                  <a:lnTo>
                    <a:pt x="20789" y="587"/>
                  </a:lnTo>
                  <a:lnTo>
                    <a:pt x="20672" y="546"/>
                  </a:lnTo>
                  <a:lnTo>
                    <a:pt x="20669" y="453"/>
                  </a:lnTo>
                  <a:lnTo>
                    <a:pt x="20733" y="380"/>
                  </a:lnTo>
                  <a:lnTo>
                    <a:pt x="20744" y="270"/>
                  </a:lnTo>
                  <a:lnTo>
                    <a:pt x="20988" y="105"/>
                  </a:lnTo>
                  <a:lnTo>
                    <a:pt x="21095" y="0"/>
                  </a:lnTo>
                  <a:lnTo>
                    <a:pt x="21107" y="108"/>
                  </a:lnTo>
                  <a:lnTo>
                    <a:pt x="21224" y="18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516" y="1746"/>
              <a:ext cx="87" cy="97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4302" y="2234"/>
              <a:ext cx="362" cy="411"/>
            </a:xfrm>
            <a:custGeom>
              <a:avLst/>
              <a:gdLst>
                <a:gd name="T0" fmla="*/ 0 w 396"/>
                <a:gd name="T1" fmla="*/ 16 h 447"/>
                <a:gd name="T2" fmla="*/ 27 w 396"/>
                <a:gd name="T3" fmla="*/ 25 h 447"/>
                <a:gd name="T4" fmla="*/ 43 w 396"/>
                <a:gd name="T5" fmla="*/ 45 h 447"/>
                <a:gd name="T6" fmla="*/ 42 w 396"/>
                <a:gd name="T7" fmla="*/ 57 h 447"/>
                <a:gd name="T8" fmla="*/ 30 w 396"/>
                <a:gd name="T9" fmla="*/ 63 h 447"/>
                <a:gd name="T10" fmla="*/ 24 w 396"/>
                <a:gd name="T11" fmla="*/ 76 h 447"/>
                <a:gd name="T12" fmla="*/ 58 w 396"/>
                <a:gd name="T13" fmla="*/ 111 h 447"/>
                <a:gd name="T14" fmla="*/ 81 w 396"/>
                <a:gd name="T15" fmla="*/ 151 h 447"/>
                <a:gd name="T16" fmla="*/ 118 w 396"/>
                <a:gd name="T17" fmla="*/ 169 h 447"/>
                <a:gd name="T18" fmla="*/ 139 w 396"/>
                <a:gd name="T19" fmla="*/ 178 h 447"/>
                <a:gd name="T20" fmla="*/ 162 w 396"/>
                <a:gd name="T21" fmla="*/ 217 h 447"/>
                <a:gd name="T22" fmla="*/ 187 w 396"/>
                <a:gd name="T23" fmla="*/ 234 h 447"/>
                <a:gd name="T24" fmla="*/ 223 w 396"/>
                <a:gd name="T25" fmla="*/ 277 h 447"/>
                <a:gd name="T26" fmla="*/ 237 w 396"/>
                <a:gd name="T27" fmla="*/ 312 h 447"/>
                <a:gd name="T28" fmla="*/ 277 w 396"/>
                <a:gd name="T29" fmla="*/ 331 h 447"/>
                <a:gd name="T30" fmla="*/ 298 w 396"/>
                <a:gd name="T31" fmla="*/ 373 h 447"/>
                <a:gd name="T32" fmla="*/ 319 w 396"/>
                <a:gd name="T33" fmla="*/ 388 h 447"/>
                <a:gd name="T34" fmla="*/ 334 w 396"/>
                <a:gd name="T35" fmla="*/ 412 h 447"/>
                <a:gd name="T36" fmla="*/ 343 w 396"/>
                <a:gd name="T37" fmla="*/ 430 h 447"/>
                <a:gd name="T38" fmla="*/ 366 w 396"/>
                <a:gd name="T39" fmla="*/ 447 h 447"/>
                <a:gd name="T40" fmla="*/ 381 w 396"/>
                <a:gd name="T41" fmla="*/ 439 h 447"/>
                <a:gd name="T42" fmla="*/ 367 w 396"/>
                <a:gd name="T43" fmla="*/ 420 h 447"/>
                <a:gd name="T44" fmla="*/ 357 w 396"/>
                <a:gd name="T45" fmla="*/ 396 h 447"/>
                <a:gd name="T46" fmla="*/ 387 w 396"/>
                <a:gd name="T47" fmla="*/ 379 h 447"/>
                <a:gd name="T48" fmla="*/ 396 w 396"/>
                <a:gd name="T49" fmla="*/ 363 h 447"/>
                <a:gd name="T50" fmla="*/ 370 w 396"/>
                <a:gd name="T51" fmla="*/ 355 h 447"/>
                <a:gd name="T52" fmla="*/ 352 w 396"/>
                <a:gd name="T53" fmla="*/ 348 h 447"/>
                <a:gd name="T54" fmla="*/ 318 w 396"/>
                <a:gd name="T55" fmla="*/ 346 h 447"/>
                <a:gd name="T56" fmla="*/ 297 w 396"/>
                <a:gd name="T57" fmla="*/ 325 h 447"/>
                <a:gd name="T58" fmla="*/ 279 w 396"/>
                <a:gd name="T59" fmla="*/ 292 h 447"/>
                <a:gd name="T60" fmla="*/ 270 w 396"/>
                <a:gd name="T61" fmla="*/ 270 h 447"/>
                <a:gd name="T62" fmla="*/ 258 w 396"/>
                <a:gd name="T63" fmla="*/ 255 h 447"/>
                <a:gd name="T64" fmla="*/ 267 w 396"/>
                <a:gd name="T65" fmla="*/ 231 h 447"/>
                <a:gd name="T66" fmla="*/ 303 w 396"/>
                <a:gd name="T67" fmla="*/ 217 h 447"/>
                <a:gd name="T68" fmla="*/ 208 w 396"/>
                <a:gd name="T69" fmla="*/ 157 h 447"/>
                <a:gd name="T70" fmla="*/ 177 w 396"/>
                <a:gd name="T71" fmla="*/ 133 h 447"/>
                <a:gd name="T72" fmla="*/ 133 w 396"/>
                <a:gd name="T73" fmla="*/ 109 h 447"/>
                <a:gd name="T74" fmla="*/ 82 w 396"/>
                <a:gd name="T75" fmla="*/ 55 h 447"/>
                <a:gd name="T76" fmla="*/ 60 w 396"/>
                <a:gd name="T77" fmla="*/ 39 h 447"/>
                <a:gd name="T78" fmla="*/ 9 w 396"/>
                <a:gd name="T79" fmla="*/ 0 h 447"/>
                <a:gd name="T80" fmla="*/ 0 w 396"/>
                <a:gd name="T81" fmla="*/ 1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6" h="447">
                  <a:moveTo>
                    <a:pt x="0" y="16"/>
                  </a:moveTo>
                  <a:lnTo>
                    <a:pt x="27" y="25"/>
                  </a:lnTo>
                  <a:lnTo>
                    <a:pt x="43" y="45"/>
                  </a:lnTo>
                  <a:lnTo>
                    <a:pt x="42" y="57"/>
                  </a:lnTo>
                  <a:lnTo>
                    <a:pt x="30" y="63"/>
                  </a:lnTo>
                  <a:lnTo>
                    <a:pt x="24" y="76"/>
                  </a:lnTo>
                  <a:lnTo>
                    <a:pt x="58" y="111"/>
                  </a:lnTo>
                  <a:lnTo>
                    <a:pt x="81" y="151"/>
                  </a:lnTo>
                  <a:lnTo>
                    <a:pt x="118" y="169"/>
                  </a:lnTo>
                  <a:lnTo>
                    <a:pt x="139" y="178"/>
                  </a:lnTo>
                  <a:lnTo>
                    <a:pt x="162" y="217"/>
                  </a:lnTo>
                  <a:lnTo>
                    <a:pt x="187" y="234"/>
                  </a:lnTo>
                  <a:lnTo>
                    <a:pt x="223" y="277"/>
                  </a:lnTo>
                  <a:lnTo>
                    <a:pt x="237" y="312"/>
                  </a:lnTo>
                  <a:lnTo>
                    <a:pt x="277" y="331"/>
                  </a:lnTo>
                  <a:lnTo>
                    <a:pt x="298" y="373"/>
                  </a:lnTo>
                  <a:lnTo>
                    <a:pt x="319" y="388"/>
                  </a:lnTo>
                  <a:lnTo>
                    <a:pt x="334" y="412"/>
                  </a:lnTo>
                  <a:lnTo>
                    <a:pt x="343" y="430"/>
                  </a:lnTo>
                  <a:lnTo>
                    <a:pt x="366" y="447"/>
                  </a:lnTo>
                  <a:lnTo>
                    <a:pt x="381" y="439"/>
                  </a:lnTo>
                  <a:lnTo>
                    <a:pt x="367" y="420"/>
                  </a:lnTo>
                  <a:lnTo>
                    <a:pt x="357" y="396"/>
                  </a:lnTo>
                  <a:lnTo>
                    <a:pt x="387" y="379"/>
                  </a:lnTo>
                  <a:lnTo>
                    <a:pt x="396" y="363"/>
                  </a:lnTo>
                  <a:lnTo>
                    <a:pt x="370" y="355"/>
                  </a:lnTo>
                  <a:lnTo>
                    <a:pt x="352" y="348"/>
                  </a:lnTo>
                  <a:lnTo>
                    <a:pt x="318" y="346"/>
                  </a:lnTo>
                  <a:lnTo>
                    <a:pt x="297" y="325"/>
                  </a:lnTo>
                  <a:lnTo>
                    <a:pt x="279" y="292"/>
                  </a:lnTo>
                  <a:lnTo>
                    <a:pt x="270" y="270"/>
                  </a:lnTo>
                  <a:lnTo>
                    <a:pt x="258" y="255"/>
                  </a:lnTo>
                  <a:lnTo>
                    <a:pt x="267" y="231"/>
                  </a:lnTo>
                  <a:lnTo>
                    <a:pt x="303" y="217"/>
                  </a:lnTo>
                  <a:lnTo>
                    <a:pt x="208" y="157"/>
                  </a:lnTo>
                  <a:lnTo>
                    <a:pt x="177" y="133"/>
                  </a:lnTo>
                  <a:lnTo>
                    <a:pt x="133" y="109"/>
                  </a:lnTo>
                  <a:lnTo>
                    <a:pt x="82" y="55"/>
                  </a:lnTo>
                  <a:lnTo>
                    <a:pt x="60" y="39"/>
                  </a:lnTo>
                  <a:lnTo>
                    <a:pt x="9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4519" y="1462"/>
              <a:ext cx="19" cy="43"/>
            </a:xfrm>
            <a:custGeom>
              <a:avLst/>
              <a:gdLst>
                <a:gd name="T0" fmla="*/ 2 w 20"/>
                <a:gd name="T1" fmla="*/ 0 h 47"/>
                <a:gd name="T2" fmla="*/ 0 w 20"/>
                <a:gd name="T3" fmla="*/ 21 h 47"/>
                <a:gd name="T4" fmla="*/ 6 w 20"/>
                <a:gd name="T5" fmla="*/ 38 h 47"/>
                <a:gd name="T6" fmla="*/ 20 w 20"/>
                <a:gd name="T7" fmla="*/ 47 h 47"/>
                <a:gd name="T8" fmla="*/ 17 w 20"/>
                <a:gd name="T9" fmla="*/ 24 h 47"/>
                <a:gd name="T10" fmla="*/ 18 w 20"/>
                <a:gd name="T11" fmla="*/ 5 h 47"/>
                <a:gd name="T12" fmla="*/ 2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" y="0"/>
                  </a:moveTo>
                  <a:lnTo>
                    <a:pt x="0" y="21"/>
                  </a:lnTo>
                  <a:lnTo>
                    <a:pt x="6" y="38"/>
                  </a:lnTo>
                  <a:lnTo>
                    <a:pt x="20" y="47"/>
                  </a:lnTo>
                  <a:lnTo>
                    <a:pt x="17" y="24"/>
                  </a:lnTo>
                  <a:lnTo>
                    <a:pt x="18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4806" y="1997"/>
              <a:ext cx="14" cy="55"/>
            </a:xfrm>
            <a:custGeom>
              <a:avLst/>
              <a:gdLst>
                <a:gd name="T0" fmla="*/ 1 w 16"/>
                <a:gd name="T1" fmla="*/ 0 h 60"/>
                <a:gd name="T2" fmla="*/ 0 w 16"/>
                <a:gd name="T3" fmla="*/ 27 h 60"/>
                <a:gd name="T4" fmla="*/ 0 w 16"/>
                <a:gd name="T5" fmla="*/ 60 h 60"/>
                <a:gd name="T6" fmla="*/ 16 w 16"/>
                <a:gd name="T7" fmla="*/ 60 h 60"/>
                <a:gd name="T8" fmla="*/ 13 w 16"/>
                <a:gd name="T9" fmla="*/ 21 h 60"/>
                <a:gd name="T10" fmla="*/ 1 w 16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0">
                  <a:moveTo>
                    <a:pt x="1" y="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6" y="60"/>
                  </a:lnTo>
                  <a:lnTo>
                    <a:pt x="13" y="2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1869" y="1439"/>
              <a:ext cx="415" cy="309"/>
            </a:xfrm>
            <a:custGeom>
              <a:avLst/>
              <a:gdLst>
                <a:gd name="T0" fmla="*/ 90 w 455"/>
                <a:gd name="T1" fmla="*/ 336 h 336"/>
                <a:gd name="T2" fmla="*/ 50 w 455"/>
                <a:gd name="T3" fmla="*/ 310 h 336"/>
                <a:gd name="T4" fmla="*/ 20 w 455"/>
                <a:gd name="T5" fmla="*/ 277 h 336"/>
                <a:gd name="T6" fmla="*/ 27 w 455"/>
                <a:gd name="T7" fmla="*/ 259 h 336"/>
                <a:gd name="T8" fmla="*/ 26 w 455"/>
                <a:gd name="T9" fmla="*/ 235 h 336"/>
                <a:gd name="T10" fmla="*/ 8 w 455"/>
                <a:gd name="T11" fmla="*/ 214 h 336"/>
                <a:gd name="T12" fmla="*/ 0 w 455"/>
                <a:gd name="T13" fmla="*/ 193 h 336"/>
                <a:gd name="T14" fmla="*/ 23 w 455"/>
                <a:gd name="T15" fmla="*/ 180 h 336"/>
                <a:gd name="T16" fmla="*/ 36 w 455"/>
                <a:gd name="T17" fmla="*/ 181 h 336"/>
                <a:gd name="T18" fmla="*/ 59 w 455"/>
                <a:gd name="T19" fmla="*/ 168 h 336"/>
                <a:gd name="T20" fmla="*/ 56 w 455"/>
                <a:gd name="T21" fmla="*/ 148 h 336"/>
                <a:gd name="T22" fmla="*/ 115 w 455"/>
                <a:gd name="T23" fmla="*/ 122 h 336"/>
                <a:gd name="T24" fmla="*/ 116 w 455"/>
                <a:gd name="T25" fmla="*/ 100 h 336"/>
                <a:gd name="T26" fmla="*/ 150 w 455"/>
                <a:gd name="T27" fmla="*/ 97 h 336"/>
                <a:gd name="T28" fmla="*/ 188 w 455"/>
                <a:gd name="T29" fmla="*/ 60 h 336"/>
                <a:gd name="T30" fmla="*/ 212 w 455"/>
                <a:gd name="T31" fmla="*/ 39 h 336"/>
                <a:gd name="T32" fmla="*/ 263 w 455"/>
                <a:gd name="T33" fmla="*/ 24 h 336"/>
                <a:gd name="T34" fmla="*/ 321 w 455"/>
                <a:gd name="T35" fmla="*/ 15 h 336"/>
                <a:gd name="T36" fmla="*/ 362 w 455"/>
                <a:gd name="T37" fmla="*/ 25 h 336"/>
                <a:gd name="T38" fmla="*/ 405 w 455"/>
                <a:gd name="T39" fmla="*/ 21 h 336"/>
                <a:gd name="T40" fmla="*/ 443 w 455"/>
                <a:gd name="T41" fmla="*/ 0 h 336"/>
                <a:gd name="T42" fmla="*/ 453 w 455"/>
                <a:gd name="T43" fmla="*/ 10 h 336"/>
                <a:gd name="T44" fmla="*/ 455 w 455"/>
                <a:gd name="T45" fmla="*/ 39 h 336"/>
                <a:gd name="T46" fmla="*/ 440 w 455"/>
                <a:gd name="T47" fmla="*/ 49 h 336"/>
                <a:gd name="T48" fmla="*/ 387 w 455"/>
                <a:gd name="T49" fmla="*/ 66 h 336"/>
                <a:gd name="T50" fmla="*/ 321 w 455"/>
                <a:gd name="T51" fmla="*/ 64 h 336"/>
                <a:gd name="T52" fmla="*/ 276 w 455"/>
                <a:gd name="T53" fmla="*/ 79 h 336"/>
                <a:gd name="T54" fmla="*/ 248 w 455"/>
                <a:gd name="T55" fmla="*/ 103 h 336"/>
                <a:gd name="T56" fmla="*/ 227 w 455"/>
                <a:gd name="T57" fmla="*/ 106 h 336"/>
                <a:gd name="T58" fmla="*/ 206 w 455"/>
                <a:gd name="T59" fmla="*/ 122 h 336"/>
                <a:gd name="T60" fmla="*/ 147 w 455"/>
                <a:gd name="T61" fmla="*/ 166 h 336"/>
                <a:gd name="T62" fmla="*/ 90 w 455"/>
                <a:gd name="T63" fmla="*/ 217 h 336"/>
                <a:gd name="T64" fmla="*/ 81 w 455"/>
                <a:gd name="T65" fmla="*/ 267 h 336"/>
                <a:gd name="T66" fmla="*/ 96 w 455"/>
                <a:gd name="T67" fmla="*/ 321 h 336"/>
                <a:gd name="T68" fmla="*/ 90 w 455"/>
                <a:gd name="T6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5" h="336">
                  <a:moveTo>
                    <a:pt x="90" y="336"/>
                  </a:moveTo>
                  <a:lnTo>
                    <a:pt x="50" y="310"/>
                  </a:lnTo>
                  <a:lnTo>
                    <a:pt x="20" y="277"/>
                  </a:lnTo>
                  <a:lnTo>
                    <a:pt x="27" y="259"/>
                  </a:lnTo>
                  <a:lnTo>
                    <a:pt x="26" y="235"/>
                  </a:lnTo>
                  <a:lnTo>
                    <a:pt x="8" y="214"/>
                  </a:lnTo>
                  <a:lnTo>
                    <a:pt x="0" y="193"/>
                  </a:lnTo>
                  <a:lnTo>
                    <a:pt x="23" y="180"/>
                  </a:lnTo>
                  <a:lnTo>
                    <a:pt x="36" y="181"/>
                  </a:lnTo>
                  <a:lnTo>
                    <a:pt x="59" y="168"/>
                  </a:lnTo>
                  <a:lnTo>
                    <a:pt x="56" y="148"/>
                  </a:lnTo>
                  <a:lnTo>
                    <a:pt x="115" y="122"/>
                  </a:lnTo>
                  <a:lnTo>
                    <a:pt x="116" y="100"/>
                  </a:lnTo>
                  <a:lnTo>
                    <a:pt x="150" y="97"/>
                  </a:lnTo>
                  <a:lnTo>
                    <a:pt x="188" y="60"/>
                  </a:lnTo>
                  <a:lnTo>
                    <a:pt x="212" y="39"/>
                  </a:lnTo>
                  <a:lnTo>
                    <a:pt x="263" y="24"/>
                  </a:lnTo>
                  <a:lnTo>
                    <a:pt x="321" y="15"/>
                  </a:lnTo>
                  <a:lnTo>
                    <a:pt x="362" y="25"/>
                  </a:lnTo>
                  <a:lnTo>
                    <a:pt x="405" y="21"/>
                  </a:lnTo>
                  <a:lnTo>
                    <a:pt x="443" y="0"/>
                  </a:lnTo>
                  <a:lnTo>
                    <a:pt x="453" y="10"/>
                  </a:lnTo>
                  <a:lnTo>
                    <a:pt x="455" y="39"/>
                  </a:lnTo>
                  <a:lnTo>
                    <a:pt x="440" y="49"/>
                  </a:lnTo>
                  <a:lnTo>
                    <a:pt x="387" y="66"/>
                  </a:lnTo>
                  <a:lnTo>
                    <a:pt x="321" y="64"/>
                  </a:lnTo>
                  <a:lnTo>
                    <a:pt x="276" y="79"/>
                  </a:lnTo>
                  <a:lnTo>
                    <a:pt x="248" y="103"/>
                  </a:lnTo>
                  <a:lnTo>
                    <a:pt x="227" y="106"/>
                  </a:lnTo>
                  <a:lnTo>
                    <a:pt x="206" y="122"/>
                  </a:lnTo>
                  <a:lnTo>
                    <a:pt x="147" y="166"/>
                  </a:lnTo>
                  <a:lnTo>
                    <a:pt x="90" y="217"/>
                  </a:lnTo>
                  <a:lnTo>
                    <a:pt x="81" y="267"/>
                  </a:lnTo>
                  <a:lnTo>
                    <a:pt x="96" y="321"/>
                  </a:lnTo>
                  <a:lnTo>
                    <a:pt x="90" y="3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3325" y="1224"/>
              <a:ext cx="127" cy="122"/>
            </a:xfrm>
            <a:custGeom>
              <a:avLst/>
              <a:gdLst>
                <a:gd name="T0" fmla="*/ 17 w 139"/>
                <a:gd name="T1" fmla="*/ 129 h 133"/>
                <a:gd name="T2" fmla="*/ 19 w 139"/>
                <a:gd name="T3" fmla="*/ 112 h 133"/>
                <a:gd name="T4" fmla="*/ 0 w 139"/>
                <a:gd name="T5" fmla="*/ 82 h 133"/>
                <a:gd name="T6" fmla="*/ 6 w 139"/>
                <a:gd name="T7" fmla="*/ 52 h 133"/>
                <a:gd name="T8" fmla="*/ 33 w 139"/>
                <a:gd name="T9" fmla="*/ 54 h 133"/>
                <a:gd name="T10" fmla="*/ 48 w 139"/>
                <a:gd name="T11" fmla="*/ 55 h 133"/>
                <a:gd name="T12" fmla="*/ 61 w 139"/>
                <a:gd name="T13" fmla="*/ 63 h 133"/>
                <a:gd name="T14" fmla="*/ 67 w 139"/>
                <a:gd name="T15" fmla="*/ 52 h 133"/>
                <a:gd name="T16" fmla="*/ 45 w 139"/>
                <a:gd name="T17" fmla="*/ 36 h 133"/>
                <a:gd name="T18" fmla="*/ 52 w 139"/>
                <a:gd name="T19" fmla="*/ 24 h 133"/>
                <a:gd name="T20" fmla="*/ 72 w 139"/>
                <a:gd name="T21" fmla="*/ 21 h 133"/>
                <a:gd name="T22" fmla="*/ 94 w 139"/>
                <a:gd name="T23" fmla="*/ 7 h 133"/>
                <a:gd name="T24" fmla="*/ 126 w 139"/>
                <a:gd name="T25" fmla="*/ 0 h 133"/>
                <a:gd name="T26" fmla="*/ 124 w 139"/>
                <a:gd name="T27" fmla="*/ 16 h 133"/>
                <a:gd name="T28" fmla="*/ 139 w 139"/>
                <a:gd name="T29" fmla="*/ 36 h 133"/>
                <a:gd name="T30" fmla="*/ 120 w 139"/>
                <a:gd name="T31" fmla="*/ 51 h 133"/>
                <a:gd name="T32" fmla="*/ 100 w 139"/>
                <a:gd name="T33" fmla="*/ 45 h 133"/>
                <a:gd name="T34" fmla="*/ 90 w 139"/>
                <a:gd name="T35" fmla="*/ 30 h 133"/>
                <a:gd name="T36" fmla="*/ 81 w 139"/>
                <a:gd name="T37" fmla="*/ 33 h 133"/>
                <a:gd name="T38" fmla="*/ 82 w 139"/>
                <a:gd name="T39" fmla="*/ 45 h 133"/>
                <a:gd name="T40" fmla="*/ 97 w 139"/>
                <a:gd name="T41" fmla="*/ 61 h 133"/>
                <a:gd name="T42" fmla="*/ 130 w 139"/>
                <a:gd name="T43" fmla="*/ 61 h 133"/>
                <a:gd name="T44" fmla="*/ 127 w 139"/>
                <a:gd name="T45" fmla="*/ 81 h 133"/>
                <a:gd name="T46" fmla="*/ 108 w 139"/>
                <a:gd name="T47" fmla="*/ 79 h 133"/>
                <a:gd name="T48" fmla="*/ 93 w 139"/>
                <a:gd name="T49" fmla="*/ 100 h 133"/>
                <a:gd name="T50" fmla="*/ 75 w 139"/>
                <a:gd name="T51" fmla="*/ 111 h 133"/>
                <a:gd name="T52" fmla="*/ 82 w 139"/>
                <a:gd name="T53" fmla="*/ 129 h 133"/>
                <a:gd name="T54" fmla="*/ 55 w 139"/>
                <a:gd name="T55" fmla="*/ 133 h 133"/>
                <a:gd name="T56" fmla="*/ 17 w 139"/>
                <a:gd name="T57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" h="133">
                  <a:moveTo>
                    <a:pt x="17" y="129"/>
                  </a:moveTo>
                  <a:lnTo>
                    <a:pt x="19" y="112"/>
                  </a:lnTo>
                  <a:lnTo>
                    <a:pt x="0" y="82"/>
                  </a:lnTo>
                  <a:lnTo>
                    <a:pt x="6" y="52"/>
                  </a:lnTo>
                  <a:lnTo>
                    <a:pt x="33" y="54"/>
                  </a:lnTo>
                  <a:lnTo>
                    <a:pt x="48" y="55"/>
                  </a:lnTo>
                  <a:lnTo>
                    <a:pt x="61" y="63"/>
                  </a:lnTo>
                  <a:lnTo>
                    <a:pt x="67" y="52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72" y="21"/>
                  </a:lnTo>
                  <a:lnTo>
                    <a:pt x="94" y="7"/>
                  </a:lnTo>
                  <a:lnTo>
                    <a:pt x="126" y="0"/>
                  </a:lnTo>
                  <a:lnTo>
                    <a:pt x="124" y="16"/>
                  </a:lnTo>
                  <a:lnTo>
                    <a:pt x="139" y="36"/>
                  </a:lnTo>
                  <a:lnTo>
                    <a:pt x="120" y="51"/>
                  </a:lnTo>
                  <a:lnTo>
                    <a:pt x="100" y="45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82" y="45"/>
                  </a:lnTo>
                  <a:lnTo>
                    <a:pt x="97" y="61"/>
                  </a:lnTo>
                  <a:lnTo>
                    <a:pt x="130" y="61"/>
                  </a:lnTo>
                  <a:lnTo>
                    <a:pt x="127" y="81"/>
                  </a:lnTo>
                  <a:lnTo>
                    <a:pt x="108" y="79"/>
                  </a:lnTo>
                  <a:lnTo>
                    <a:pt x="93" y="100"/>
                  </a:lnTo>
                  <a:lnTo>
                    <a:pt x="75" y="111"/>
                  </a:lnTo>
                  <a:lnTo>
                    <a:pt x="82" y="129"/>
                  </a:lnTo>
                  <a:lnTo>
                    <a:pt x="55" y="133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3453" y="1175"/>
              <a:ext cx="75" cy="61"/>
            </a:xfrm>
            <a:custGeom>
              <a:avLst/>
              <a:gdLst>
                <a:gd name="T0" fmla="*/ 0 w 82"/>
                <a:gd name="T1" fmla="*/ 42 h 66"/>
                <a:gd name="T2" fmla="*/ 13 w 82"/>
                <a:gd name="T3" fmla="*/ 66 h 66"/>
                <a:gd name="T4" fmla="*/ 42 w 82"/>
                <a:gd name="T5" fmla="*/ 62 h 66"/>
                <a:gd name="T6" fmla="*/ 70 w 82"/>
                <a:gd name="T7" fmla="*/ 47 h 66"/>
                <a:gd name="T8" fmla="*/ 82 w 82"/>
                <a:gd name="T9" fmla="*/ 23 h 66"/>
                <a:gd name="T10" fmla="*/ 75 w 82"/>
                <a:gd name="T11" fmla="*/ 0 h 66"/>
                <a:gd name="T12" fmla="*/ 51 w 82"/>
                <a:gd name="T13" fmla="*/ 11 h 66"/>
                <a:gd name="T14" fmla="*/ 46 w 82"/>
                <a:gd name="T15" fmla="*/ 24 h 66"/>
                <a:gd name="T16" fmla="*/ 31 w 82"/>
                <a:gd name="T17" fmla="*/ 23 h 66"/>
                <a:gd name="T18" fmla="*/ 19 w 82"/>
                <a:gd name="T19" fmla="*/ 39 h 66"/>
                <a:gd name="T20" fmla="*/ 0 w 82"/>
                <a:gd name="T2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6">
                  <a:moveTo>
                    <a:pt x="0" y="42"/>
                  </a:moveTo>
                  <a:lnTo>
                    <a:pt x="13" y="66"/>
                  </a:lnTo>
                  <a:lnTo>
                    <a:pt x="42" y="62"/>
                  </a:lnTo>
                  <a:lnTo>
                    <a:pt x="70" y="47"/>
                  </a:lnTo>
                  <a:lnTo>
                    <a:pt x="82" y="23"/>
                  </a:lnTo>
                  <a:lnTo>
                    <a:pt x="75" y="0"/>
                  </a:lnTo>
                  <a:lnTo>
                    <a:pt x="51" y="11"/>
                  </a:lnTo>
                  <a:lnTo>
                    <a:pt x="46" y="24"/>
                  </a:lnTo>
                  <a:lnTo>
                    <a:pt x="31" y="23"/>
                  </a:lnTo>
                  <a:lnTo>
                    <a:pt x="19" y="39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3463" y="1342"/>
              <a:ext cx="56" cy="42"/>
            </a:xfrm>
            <a:custGeom>
              <a:avLst/>
              <a:gdLst>
                <a:gd name="T0" fmla="*/ 2 w 62"/>
                <a:gd name="T1" fmla="*/ 45 h 45"/>
                <a:gd name="T2" fmla="*/ 0 w 62"/>
                <a:gd name="T3" fmla="*/ 15 h 45"/>
                <a:gd name="T4" fmla="*/ 8 w 62"/>
                <a:gd name="T5" fmla="*/ 1 h 45"/>
                <a:gd name="T6" fmla="*/ 47 w 62"/>
                <a:gd name="T7" fmla="*/ 0 h 45"/>
                <a:gd name="T8" fmla="*/ 62 w 62"/>
                <a:gd name="T9" fmla="*/ 16 h 45"/>
                <a:gd name="T10" fmla="*/ 33 w 62"/>
                <a:gd name="T11" fmla="*/ 36 h 45"/>
                <a:gd name="T12" fmla="*/ 2 w 62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5">
                  <a:moveTo>
                    <a:pt x="2" y="45"/>
                  </a:moveTo>
                  <a:lnTo>
                    <a:pt x="0" y="15"/>
                  </a:lnTo>
                  <a:lnTo>
                    <a:pt x="8" y="1"/>
                  </a:lnTo>
                  <a:lnTo>
                    <a:pt x="47" y="0"/>
                  </a:lnTo>
                  <a:lnTo>
                    <a:pt x="62" y="16"/>
                  </a:lnTo>
                  <a:lnTo>
                    <a:pt x="33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2649" y="1296"/>
              <a:ext cx="91" cy="80"/>
            </a:xfrm>
            <a:custGeom>
              <a:avLst/>
              <a:gdLst>
                <a:gd name="T0" fmla="*/ 13 w 99"/>
                <a:gd name="T1" fmla="*/ 52 h 87"/>
                <a:gd name="T2" fmla="*/ 0 w 99"/>
                <a:gd name="T3" fmla="*/ 35 h 87"/>
                <a:gd name="T4" fmla="*/ 19 w 99"/>
                <a:gd name="T5" fmla="*/ 8 h 87"/>
                <a:gd name="T6" fmla="*/ 42 w 99"/>
                <a:gd name="T7" fmla="*/ 2 h 87"/>
                <a:gd name="T8" fmla="*/ 62 w 99"/>
                <a:gd name="T9" fmla="*/ 9 h 87"/>
                <a:gd name="T10" fmla="*/ 80 w 99"/>
                <a:gd name="T11" fmla="*/ 0 h 87"/>
                <a:gd name="T12" fmla="*/ 89 w 99"/>
                <a:gd name="T13" fmla="*/ 24 h 87"/>
                <a:gd name="T14" fmla="*/ 84 w 99"/>
                <a:gd name="T15" fmla="*/ 54 h 87"/>
                <a:gd name="T16" fmla="*/ 99 w 99"/>
                <a:gd name="T17" fmla="*/ 78 h 87"/>
                <a:gd name="T18" fmla="*/ 62 w 99"/>
                <a:gd name="T19" fmla="*/ 87 h 87"/>
                <a:gd name="T20" fmla="*/ 33 w 99"/>
                <a:gd name="T21" fmla="*/ 77 h 87"/>
                <a:gd name="T22" fmla="*/ 13 w 99"/>
                <a:gd name="T23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87">
                  <a:moveTo>
                    <a:pt x="13" y="52"/>
                  </a:moveTo>
                  <a:lnTo>
                    <a:pt x="0" y="35"/>
                  </a:lnTo>
                  <a:lnTo>
                    <a:pt x="19" y="8"/>
                  </a:lnTo>
                  <a:lnTo>
                    <a:pt x="42" y="2"/>
                  </a:lnTo>
                  <a:lnTo>
                    <a:pt x="62" y="9"/>
                  </a:lnTo>
                  <a:lnTo>
                    <a:pt x="80" y="0"/>
                  </a:lnTo>
                  <a:lnTo>
                    <a:pt x="89" y="24"/>
                  </a:lnTo>
                  <a:lnTo>
                    <a:pt x="84" y="54"/>
                  </a:lnTo>
                  <a:lnTo>
                    <a:pt x="99" y="78"/>
                  </a:lnTo>
                  <a:lnTo>
                    <a:pt x="62" y="87"/>
                  </a:lnTo>
                  <a:lnTo>
                    <a:pt x="33" y="77"/>
                  </a:lnTo>
                  <a:lnTo>
                    <a:pt x="13" y="5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2624" y="1218"/>
              <a:ext cx="71" cy="87"/>
            </a:xfrm>
            <a:custGeom>
              <a:avLst/>
              <a:gdLst>
                <a:gd name="T0" fmla="*/ 0 w 78"/>
                <a:gd name="T1" fmla="*/ 73 h 94"/>
                <a:gd name="T2" fmla="*/ 18 w 78"/>
                <a:gd name="T3" fmla="*/ 55 h 94"/>
                <a:gd name="T4" fmla="*/ 12 w 78"/>
                <a:gd name="T5" fmla="*/ 34 h 94"/>
                <a:gd name="T6" fmla="*/ 20 w 78"/>
                <a:gd name="T7" fmla="*/ 20 h 94"/>
                <a:gd name="T8" fmla="*/ 39 w 78"/>
                <a:gd name="T9" fmla="*/ 19 h 94"/>
                <a:gd name="T10" fmla="*/ 40 w 78"/>
                <a:gd name="T11" fmla="*/ 0 h 94"/>
                <a:gd name="T12" fmla="*/ 59 w 78"/>
                <a:gd name="T13" fmla="*/ 19 h 94"/>
                <a:gd name="T14" fmla="*/ 74 w 78"/>
                <a:gd name="T15" fmla="*/ 35 h 94"/>
                <a:gd name="T16" fmla="*/ 66 w 78"/>
                <a:gd name="T17" fmla="*/ 54 h 94"/>
                <a:gd name="T18" fmla="*/ 78 w 78"/>
                <a:gd name="T19" fmla="*/ 73 h 94"/>
                <a:gd name="T20" fmla="*/ 57 w 78"/>
                <a:gd name="T21" fmla="*/ 76 h 94"/>
                <a:gd name="T22" fmla="*/ 27 w 78"/>
                <a:gd name="T23" fmla="*/ 94 h 94"/>
                <a:gd name="T24" fmla="*/ 0 w 78"/>
                <a:gd name="T25" fmla="*/ 7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4">
                  <a:moveTo>
                    <a:pt x="0" y="73"/>
                  </a:moveTo>
                  <a:lnTo>
                    <a:pt x="18" y="55"/>
                  </a:lnTo>
                  <a:lnTo>
                    <a:pt x="12" y="34"/>
                  </a:lnTo>
                  <a:lnTo>
                    <a:pt x="20" y="20"/>
                  </a:lnTo>
                  <a:lnTo>
                    <a:pt x="39" y="19"/>
                  </a:lnTo>
                  <a:lnTo>
                    <a:pt x="40" y="0"/>
                  </a:lnTo>
                  <a:lnTo>
                    <a:pt x="59" y="19"/>
                  </a:lnTo>
                  <a:lnTo>
                    <a:pt x="74" y="35"/>
                  </a:lnTo>
                  <a:lnTo>
                    <a:pt x="66" y="54"/>
                  </a:lnTo>
                  <a:lnTo>
                    <a:pt x="78" y="73"/>
                  </a:lnTo>
                  <a:lnTo>
                    <a:pt x="57" y="76"/>
                  </a:lnTo>
                  <a:lnTo>
                    <a:pt x="27" y="9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2733" y="1332"/>
              <a:ext cx="82" cy="96"/>
            </a:xfrm>
            <a:custGeom>
              <a:avLst/>
              <a:gdLst>
                <a:gd name="T0" fmla="*/ 0 w 90"/>
                <a:gd name="T1" fmla="*/ 98 h 104"/>
                <a:gd name="T2" fmla="*/ 15 w 90"/>
                <a:gd name="T3" fmla="*/ 63 h 104"/>
                <a:gd name="T4" fmla="*/ 18 w 90"/>
                <a:gd name="T5" fmla="*/ 24 h 104"/>
                <a:gd name="T6" fmla="*/ 24 w 90"/>
                <a:gd name="T7" fmla="*/ 6 h 104"/>
                <a:gd name="T8" fmla="*/ 36 w 90"/>
                <a:gd name="T9" fmla="*/ 0 h 104"/>
                <a:gd name="T10" fmla="*/ 39 w 90"/>
                <a:gd name="T11" fmla="*/ 38 h 104"/>
                <a:gd name="T12" fmla="*/ 54 w 90"/>
                <a:gd name="T13" fmla="*/ 17 h 104"/>
                <a:gd name="T14" fmla="*/ 67 w 90"/>
                <a:gd name="T15" fmla="*/ 13 h 104"/>
                <a:gd name="T16" fmla="*/ 82 w 90"/>
                <a:gd name="T17" fmla="*/ 29 h 104"/>
                <a:gd name="T18" fmla="*/ 90 w 90"/>
                <a:gd name="T19" fmla="*/ 48 h 104"/>
                <a:gd name="T20" fmla="*/ 76 w 90"/>
                <a:gd name="T21" fmla="*/ 68 h 104"/>
                <a:gd name="T22" fmla="*/ 40 w 90"/>
                <a:gd name="T23" fmla="*/ 78 h 104"/>
                <a:gd name="T24" fmla="*/ 15 w 90"/>
                <a:gd name="T25" fmla="*/ 104 h 104"/>
                <a:gd name="T26" fmla="*/ 0 w 90"/>
                <a:gd name="T27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4">
                  <a:moveTo>
                    <a:pt x="0" y="98"/>
                  </a:moveTo>
                  <a:lnTo>
                    <a:pt x="15" y="63"/>
                  </a:lnTo>
                  <a:lnTo>
                    <a:pt x="18" y="2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9" y="38"/>
                  </a:lnTo>
                  <a:lnTo>
                    <a:pt x="54" y="17"/>
                  </a:lnTo>
                  <a:lnTo>
                    <a:pt x="67" y="13"/>
                  </a:lnTo>
                  <a:lnTo>
                    <a:pt x="82" y="29"/>
                  </a:lnTo>
                  <a:lnTo>
                    <a:pt x="90" y="48"/>
                  </a:lnTo>
                  <a:lnTo>
                    <a:pt x="76" y="68"/>
                  </a:lnTo>
                  <a:lnTo>
                    <a:pt x="40" y="78"/>
                  </a:lnTo>
                  <a:lnTo>
                    <a:pt x="15" y="104"/>
                  </a:lnTo>
                  <a:lnTo>
                    <a:pt x="0" y="9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1718" y="1710"/>
              <a:ext cx="53" cy="42"/>
            </a:xfrm>
            <a:custGeom>
              <a:avLst/>
              <a:gdLst>
                <a:gd name="T0" fmla="*/ 6 w 58"/>
                <a:gd name="T1" fmla="*/ 46 h 46"/>
                <a:gd name="T2" fmla="*/ 58 w 58"/>
                <a:gd name="T3" fmla="*/ 43 h 46"/>
                <a:gd name="T4" fmla="*/ 58 w 58"/>
                <a:gd name="T5" fmla="*/ 27 h 46"/>
                <a:gd name="T6" fmla="*/ 43 w 58"/>
                <a:gd name="T7" fmla="*/ 6 h 46"/>
                <a:gd name="T8" fmla="*/ 30 w 58"/>
                <a:gd name="T9" fmla="*/ 0 h 46"/>
                <a:gd name="T10" fmla="*/ 0 w 58"/>
                <a:gd name="T11" fmla="*/ 24 h 46"/>
                <a:gd name="T12" fmla="*/ 6 w 58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6">
                  <a:moveTo>
                    <a:pt x="6" y="46"/>
                  </a:moveTo>
                  <a:lnTo>
                    <a:pt x="58" y="43"/>
                  </a:lnTo>
                  <a:lnTo>
                    <a:pt x="58" y="27"/>
                  </a:lnTo>
                  <a:lnTo>
                    <a:pt x="43" y="6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6" y="4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1957" y="1760"/>
              <a:ext cx="30" cy="58"/>
            </a:xfrm>
            <a:custGeom>
              <a:avLst/>
              <a:gdLst>
                <a:gd name="T0" fmla="*/ 19 w 33"/>
                <a:gd name="T1" fmla="*/ 0 h 63"/>
                <a:gd name="T2" fmla="*/ 6 w 33"/>
                <a:gd name="T3" fmla="*/ 18 h 63"/>
                <a:gd name="T4" fmla="*/ 0 w 33"/>
                <a:gd name="T5" fmla="*/ 33 h 63"/>
                <a:gd name="T6" fmla="*/ 26 w 33"/>
                <a:gd name="T7" fmla="*/ 63 h 63"/>
                <a:gd name="T8" fmla="*/ 33 w 33"/>
                <a:gd name="T9" fmla="*/ 53 h 63"/>
                <a:gd name="T10" fmla="*/ 26 w 33"/>
                <a:gd name="T11" fmla="*/ 30 h 63"/>
                <a:gd name="T12" fmla="*/ 19 w 33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3">
                  <a:moveTo>
                    <a:pt x="19" y="0"/>
                  </a:moveTo>
                  <a:lnTo>
                    <a:pt x="6" y="18"/>
                  </a:lnTo>
                  <a:lnTo>
                    <a:pt x="0" y="33"/>
                  </a:lnTo>
                  <a:lnTo>
                    <a:pt x="26" y="63"/>
                  </a:lnTo>
                  <a:lnTo>
                    <a:pt x="33" y="53"/>
                  </a:lnTo>
                  <a:lnTo>
                    <a:pt x="26" y="3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691680" y="1412776"/>
            <a:ext cx="2594917" cy="3028290"/>
            <a:chOff x="1134" y="914"/>
            <a:chExt cx="2948" cy="3002"/>
          </a:xfrm>
          <a:gradFill flip="none" rotWithShape="1">
            <a:gsLst>
              <a:gs pos="50000">
                <a:schemeClr val="bg2"/>
              </a:gs>
              <a:gs pos="13000">
                <a:srgbClr val="00B0F0"/>
              </a:gs>
            </a:gsLst>
            <a:lin ang="0" scaled="0"/>
            <a:tileRect/>
          </a:gradFill>
        </p:grpSpPr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1283" y="914"/>
              <a:ext cx="2208" cy="2352"/>
            </a:xfrm>
            <a:custGeom>
              <a:avLst/>
              <a:gdLst/>
              <a:ahLst/>
              <a:cxnLst>
                <a:cxn ang="0">
                  <a:pos x="598" y="5496"/>
                </a:cxn>
                <a:cxn ang="0">
                  <a:pos x="1323" y="5880"/>
                </a:cxn>
                <a:cxn ang="0">
                  <a:pos x="1654" y="6222"/>
                </a:cxn>
                <a:cxn ang="0">
                  <a:pos x="1021" y="6402"/>
                </a:cxn>
                <a:cxn ang="0">
                  <a:pos x="1471" y="7306"/>
                </a:cxn>
                <a:cxn ang="0">
                  <a:pos x="2319" y="7578"/>
                </a:cxn>
                <a:cxn ang="0">
                  <a:pos x="3483" y="7560"/>
                </a:cxn>
                <a:cxn ang="0">
                  <a:pos x="4144" y="7642"/>
                </a:cxn>
                <a:cxn ang="0">
                  <a:pos x="4776" y="7797"/>
                </a:cxn>
                <a:cxn ang="0">
                  <a:pos x="4650" y="8139"/>
                </a:cxn>
                <a:cxn ang="0">
                  <a:pos x="3840" y="7965"/>
                </a:cxn>
                <a:cxn ang="0">
                  <a:pos x="2268" y="7809"/>
                </a:cxn>
                <a:cxn ang="0">
                  <a:pos x="1912" y="8710"/>
                </a:cxn>
                <a:cxn ang="0">
                  <a:pos x="2431" y="10354"/>
                </a:cxn>
                <a:cxn ang="0">
                  <a:pos x="2971" y="10537"/>
                </a:cxn>
                <a:cxn ang="0">
                  <a:pos x="3735" y="11269"/>
                </a:cxn>
                <a:cxn ang="0">
                  <a:pos x="4072" y="11176"/>
                </a:cxn>
                <a:cxn ang="0">
                  <a:pos x="4788" y="11527"/>
                </a:cxn>
                <a:cxn ang="0">
                  <a:pos x="5107" y="11565"/>
                </a:cxn>
                <a:cxn ang="0">
                  <a:pos x="4821" y="10365"/>
                </a:cxn>
                <a:cxn ang="0">
                  <a:pos x="4648" y="9327"/>
                </a:cxn>
                <a:cxn ang="0">
                  <a:pos x="5328" y="9715"/>
                </a:cxn>
                <a:cxn ang="0">
                  <a:pos x="5374" y="9196"/>
                </a:cxn>
                <a:cxn ang="0">
                  <a:pos x="4933" y="8440"/>
                </a:cxn>
                <a:cxn ang="0">
                  <a:pos x="6073" y="8487"/>
                </a:cxn>
                <a:cxn ang="0">
                  <a:pos x="6684" y="8637"/>
                </a:cxn>
                <a:cxn ang="0">
                  <a:pos x="6511" y="7678"/>
                </a:cxn>
                <a:cxn ang="0">
                  <a:pos x="5047" y="6855"/>
                </a:cxn>
                <a:cxn ang="0">
                  <a:pos x="4335" y="6343"/>
                </a:cxn>
                <a:cxn ang="0">
                  <a:pos x="4875" y="6028"/>
                </a:cxn>
                <a:cxn ang="0">
                  <a:pos x="4624" y="5412"/>
                </a:cxn>
                <a:cxn ang="0">
                  <a:pos x="5151" y="5818"/>
                </a:cxn>
                <a:cxn ang="0">
                  <a:pos x="5419" y="5548"/>
                </a:cxn>
                <a:cxn ang="0">
                  <a:pos x="4221" y="3840"/>
                </a:cxn>
                <a:cxn ang="0">
                  <a:pos x="4356" y="2844"/>
                </a:cxn>
                <a:cxn ang="0">
                  <a:pos x="4800" y="2758"/>
                </a:cxn>
                <a:cxn ang="0">
                  <a:pos x="5416" y="3672"/>
                </a:cxn>
                <a:cxn ang="0">
                  <a:pos x="6021" y="3885"/>
                </a:cxn>
                <a:cxn ang="0">
                  <a:pos x="6036" y="3382"/>
                </a:cxn>
                <a:cxn ang="0">
                  <a:pos x="6558" y="3625"/>
                </a:cxn>
                <a:cxn ang="0">
                  <a:pos x="7275" y="3504"/>
                </a:cxn>
                <a:cxn ang="0">
                  <a:pos x="6393" y="2731"/>
                </a:cxn>
                <a:cxn ang="0">
                  <a:pos x="6757" y="2304"/>
                </a:cxn>
                <a:cxn ang="0">
                  <a:pos x="7950" y="1993"/>
                </a:cxn>
                <a:cxn ang="0">
                  <a:pos x="8481" y="1794"/>
                </a:cxn>
                <a:cxn ang="0">
                  <a:pos x="9960" y="2038"/>
                </a:cxn>
                <a:cxn ang="0">
                  <a:pos x="10644" y="1117"/>
                </a:cxn>
                <a:cxn ang="0">
                  <a:pos x="10431" y="118"/>
                </a:cxn>
                <a:cxn ang="0">
                  <a:pos x="9970" y="919"/>
                </a:cxn>
                <a:cxn ang="0">
                  <a:pos x="8421" y="879"/>
                </a:cxn>
                <a:cxn ang="0">
                  <a:pos x="7251" y="523"/>
                </a:cxn>
                <a:cxn ang="0">
                  <a:pos x="6274" y="691"/>
                </a:cxn>
                <a:cxn ang="0">
                  <a:pos x="5346" y="915"/>
                </a:cxn>
                <a:cxn ang="0">
                  <a:pos x="3816" y="1348"/>
                </a:cxn>
                <a:cxn ang="0">
                  <a:pos x="2572" y="1927"/>
                </a:cxn>
                <a:cxn ang="0">
                  <a:pos x="1536" y="2161"/>
                </a:cxn>
                <a:cxn ang="0">
                  <a:pos x="1149" y="3067"/>
                </a:cxn>
                <a:cxn ang="0">
                  <a:pos x="405" y="3967"/>
                </a:cxn>
              </a:cxnLst>
              <a:rect l="0" t="0" r="r" b="b"/>
              <a:pathLst>
                <a:path w="11040" h="11761">
                  <a:moveTo>
                    <a:pt x="0" y="4672"/>
                  </a:moveTo>
                  <a:lnTo>
                    <a:pt x="123" y="4873"/>
                  </a:lnTo>
                  <a:lnTo>
                    <a:pt x="243" y="4914"/>
                  </a:lnTo>
                  <a:lnTo>
                    <a:pt x="169" y="5112"/>
                  </a:lnTo>
                  <a:lnTo>
                    <a:pt x="289" y="5169"/>
                  </a:lnTo>
                  <a:lnTo>
                    <a:pt x="274" y="5310"/>
                  </a:lnTo>
                  <a:lnTo>
                    <a:pt x="433" y="5364"/>
                  </a:lnTo>
                  <a:lnTo>
                    <a:pt x="555" y="5364"/>
                  </a:lnTo>
                  <a:lnTo>
                    <a:pt x="598" y="5496"/>
                  </a:lnTo>
                  <a:lnTo>
                    <a:pt x="976" y="5910"/>
                  </a:lnTo>
                  <a:lnTo>
                    <a:pt x="997" y="6055"/>
                  </a:lnTo>
                  <a:lnTo>
                    <a:pt x="1126" y="6070"/>
                  </a:lnTo>
                  <a:lnTo>
                    <a:pt x="1101" y="5923"/>
                  </a:lnTo>
                  <a:lnTo>
                    <a:pt x="1099" y="5820"/>
                  </a:lnTo>
                  <a:lnTo>
                    <a:pt x="1149" y="5751"/>
                  </a:lnTo>
                  <a:lnTo>
                    <a:pt x="1201" y="5824"/>
                  </a:lnTo>
                  <a:lnTo>
                    <a:pt x="1246" y="5935"/>
                  </a:lnTo>
                  <a:lnTo>
                    <a:pt x="1323" y="5880"/>
                  </a:lnTo>
                  <a:lnTo>
                    <a:pt x="1453" y="5998"/>
                  </a:lnTo>
                  <a:lnTo>
                    <a:pt x="1521" y="6015"/>
                  </a:lnTo>
                  <a:lnTo>
                    <a:pt x="1573" y="5941"/>
                  </a:lnTo>
                  <a:lnTo>
                    <a:pt x="1683" y="5907"/>
                  </a:lnTo>
                  <a:lnTo>
                    <a:pt x="1716" y="6034"/>
                  </a:lnTo>
                  <a:lnTo>
                    <a:pt x="1732" y="6210"/>
                  </a:lnTo>
                  <a:lnTo>
                    <a:pt x="1789" y="6279"/>
                  </a:lnTo>
                  <a:lnTo>
                    <a:pt x="1761" y="6330"/>
                  </a:lnTo>
                  <a:lnTo>
                    <a:pt x="1654" y="6222"/>
                  </a:lnTo>
                  <a:lnTo>
                    <a:pt x="1552" y="6282"/>
                  </a:lnTo>
                  <a:lnTo>
                    <a:pt x="1545" y="6178"/>
                  </a:lnTo>
                  <a:lnTo>
                    <a:pt x="1443" y="6150"/>
                  </a:lnTo>
                  <a:lnTo>
                    <a:pt x="1291" y="6159"/>
                  </a:lnTo>
                  <a:lnTo>
                    <a:pt x="1231" y="6117"/>
                  </a:lnTo>
                  <a:lnTo>
                    <a:pt x="1144" y="6174"/>
                  </a:lnTo>
                  <a:lnTo>
                    <a:pt x="1053" y="6138"/>
                  </a:lnTo>
                  <a:lnTo>
                    <a:pt x="1108" y="6315"/>
                  </a:lnTo>
                  <a:lnTo>
                    <a:pt x="1021" y="6402"/>
                  </a:lnTo>
                  <a:lnTo>
                    <a:pt x="1080" y="6522"/>
                  </a:lnTo>
                  <a:lnTo>
                    <a:pt x="1188" y="6451"/>
                  </a:lnTo>
                  <a:lnTo>
                    <a:pt x="1266" y="6489"/>
                  </a:lnTo>
                  <a:lnTo>
                    <a:pt x="1266" y="6571"/>
                  </a:lnTo>
                  <a:lnTo>
                    <a:pt x="1401" y="6624"/>
                  </a:lnTo>
                  <a:lnTo>
                    <a:pt x="1458" y="6787"/>
                  </a:lnTo>
                  <a:lnTo>
                    <a:pt x="1503" y="7030"/>
                  </a:lnTo>
                  <a:lnTo>
                    <a:pt x="1635" y="7134"/>
                  </a:lnTo>
                  <a:lnTo>
                    <a:pt x="1471" y="7306"/>
                  </a:lnTo>
                  <a:lnTo>
                    <a:pt x="1651" y="7360"/>
                  </a:lnTo>
                  <a:lnTo>
                    <a:pt x="1620" y="7485"/>
                  </a:lnTo>
                  <a:lnTo>
                    <a:pt x="1710" y="7560"/>
                  </a:lnTo>
                  <a:lnTo>
                    <a:pt x="1875" y="7554"/>
                  </a:lnTo>
                  <a:lnTo>
                    <a:pt x="1875" y="7450"/>
                  </a:lnTo>
                  <a:lnTo>
                    <a:pt x="2085" y="7350"/>
                  </a:lnTo>
                  <a:lnTo>
                    <a:pt x="2253" y="7465"/>
                  </a:lnTo>
                  <a:lnTo>
                    <a:pt x="2241" y="7572"/>
                  </a:lnTo>
                  <a:lnTo>
                    <a:pt x="2319" y="7578"/>
                  </a:lnTo>
                  <a:lnTo>
                    <a:pt x="2511" y="7471"/>
                  </a:lnTo>
                  <a:lnTo>
                    <a:pt x="2655" y="7453"/>
                  </a:lnTo>
                  <a:lnTo>
                    <a:pt x="2745" y="7524"/>
                  </a:lnTo>
                  <a:lnTo>
                    <a:pt x="2863" y="7396"/>
                  </a:lnTo>
                  <a:lnTo>
                    <a:pt x="2947" y="7395"/>
                  </a:lnTo>
                  <a:lnTo>
                    <a:pt x="3090" y="7350"/>
                  </a:lnTo>
                  <a:lnTo>
                    <a:pt x="3151" y="7405"/>
                  </a:lnTo>
                  <a:lnTo>
                    <a:pt x="3351" y="7411"/>
                  </a:lnTo>
                  <a:lnTo>
                    <a:pt x="3483" y="7560"/>
                  </a:lnTo>
                  <a:lnTo>
                    <a:pt x="3525" y="7467"/>
                  </a:lnTo>
                  <a:lnTo>
                    <a:pt x="3649" y="7530"/>
                  </a:lnTo>
                  <a:lnTo>
                    <a:pt x="3778" y="7560"/>
                  </a:lnTo>
                  <a:lnTo>
                    <a:pt x="3828" y="7510"/>
                  </a:lnTo>
                  <a:lnTo>
                    <a:pt x="3831" y="7425"/>
                  </a:lnTo>
                  <a:lnTo>
                    <a:pt x="3858" y="7312"/>
                  </a:lnTo>
                  <a:lnTo>
                    <a:pt x="4020" y="7395"/>
                  </a:lnTo>
                  <a:lnTo>
                    <a:pt x="4063" y="7554"/>
                  </a:lnTo>
                  <a:lnTo>
                    <a:pt x="4144" y="7642"/>
                  </a:lnTo>
                  <a:lnTo>
                    <a:pt x="4155" y="7545"/>
                  </a:lnTo>
                  <a:lnTo>
                    <a:pt x="4233" y="7480"/>
                  </a:lnTo>
                  <a:lnTo>
                    <a:pt x="4320" y="7434"/>
                  </a:lnTo>
                  <a:lnTo>
                    <a:pt x="4354" y="7578"/>
                  </a:lnTo>
                  <a:lnTo>
                    <a:pt x="4519" y="7677"/>
                  </a:lnTo>
                  <a:lnTo>
                    <a:pt x="4473" y="7764"/>
                  </a:lnTo>
                  <a:lnTo>
                    <a:pt x="4591" y="7756"/>
                  </a:lnTo>
                  <a:lnTo>
                    <a:pt x="4761" y="7872"/>
                  </a:lnTo>
                  <a:lnTo>
                    <a:pt x="4776" y="7797"/>
                  </a:lnTo>
                  <a:lnTo>
                    <a:pt x="4909" y="7839"/>
                  </a:lnTo>
                  <a:lnTo>
                    <a:pt x="4972" y="7935"/>
                  </a:lnTo>
                  <a:lnTo>
                    <a:pt x="5040" y="7824"/>
                  </a:lnTo>
                  <a:lnTo>
                    <a:pt x="5133" y="7903"/>
                  </a:lnTo>
                  <a:lnTo>
                    <a:pt x="5284" y="7917"/>
                  </a:lnTo>
                  <a:lnTo>
                    <a:pt x="5100" y="8130"/>
                  </a:lnTo>
                  <a:lnTo>
                    <a:pt x="4953" y="8131"/>
                  </a:lnTo>
                  <a:lnTo>
                    <a:pt x="4800" y="8086"/>
                  </a:lnTo>
                  <a:lnTo>
                    <a:pt x="4650" y="8139"/>
                  </a:lnTo>
                  <a:lnTo>
                    <a:pt x="4567" y="8217"/>
                  </a:lnTo>
                  <a:lnTo>
                    <a:pt x="4660" y="8275"/>
                  </a:lnTo>
                  <a:lnTo>
                    <a:pt x="4842" y="8305"/>
                  </a:lnTo>
                  <a:lnTo>
                    <a:pt x="4720" y="8352"/>
                  </a:lnTo>
                  <a:lnTo>
                    <a:pt x="4536" y="8401"/>
                  </a:lnTo>
                  <a:lnTo>
                    <a:pt x="4441" y="8190"/>
                  </a:lnTo>
                  <a:lnTo>
                    <a:pt x="4216" y="8092"/>
                  </a:lnTo>
                  <a:lnTo>
                    <a:pt x="4014" y="7965"/>
                  </a:lnTo>
                  <a:lnTo>
                    <a:pt x="3840" y="7965"/>
                  </a:lnTo>
                  <a:lnTo>
                    <a:pt x="3588" y="7873"/>
                  </a:lnTo>
                  <a:lnTo>
                    <a:pt x="3378" y="7699"/>
                  </a:lnTo>
                  <a:lnTo>
                    <a:pt x="3049" y="7542"/>
                  </a:lnTo>
                  <a:lnTo>
                    <a:pt x="2961" y="7545"/>
                  </a:lnTo>
                  <a:lnTo>
                    <a:pt x="2898" y="7485"/>
                  </a:lnTo>
                  <a:lnTo>
                    <a:pt x="2752" y="7633"/>
                  </a:lnTo>
                  <a:lnTo>
                    <a:pt x="2631" y="7837"/>
                  </a:lnTo>
                  <a:lnTo>
                    <a:pt x="2451" y="7930"/>
                  </a:lnTo>
                  <a:lnTo>
                    <a:pt x="2268" y="7809"/>
                  </a:lnTo>
                  <a:lnTo>
                    <a:pt x="2074" y="7782"/>
                  </a:lnTo>
                  <a:lnTo>
                    <a:pt x="2061" y="8017"/>
                  </a:lnTo>
                  <a:lnTo>
                    <a:pt x="1980" y="8100"/>
                  </a:lnTo>
                  <a:lnTo>
                    <a:pt x="1969" y="8185"/>
                  </a:lnTo>
                  <a:lnTo>
                    <a:pt x="1747" y="8380"/>
                  </a:lnTo>
                  <a:lnTo>
                    <a:pt x="1626" y="8356"/>
                  </a:lnTo>
                  <a:lnTo>
                    <a:pt x="1611" y="8577"/>
                  </a:lnTo>
                  <a:lnTo>
                    <a:pt x="1768" y="8617"/>
                  </a:lnTo>
                  <a:lnTo>
                    <a:pt x="1912" y="8710"/>
                  </a:lnTo>
                  <a:lnTo>
                    <a:pt x="1948" y="8836"/>
                  </a:lnTo>
                  <a:lnTo>
                    <a:pt x="1951" y="9000"/>
                  </a:lnTo>
                  <a:lnTo>
                    <a:pt x="2104" y="9016"/>
                  </a:lnTo>
                  <a:lnTo>
                    <a:pt x="2296" y="9177"/>
                  </a:lnTo>
                  <a:lnTo>
                    <a:pt x="2467" y="9343"/>
                  </a:lnTo>
                  <a:lnTo>
                    <a:pt x="2557" y="9589"/>
                  </a:lnTo>
                  <a:lnTo>
                    <a:pt x="2610" y="9750"/>
                  </a:lnTo>
                  <a:lnTo>
                    <a:pt x="2353" y="10050"/>
                  </a:lnTo>
                  <a:lnTo>
                    <a:pt x="2431" y="10354"/>
                  </a:lnTo>
                  <a:lnTo>
                    <a:pt x="2557" y="10513"/>
                  </a:lnTo>
                  <a:lnTo>
                    <a:pt x="2569" y="10752"/>
                  </a:lnTo>
                  <a:lnTo>
                    <a:pt x="2610" y="10875"/>
                  </a:lnTo>
                  <a:lnTo>
                    <a:pt x="2749" y="10854"/>
                  </a:lnTo>
                  <a:lnTo>
                    <a:pt x="2880" y="11053"/>
                  </a:lnTo>
                  <a:lnTo>
                    <a:pt x="3003" y="10936"/>
                  </a:lnTo>
                  <a:lnTo>
                    <a:pt x="3001" y="10822"/>
                  </a:lnTo>
                  <a:lnTo>
                    <a:pt x="2988" y="10644"/>
                  </a:lnTo>
                  <a:lnTo>
                    <a:pt x="2971" y="10537"/>
                  </a:lnTo>
                  <a:lnTo>
                    <a:pt x="3000" y="10441"/>
                  </a:lnTo>
                  <a:lnTo>
                    <a:pt x="3115" y="10402"/>
                  </a:lnTo>
                  <a:lnTo>
                    <a:pt x="3285" y="10374"/>
                  </a:lnTo>
                  <a:lnTo>
                    <a:pt x="3375" y="10450"/>
                  </a:lnTo>
                  <a:lnTo>
                    <a:pt x="3366" y="10663"/>
                  </a:lnTo>
                  <a:lnTo>
                    <a:pt x="3525" y="10681"/>
                  </a:lnTo>
                  <a:lnTo>
                    <a:pt x="3679" y="11062"/>
                  </a:lnTo>
                  <a:lnTo>
                    <a:pt x="3771" y="11173"/>
                  </a:lnTo>
                  <a:lnTo>
                    <a:pt x="3735" y="11269"/>
                  </a:lnTo>
                  <a:lnTo>
                    <a:pt x="3786" y="11460"/>
                  </a:lnTo>
                  <a:lnTo>
                    <a:pt x="3705" y="11550"/>
                  </a:lnTo>
                  <a:lnTo>
                    <a:pt x="3901" y="11634"/>
                  </a:lnTo>
                  <a:lnTo>
                    <a:pt x="3931" y="11761"/>
                  </a:lnTo>
                  <a:lnTo>
                    <a:pt x="3996" y="11635"/>
                  </a:lnTo>
                  <a:lnTo>
                    <a:pt x="3951" y="11461"/>
                  </a:lnTo>
                  <a:lnTo>
                    <a:pt x="3949" y="11338"/>
                  </a:lnTo>
                  <a:lnTo>
                    <a:pt x="4018" y="11251"/>
                  </a:lnTo>
                  <a:lnTo>
                    <a:pt x="4072" y="11176"/>
                  </a:lnTo>
                  <a:lnTo>
                    <a:pt x="4020" y="11053"/>
                  </a:lnTo>
                  <a:lnTo>
                    <a:pt x="4096" y="10965"/>
                  </a:lnTo>
                  <a:lnTo>
                    <a:pt x="4246" y="10858"/>
                  </a:lnTo>
                  <a:lnTo>
                    <a:pt x="4348" y="10900"/>
                  </a:lnTo>
                  <a:lnTo>
                    <a:pt x="4470" y="10933"/>
                  </a:lnTo>
                  <a:lnTo>
                    <a:pt x="4521" y="11139"/>
                  </a:lnTo>
                  <a:lnTo>
                    <a:pt x="4626" y="11200"/>
                  </a:lnTo>
                  <a:lnTo>
                    <a:pt x="4650" y="11319"/>
                  </a:lnTo>
                  <a:lnTo>
                    <a:pt x="4788" y="11527"/>
                  </a:lnTo>
                  <a:lnTo>
                    <a:pt x="4719" y="11610"/>
                  </a:lnTo>
                  <a:lnTo>
                    <a:pt x="4816" y="11686"/>
                  </a:lnTo>
                  <a:lnTo>
                    <a:pt x="4861" y="11626"/>
                  </a:lnTo>
                  <a:lnTo>
                    <a:pt x="4789" y="11530"/>
                  </a:lnTo>
                  <a:lnTo>
                    <a:pt x="4911" y="11503"/>
                  </a:lnTo>
                  <a:lnTo>
                    <a:pt x="5013" y="11715"/>
                  </a:lnTo>
                  <a:lnTo>
                    <a:pt x="5148" y="11715"/>
                  </a:lnTo>
                  <a:lnTo>
                    <a:pt x="5203" y="11685"/>
                  </a:lnTo>
                  <a:lnTo>
                    <a:pt x="5107" y="11565"/>
                  </a:lnTo>
                  <a:lnTo>
                    <a:pt x="5131" y="11455"/>
                  </a:lnTo>
                  <a:lnTo>
                    <a:pt x="5011" y="11427"/>
                  </a:lnTo>
                  <a:lnTo>
                    <a:pt x="4911" y="11295"/>
                  </a:lnTo>
                  <a:lnTo>
                    <a:pt x="4878" y="11100"/>
                  </a:lnTo>
                  <a:lnTo>
                    <a:pt x="4911" y="11038"/>
                  </a:lnTo>
                  <a:lnTo>
                    <a:pt x="5055" y="11079"/>
                  </a:lnTo>
                  <a:lnTo>
                    <a:pt x="5056" y="10944"/>
                  </a:lnTo>
                  <a:lnTo>
                    <a:pt x="4938" y="10785"/>
                  </a:lnTo>
                  <a:lnTo>
                    <a:pt x="4821" y="10365"/>
                  </a:lnTo>
                  <a:lnTo>
                    <a:pt x="4791" y="10239"/>
                  </a:lnTo>
                  <a:lnTo>
                    <a:pt x="4668" y="10194"/>
                  </a:lnTo>
                  <a:lnTo>
                    <a:pt x="4696" y="10006"/>
                  </a:lnTo>
                  <a:lnTo>
                    <a:pt x="4561" y="9823"/>
                  </a:lnTo>
                  <a:lnTo>
                    <a:pt x="4356" y="9391"/>
                  </a:lnTo>
                  <a:lnTo>
                    <a:pt x="4378" y="9280"/>
                  </a:lnTo>
                  <a:lnTo>
                    <a:pt x="4473" y="9240"/>
                  </a:lnTo>
                  <a:lnTo>
                    <a:pt x="4548" y="9298"/>
                  </a:lnTo>
                  <a:lnTo>
                    <a:pt x="4648" y="9327"/>
                  </a:lnTo>
                  <a:lnTo>
                    <a:pt x="4759" y="9298"/>
                  </a:lnTo>
                  <a:lnTo>
                    <a:pt x="4912" y="9430"/>
                  </a:lnTo>
                  <a:lnTo>
                    <a:pt x="5088" y="9480"/>
                  </a:lnTo>
                  <a:lnTo>
                    <a:pt x="5089" y="9609"/>
                  </a:lnTo>
                  <a:lnTo>
                    <a:pt x="4969" y="9609"/>
                  </a:lnTo>
                  <a:lnTo>
                    <a:pt x="4996" y="9714"/>
                  </a:lnTo>
                  <a:lnTo>
                    <a:pt x="5145" y="9820"/>
                  </a:lnTo>
                  <a:lnTo>
                    <a:pt x="5206" y="9744"/>
                  </a:lnTo>
                  <a:lnTo>
                    <a:pt x="5328" y="9715"/>
                  </a:lnTo>
                  <a:lnTo>
                    <a:pt x="5281" y="9625"/>
                  </a:lnTo>
                  <a:lnTo>
                    <a:pt x="5404" y="9568"/>
                  </a:lnTo>
                  <a:lnTo>
                    <a:pt x="5715" y="9552"/>
                  </a:lnTo>
                  <a:lnTo>
                    <a:pt x="5731" y="9498"/>
                  </a:lnTo>
                  <a:lnTo>
                    <a:pt x="5541" y="9312"/>
                  </a:lnTo>
                  <a:lnTo>
                    <a:pt x="5566" y="9220"/>
                  </a:lnTo>
                  <a:lnTo>
                    <a:pt x="5572" y="9075"/>
                  </a:lnTo>
                  <a:lnTo>
                    <a:pt x="5445" y="9075"/>
                  </a:lnTo>
                  <a:lnTo>
                    <a:pt x="5374" y="9196"/>
                  </a:lnTo>
                  <a:lnTo>
                    <a:pt x="5254" y="9205"/>
                  </a:lnTo>
                  <a:lnTo>
                    <a:pt x="5160" y="9088"/>
                  </a:lnTo>
                  <a:lnTo>
                    <a:pt x="5163" y="8890"/>
                  </a:lnTo>
                  <a:lnTo>
                    <a:pt x="4996" y="8862"/>
                  </a:lnTo>
                  <a:lnTo>
                    <a:pt x="5148" y="8700"/>
                  </a:lnTo>
                  <a:lnTo>
                    <a:pt x="5209" y="8529"/>
                  </a:lnTo>
                  <a:lnTo>
                    <a:pt x="5001" y="8560"/>
                  </a:lnTo>
                  <a:lnTo>
                    <a:pt x="4831" y="8520"/>
                  </a:lnTo>
                  <a:lnTo>
                    <a:pt x="4933" y="8440"/>
                  </a:lnTo>
                  <a:lnTo>
                    <a:pt x="5076" y="8437"/>
                  </a:lnTo>
                  <a:lnTo>
                    <a:pt x="5179" y="8415"/>
                  </a:lnTo>
                  <a:lnTo>
                    <a:pt x="5271" y="8325"/>
                  </a:lnTo>
                  <a:lnTo>
                    <a:pt x="5550" y="8350"/>
                  </a:lnTo>
                  <a:lnTo>
                    <a:pt x="5611" y="8251"/>
                  </a:lnTo>
                  <a:lnTo>
                    <a:pt x="5760" y="8202"/>
                  </a:lnTo>
                  <a:lnTo>
                    <a:pt x="5880" y="8184"/>
                  </a:lnTo>
                  <a:lnTo>
                    <a:pt x="5853" y="8310"/>
                  </a:lnTo>
                  <a:lnTo>
                    <a:pt x="6073" y="8487"/>
                  </a:lnTo>
                  <a:lnTo>
                    <a:pt x="6199" y="8724"/>
                  </a:lnTo>
                  <a:lnTo>
                    <a:pt x="6306" y="8670"/>
                  </a:lnTo>
                  <a:lnTo>
                    <a:pt x="6411" y="8775"/>
                  </a:lnTo>
                  <a:lnTo>
                    <a:pt x="6469" y="8938"/>
                  </a:lnTo>
                  <a:lnTo>
                    <a:pt x="6466" y="9054"/>
                  </a:lnTo>
                  <a:lnTo>
                    <a:pt x="6682" y="9040"/>
                  </a:lnTo>
                  <a:lnTo>
                    <a:pt x="6691" y="8895"/>
                  </a:lnTo>
                  <a:lnTo>
                    <a:pt x="6750" y="8730"/>
                  </a:lnTo>
                  <a:lnTo>
                    <a:pt x="6684" y="8637"/>
                  </a:lnTo>
                  <a:lnTo>
                    <a:pt x="6618" y="8575"/>
                  </a:lnTo>
                  <a:lnTo>
                    <a:pt x="6675" y="8488"/>
                  </a:lnTo>
                  <a:lnTo>
                    <a:pt x="6607" y="8476"/>
                  </a:lnTo>
                  <a:lnTo>
                    <a:pt x="6559" y="8416"/>
                  </a:lnTo>
                  <a:lnTo>
                    <a:pt x="6601" y="8260"/>
                  </a:lnTo>
                  <a:lnTo>
                    <a:pt x="6571" y="8055"/>
                  </a:lnTo>
                  <a:lnTo>
                    <a:pt x="6721" y="7951"/>
                  </a:lnTo>
                  <a:lnTo>
                    <a:pt x="6636" y="7773"/>
                  </a:lnTo>
                  <a:lnTo>
                    <a:pt x="6511" y="7678"/>
                  </a:lnTo>
                  <a:lnTo>
                    <a:pt x="6232" y="7560"/>
                  </a:lnTo>
                  <a:lnTo>
                    <a:pt x="6024" y="7543"/>
                  </a:lnTo>
                  <a:lnTo>
                    <a:pt x="5935" y="7369"/>
                  </a:lnTo>
                  <a:lnTo>
                    <a:pt x="5857" y="7186"/>
                  </a:lnTo>
                  <a:lnTo>
                    <a:pt x="5460" y="6945"/>
                  </a:lnTo>
                  <a:lnTo>
                    <a:pt x="5313" y="6867"/>
                  </a:lnTo>
                  <a:lnTo>
                    <a:pt x="5209" y="6781"/>
                  </a:lnTo>
                  <a:lnTo>
                    <a:pt x="5161" y="6855"/>
                  </a:lnTo>
                  <a:lnTo>
                    <a:pt x="5047" y="6855"/>
                  </a:lnTo>
                  <a:lnTo>
                    <a:pt x="4966" y="6691"/>
                  </a:lnTo>
                  <a:lnTo>
                    <a:pt x="4867" y="6640"/>
                  </a:lnTo>
                  <a:lnTo>
                    <a:pt x="4686" y="6645"/>
                  </a:lnTo>
                  <a:lnTo>
                    <a:pt x="4563" y="6570"/>
                  </a:lnTo>
                  <a:lnTo>
                    <a:pt x="4410" y="6505"/>
                  </a:lnTo>
                  <a:lnTo>
                    <a:pt x="4161" y="6462"/>
                  </a:lnTo>
                  <a:lnTo>
                    <a:pt x="4113" y="6370"/>
                  </a:lnTo>
                  <a:lnTo>
                    <a:pt x="4189" y="6286"/>
                  </a:lnTo>
                  <a:lnTo>
                    <a:pt x="4335" y="6343"/>
                  </a:lnTo>
                  <a:lnTo>
                    <a:pt x="4516" y="6361"/>
                  </a:lnTo>
                  <a:lnTo>
                    <a:pt x="4605" y="6282"/>
                  </a:lnTo>
                  <a:lnTo>
                    <a:pt x="4734" y="6235"/>
                  </a:lnTo>
                  <a:lnTo>
                    <a:pt x="4768" y="6204"/>
                  </a:lnTo>
                  <a:lnTo>
                    <a:pt x="4866" y="6195"/>
                  </a:lnTo>
                  <a:lnTo>
                    <a:pt x="4909" y="6100"/>
                  </a:lnTo>
                  <a:lnTo>
                    <a:pt x="4995" y="6046"/>
                  </a:lnTo>
                  <a:lnTo>
                    <a:pt x="4941" y="5985"/>
                  </a:lnTo>
                  <a:lnTo>
                    <a:pt x="4875" y="6028"/>
                  </a:lnTo>
                  <a:lnTo>
                    <a:pt x="4875" y="5911"/>
                  </a:lnTo>
                  <a:lnTo>
                    <a:pt x="4831" y="5823"/>
                  </a:lnTo>
                  <a:lnTo>
                    <a:pt x="4729" y="5787"/>
                  </a:lnTo>
                  <a:lnTo>
                    <a:pt x="4699" y="5668"/>
                  </a:lnTo>
                  <a:lnTo>
                    <a:pt x="4665" y="5730"/>
                  </a:lnTo>
                  <a:lnTo>
                    <a:pt x="4591" y="5695"/>
                  </a:lnTo>
                  <a:lnTo>
                    <a:pt x="4605" y="5611"/>
                  </a:lnTo>
                  <a:lnTo>
                    <a:pt x="4561" y="5473"/>
                  </a:lnTo>
                  <a:lnTo>
                    <a:pt x="4624" y="5412"/>
                  </a:lnTo>
                  <a:lnTo>
                    <a:pt x="4741" y="5443"/>
                  </a:lnTo>
                  <a:lnTo>
                    <a:pt x="4836" y="5323"/>
                  </a:lnTo>
                  <a:lnTo>
                    <a:pt x="4987" y="5410"/>
                  </a:lnTo>
                  <a:lnTo>
                    <a:pt x="5071" y="5392"/>
                  </a:lnTo>
                  <a:lnTo>
                    <a:pt x="5167" y="5515"/>
                  </a:lnTo>
                  <a:lnTo>
                    <a:pt x="5211" y="5616"/>
                  </a:lnTo>
                  <a:lnTo>
                    <a:pt x="5281" y="5715"/>
                  </a:lnTo>
                  <a:lnTo>
                    <a:pt x="5211" y="5743"/>
                  </a:lnTo>
                  <a:lnTo>
                    <a:pt x="5151" y="5818"/>
                  </a:lnTo>
                  <a:lnTo>
                    <a:pt x="5062" y="5829"/>
                  </a:lnTo>
                  <a:lnTo>
                    <a:pt x="5092" y="5760"/>
                  </a:lnTo>
                  <a:lnTo>
                    <a:pt x="5040" y="5686"/>
                  </a:lnTo>
                  <a:lnTo>
                    <a:pt x="4966" y="5787"/>
                  </a:lnTo>
                  <a:lnTo>
                    <a:pt x="4981" y="5896"/>
                  </a:lnTo>
                  <a:lnTo>
                    <a:pt x="5086" y="5923"/>
                  </a:lnTo>
                  <a:lnTo>
                    <a:pt x="5298" y="5805"/>
                  </a:lnTo>
                  <a:lnTo>
                    <a:pt x="5511" y="5731"/>
                  </a:lnTo>
                  <a:lnTo>
                    <a:pt x="5419" y="5548"/>
                  </a:lnTo>
                  <a:lnTo>
                    <a:pt x="5313" y="5317"/>
                  </a:lnTo>
                  <a:lnTo>
                    <a:pt x="5164" y="5151"/>
                  </a:lnTo>
                  <a:lnTo>
                    <a:pt x="4966" y="4897"/>
                  </a:lnTo>
                  <a:lnTo>
                    <a:pt x="4758" y="4780"/>
                  </a:lnTo>
                  <a:lnTo>
                    <a:pt x="4687" y="4546"/>
                  </a:lnTo>
                  <a:lnTo>
                    <a:pt x="4681" y="4335"/>
                  </a:lnTo>
                  <a:lnTo>
                    <a:pt x="4447" y="4141"/>
                  </a:lnTo>
                  <a:lnTo>
                    <a:pt x="4399" y="3984"/>
                  </a:lnTo>
                  <a:lnTo>
                    <a:pt x="4221" y="3840"/>
                  </a:lnTo>
                  <a:lnTo>
                    <a:pt x="4174" y="3657"/>
                  </a:lnTo>
                  <a:lnTo>
                    <a:pt x="4147" y="3475"/>
                  </a:lnTo>
                  <a:lnTo>
                    <a:pt x="4263" y="3213"/>
                  </a:lnTo>
                  <a:lnTo>
                    <a:pt x="4413" y="3084"/>
                  </a:lnTo>
                  <a:lnTo>
                    <a:pt x="4356" y="3009"/>
                  </a:lnTo>
                  <a:lnTo>
                    <a:pt x="4266" y="2994"/>
                  </a:lnTo>
                  <a:lnTo>
                    <a:pt x="4233" y="2865"/>
                  </a:lnTo>
                  <a:lnTo>
                    <a:pt x="4251" y="2821"/>
                  </a:lnTo>
                  <a:lnTo>
                    <a:pt x="4356" y="2844"/>
                  </a:lnTo>
                  <a:lnTo>
                    <a:pt x="4320" y="2760"/>
                  </a:lnTo>
                  <a:lnTo>
                    <a:pt x="4386" y="2667"/>
                  </a:lnTo>
                  <a:lnTo>
                    <a:pt x="4455" y="2770"/>
                  </a:lnTo>
                  <a:lnTo>
                    <a:pt x="4504" y="2638"/>
                  </a:lnTo>
                  <a:lnTo>
                    <a:pt x="4597" y="2604"/>
                  </a:lnTo>
                  <a:lnTo>
                    <a:pt x="4729" y="2515"/>
                  </a:lnTo>
                  <a:lnTo>
                    <a:pt x="4852" y="2559"/>
                  </a:lnTo>
                  <a:lnTo>
                    <a:pt x="4894" y="2650"/>
                  </a:lnTo>
                  <a:lnTo>
                    <a:pt x="4800" y="2758"/>
                  </a:lnTo>
                  <a:lnTo>
                    <a:pt x="4641" y="2773"/>
                  </a:lnTo>
                  <a:lnTo>
                    <a:pt x="4701" y="2910"/>
                  </a:lnTo>
                  <a:lnTo>
                    <a:pt x="4771" y="3043"/>
                  </a:lnTo>
                  <a:lnTo>
                    <a:pt x="4890" y="3061"/>
                  </a:lnTo>
                  <a:lnTo>
                    <a:pt x="4981" y="3126"/>
                  </a:lnTo>
                  <a:lnTo>
                    <a:pt x="5092" y="3240"/>
                  </a:lnTo>
                  <a:lnTo>
                    <a:pt x="5211" y="3280"/>
                  </a:lnTo>
                  <a:lnTo>
                    <a:pt x="5476" y="3408"/>
                  </a:lnTo>
                  <a:lnTo>
                    <a:pt x="5416" y="3672"/>
                  </a:lnTo>
                  <a:lnTo>
                    <a:pt x="5541" y="3847"/>
                  </a:lnTo>
                  <a:lnTo>
                    <a:pt x="5538" y="3999"/>
                  </a:lnTo>
                  <a:lnTo>
                    <a:pt x="5695" y="3954"/>
                  </a:lnTo>
                  <a:lnTo>
                    <a:pt x="5839" y="4020"/>
                  </a:lnTo>
                  <a:lnTo>
                    <a:pt x="5928" y="4090"/>
                  </a:lnTo>
                  <a:lnTo>
                    <a:pt x="6153" y="4090"/>
                  </a:lnTo>
                  <a:lnTo>
                    <a:pt x="6141" y="4015"/>
                  </a:lnTo>
                  <a:lnTo>
                    <a:pt x="6073" y="3997"/>
                  </a:lnTo>
                  <a:lnTo>
                    <a:pt x="6021" y="3885"/>
                  </a:lnTo>
                  <a:lnTo>
                    <a:pt x="5763" y="3834"/>
                  </a:lnTo>
                  <a:lnTo>
                    <a:pt x="5647" y="3699"/>
                  </a:lnTo>
                  <a:lnTo>
                    <a:pt x="5542" y="3558"/>
                  </a:lnTo>
                  <a:lnTo>
                    <a:pt x="5481" y="3402"/>
                  </a:lnTo>
                  <a:lnTo>
                    <a:pt x="5514" y="3322"/>
                  </a:lnTo>
                  <a:lnTo>
                    <a:pt x="5596" y="3240"/>
                  </a:lnTo>
                  <a:lnTo>
                    <a:pt x="5806" y="3343"/>
                  </a:lnTo>
                  <a:lnTo>
                    <a:pt x="5926" y="3354"/>
                  </a:lnTo>
                  <a:lnTo>
                    <a:pt x="6036" y="3382"/>
                  </a:lnTo>
                  <a:lnTo>
                    <a:pt x="6157" y="3595"/>
                  </a:lnTo>
                  <a:lnTo>
                    <a:pt x="6240" y="3637"/>
                  </a:lnTo>
                  <a:lnTo>
                    <a:pt x="6232" y="3805"/>
                  </a:lnTo>
                  <a:lnTo>
                    <a:pt x="6399" y="3895"/>
                  </a:lnTo>
                  <a:lnTo>
                    <a:pt x="6483" y="4029"/>
                  </a:lnTo>
                  <a:lnTo>
                    <a:pt x="6607" y="3952"/>
                  </a:lnTo>
                  <a:lnTo>
                    <a:pt x="6651" y="3880"/>
                  </a:lnTo>
                  <a:lnTo>
                    <a:pt x="6571" y="3789"/>
                  </a:lnTo>
                  <a:lnTo>
                    <a:pt x="6558" y="3625"/>
                  </a:lnTo>
                  <a:lnTo>
                    <a:pt x="6442" y="3505"/>
                  </a:lnTo>
                  <a:lnTo>
                    <a:pt x="6240" y="3444"/>
                  </a:lnTo>
                  <a:lnTo>
                    <a:pt x="6096" y="3265"/>
                  </a:lnTo>
                  <a:lnTo>
                    <a:pt x="6094" y="3135"/>
                  </a:lnTo>
                  <a:lnTo>
                    <a:pt x="6171" y="3039"/>
                  </a:lnTo>
                  <a:lnTo>
                    <a:pt x="6850" y="3268"/>
                  </a:lnTo>
                  <a:lnTo>
                    <a:pt x="6951" y="3477"/>
                  </a:lnTo>
                  <a:lnTo>
                    <a:pt x="7185" y="3643"/>
                  </a:lnTo>
                  <a:lnTo>
                    <a:pt x="7275" y="3504"/>
                  </a:lnTo>
                  <a:lnTo>
                    <a:pt x="7113" y="3361"/>
                  </a:lnTo>
                  <a:lnTo>
                    <a:pt x="7008" y="3196"/>
                  </a:lnTo>
                  <a:lnTo>
                    <a:pt x="6727" y="3030"/>
                  </a:lnTo>
                  <a:lnTo>
                    <a:pt x="6637" y="2955"/>
                  </a:lnTo>
                  <a:lnTo>
                    <a:pt x="6532" y="3013"/>
                  </a:lnTo>
                  <a:lnTo>
                    <a:pt x="6394" y="2965"/>
                  </a:lnTo>
                  <a:lnTo>
                    <a:pt x="6316" y="2874"/>
                  </a:lnTo>
                  <a:lnTo>
                    <a:pt x="6285" y="2758"/>
                  </a:lnTo>
                  <a:lnTo>
                    <a:pt x="6393" y="2731"/>
                  </a:lnTo>
                  <a:lnTo>
                    <a:pt x="6471" y="2680"/>
                  </a:lnTo>
                  <a:lnTo>
                    <a:pt x="6354" y="2641"/>
                  </a:lnTo>
                  <a:lnTo>
                    <a:pt x="6181" y="2499"/>
                  </a:lnTo>
                  <a:lnTo>
                    <a:pt x="6060" y="2443"/>
                  </a:lnTo>
                  <a:lnTo>
                    <a:pt x="6019" y="2338"/>
                  </a:lnTo>
                  <a:lnTo>
                    <a:pt x="6100" y="2274"/>
                  </a:lnTo>
                  <a:lnTo>
                    <a:pt x="6397" y="2134"/>
                  </a:lnTo>
                  <a:lnTo>
                    <a:pt x="6573" y="2317"/>
                  </a:lnTo>
                  <a:lnTo>
                    <a:pt x="6757" y="2304"/>
                  </a:lnTo>
                  <a:lnTo>
                    <a:pt x="6997" y="2169"/>
                  </a:lnTo>
                  <a:lnTo>
                    <a:pt x="7134" y="1945"/>
                  </a:lnTo>
                  <a:lnTo>
                    <a:pt x="7233" y="1812"/>
                  </a:lnTo>
                  <a:lnTo>
                    <a:pt x="7432" y="1785"/>
                  </a:lnTo>
                  <a:lnTo>
                    <a:pt x="7533" y="1825"/>
                  </a:lnTo>
                  <a:lnTo>
                    <a:pt x="7608" y="1935"/>
                  </a:lnTo>
                  <a:lnTo>
                    <a:pt x="7761" y="1965"/>
                  </a:lnTo>
                  <a:lnTo>
                    <a:pt x="7824" y="2019"/>
                  </a:lnTo>
                  <a:lnTo>
                    <a:pt x="7950" y="1993"/>
                  </a:lnTo>
                  <a:lnTo>
                    <a:pt x="8074" y="1872"/>
                  </a:lnTo>
                  <a:lnTo>
                    <a:pt x="8236" y="1816"/>
                  </a:lnTo>
                  <a:lnTo>
                    <a:pt x="8311" y="1690"/>
                  </a:lnTo>
                  <a:lnTo>
                    <a:pt x="8451" y="1615"/>
                  </a:lnTo>
                  <a:lnTo>
                    <a:pt x="8359" y="1498"/>
                  </a:lnTo>
                  <a:lnTo>
                    <a:pt x="8418" y="1456"/>
                  </a:lnTo>
                  <a:lnTo>
                    <a:pt x="8527" y="1558"/>
                  </a:lnTo>
                  <a:lnTo>
                    <a:pt x="8520" y="1644"/>
                  </a:lnTo>
                  <a:lnTo>
                    <a:pt x="8481" y="1794"/>
                  </a:lnTo>
                  <a:lnTo>
                    <a:pt x="8704" y="1845"/>
                  </a:lnTo>
                  <a:lnTo>
                    <a:pt x="8805" y="1800"/>
                  </a:lnTo>
                  <a:lnTo>
                    <a:pt x="8898" y="1869"/>
                  </a:lnTo>
                  <a:lnTo>
                    <a:pt x="9066" y="1885"/>
                  </a:lnTo>
                  <a:lnTo>
                    <a:pt x="9198" y="1935"/>
                  </a:lnTo>
                  <a:lnTo>
                    <a:pt x="9346" y="1944"/>
                  </a:lnTo>
                  <a:lnTo>
                    <a:pt x="9499" y="2038"/>
                  </a:lnTo>
                  <a:lnTo>
                    <a:pt x="9666" y="1975"/>
                  </a:lnTo>
                  <a:lnTo>
                    <a:pt x="9960" y="2038"/>
                  </a:lnTo>
                  <a:lnTo>
                    <a:pt x="10024" y="2133"/>
                  </a:lnTo>
                  <a:lnTo>
                    <a:pt x="9978" y="2145"/>
                  </a:lnTo>
                  <a:lnTo>
                    <a:pt x="10066" y="2295"/>
                  </a:lnTo>
                  <a:lnTo>
                    <a:pt x="10381" y="1950"/>
                  </a:lnTo>
                  <a:lnTo>
                    <a:pt x="10470" y="1749"/>
                  </a:lnTo>
                  <a:lnTo>
                    <a:pt x="10611" y="1620"/>
                  </a:lnTo>
                  <a:lnTo>
                    <a:pt x="10509" y="1527"/>
                  </a:lnTo>
                  <a:lnTo>
                    <a:pt x="10477" y="1089"/>
                  </a:lnTo>
                  <a:lnTo>
                    <a:pt x="10644" y="1117"/>
                  </a:lnTo>
                  <a:lnTo>
                    <a:pt x="10803" y="879"/>
                  </a:lnTo>
                  <a:lnTo>
                    <a:pt x="10936" y="999"/>
                  </a:lnTo>
                  <a:lnTo>
                    <a:pt x="11040" y="895"/>
                  </a:lnTo>
                  <a:lnTo>
                    <a:pt x="10971" y="592"/>
                  </a:lnTo>
                  <a:lnTo>
                    <a:pt x="10957" y="340"/>
                  </a:lnTo>
                  <a:lnTo>
                    <a:pt x="10807" y="280"/>
                  </a:lnTo>
                  <a:lnTo>
                    <a:pt x="10728" y="130"/>
                  </a:lnTo>
                  <a:lnTo>
                    <a:pt x="10546" y="75"/>
                  </a:lnTo>
                  <a:lnTo>
                    <a:pt x="10431" y="118"/>
                  </a:lnTo>
                  <a:lnTo>
                    <a:pt x="10312" y="13"/>
                  </a:lnTo>
                  <a:lnTo>
                    <a:pt x="10155" y="0"/>
                  </a:lnTo>
                  <a:lnTo>
                    <a:pt x="10051" y="100"/>
                  </a:lnTo>
                  <a:lnTo>
                    <a:pt x="10035" y="195"/>
                  </a:lnTo>
                  <a:lnTo>
                    <a:pt x="10171" y="310"/>
                  </a:lnTo>
                  <a:lnTo>
                    <a:pt x="10188" y="445"/>
                  </a:lnTo>
                  <a:lnTo>
                    <a:pt x="10221" y="600"/>
                  </a:lnTo>
                  <a:lnTo>
                    <a:pt x="10183" y="867"/>
                  </a:lnTo>
                  <a:lnTo>
                    <a:pt x="9970" y="919"/>
                  </a:lnTo>
                  <a:lnTo>
                    <a:pt x="9786" y="1005"/>
                  </a:lnTo>
                  <a:lnTo>
                    <a:pt x="9681" y="910"/>
                  </a:lnTo>
                  <a:lnTo>
                    <a:pt x="9406" y="984"/>
                  </a:lnTo>
                  <a:lnTo>
                    <a:pt x="9202" y="931"/>
                  </a:lnTo>
                  <a:lnTo>
                    <a:pt x="9082" y="1035"/>
                  </a:lnTo>
                  <a:lnTo>
                    <a:pt x="8772" y="1123"/>
                  </a:lnTo>
                  <a:lnTo>
                    <a:pt x="8631" y="1120"/>
                  </a:lnTo>
                  <a:lnTo>
                    <a:pt x="8599" y="1014"/>
                  </a:lnTo>
                  <a:lnTo>
                    <a:pt x="8421" y="879"/>
                  </a:lnTo>
                  <a:lnTo>
                    <a:pt x="8161" y="805"/>
                  </a:lnTo>
                  <a:lnTo>
                    <a:pt x="7999" y="795"/>
                  </a:lnTo>
                  <a:lnTo>
                    <a:pt x="7863" y="850"/>
                  </a:lnTo>
                  <a:lnTo>
                    <a:pt x="7807" y="744"/>
                  </a:lnTo>
                  <a:lnTo>
                    <a:pt x="7638" y="723"/>
                  </a:lnTo>
                  <a:lnTo>
                    <a:pt x="7515" y="436"/>
                  </a:lnTo>
                  <a:lnTo>
                    <a:pt x="7386" y="430"/>
                  </a:lnTo>
                  <a:lnTo>
                    <a:pt x="7381" y="534"/>
                  </a:lnTo>
                  <a:lnTo>
                    <a:pt x="7251" y="523"/>
                  </a:lnTo>
                  <a:lnTo>
                    <a:pt x="7128" y="549"/>
                  </a:lnTo>
                  <a:lnTo>
                    <a:pt x="7141" y="447"/>
                  </a:lnTo>
                  <a:lnTo>
                    <a:pt x="7023" y="405"/>
                  </a:lnTo>
                  <a:lnTo>
                    <a:pt x="6900" y="508"/>
                  </a:lnTo>
                  <a:lnTo>
                    <a:pt x="6721" y="477"/>
                  </a:lnTo>
                  <a:lnTo>
                    <a:pt x="6708" y="622"/>
                  </a:lnTo>
                  <a:lnTo>
                    <a:pt x="6576" y="697"/>
                  </a:lnTo>
                  <a:lnTo>
                    <a:pt x="6457" y="625"/>
                  </a:lnTo>
                  <a:lnTo>
                    <a:pt x="6274" y="691"/>
                  </a:lnTo>
                  <a:lnTo>
                    <a:pt x="6186" y="787"/>
                  </a:lnTo>
                  <a:lnTo>
                    <a:pt x="6076" y="751"/>
                  </a:lnTo>
                  <a:lnTo>
                    <a:pt x="5961" y="852"/>
                  </a:lnTo>
                  <a:lnTo>
                    <a:pt x="5821" y="772"/>
                  </a:lnTo>
                  <a:lnTo>
                    <a:pt x="5670" y="805"/>
                  </a:lnTo>
                  <a:lnTo>
                    <a:pt x="5497" y="865"/>
                  </a:lnTo>
                  <a:lnTo>
                    <a:pt x="5464" y="772"/>
                  </a:lnTo>
                  <a:lnTo>
                    <a:pt x="5361" y="810"/>
                  </a:lnTo>
                  <a:lnTo>
                    <a:pt x="5346" y="915"/>
                  </a:lnTo>
                  <a:lnTo>
                    <a:pt x="5214" y="988"/>
                  </a:lnTo>
                  <a:lnTo>
                    <a:pt x="4881" y="922"/>
                  </a:lnTo>
                  <a:lnTo>
                    <a:pt x="4593" y="883"/>
                  </a:lnTo>
                  <a:lnTo>
                    <a:pt x="4534" y="988"/>
                  </a:lnTo>
                  <a:lnTo>
                    <a:pt x="4524" y="1299"/>
                  </a:lnTo>
                  <a:lnTo>
                    <a:pt x="4342" y="1216"/>
                  </a:lnTo>
                  <a:lnTo>
                    <a:pt x="4236" y="1386"/>
                  </a:lnTo>
                  <a:lnTo>
                    <a:pt x="4027" y="1410"/>
                  </a:lnTo>
                  <a:lnTo>
                    <a:pt x="3816" y="1348"/>
                  </a:lnTo>
                  <a:lnTo>
                    <a:pt x="3667" y="1228"/>
                  </a:lnTo>
                  <a:lnTo>
                    <a:pt x="3495" y="1330"/>
                  </a:lnTo>
                  <a:lnTo>
                    <a:pt x="3381" y="1305"/>
                  </a:lnTo>
                  <a:lnTo>
                    <a:pt x="3180" y="1402"/>
                  </a:lnTo>
                  <a:lnTo>
                    <a:pt x="3081" y="1543"/>
                  </a:lnTo>
                  <a:lnTo>
                    <a:pt x="2962" y="1651"/>
                  </a:lnTo>
                  <a:lnTo>
                    <a:pt x="2917" y="1798"/>
                  </a:lnTo>
                  <a:lnTo>
                    <a:pt x="2734" y="1795"/>
                  </a:lnTo>
                  <a:lnTo>
                    <a:pt x="2572" y="1927"/>
                  </a:lnTo>
                  <a:lnTo>
                    <a:pt x="2458" y="1813"/>
                  </a:lnTo>
                  <a:lnTo>
                    <a:pt x="2253" y="1815"/>
                  </a:lnTo>
                  <a:lnTo>
                    <a:pt x="2146" y="1912"/>
                  </a:lnTo>
                  <a:lnTo>
                    <a:pt x="1939" y="1869"/>
                  </a:lnTo>
                  <a:lnTo>
                    <a:pt x="1806" y="1917"/>
                  </a:lnTo>
                  <a:lnTo>
                    <a:pt x="1635" y="1911"/>
                  </a:lnTo>
                  <a:lnTo>
                    <a:pt x="1458" y="1944"/>
                  </a:lnTo>
                  <a:lnTo>
                    <a:pt x="1461" y="2142"/>
                  </a:lnTo>
                  <a:lnTo>
                    <a:pt x="1536" y="2161"/>
                  </a:lnTo>
                  <a:lnTo>
                    <a:pt x="1656" y="2290"/>
                  </a:lnTo>
                  <a:lnTo>
                    <a:pt x="1656" y="2425"/>
                  </a:lnTo>
                  <a:lnTo>
                    <a:pt x="1621" y="2590"/>
                  </a:lnTo>
                  <a:lnTo>
                    <a:pt x="1504" y="2662"/>
                  </a:lnTo>
                  <a:lnTo>
                    <a:pt x="1521" y="2758"/>
                  </a:lnTo>
                  <a:lnTo>
                    <a:pt x="1422" y="2785"/>
                  </a:lnTo>
                  <a:lnTo>
                    <a:pt x="1318" y="2770"/>
                  </a:lnTo>
                  <a:lnTo>
                    <a:pt x="1216" y="2833"/>
                  </a:lnTo>
                  <a:lnTo>
                    <a:pt x="1149" y="3067"/>
                  </a:lnTo>
                  <a:lnTo>
                    <a:pt x="1048" y="3217"/>
                  </a:lnTo>
                  <a:lnTo>
                    <a:pt x="991" y="3406"/>
                  </a:lnTo>
                  <a:lnTo>
                    <a:pt x="1020" y="3547"/>
                  </a:lnTo>
                  <a:lnTo>
                    <a:pt x="892" y="3640"/>
                  </a:lnTo>
                  <a:lnTo>
                    <a:pt x="586" y="3658"/>
                  </a:lnTo>
                  <a:lnTo>
                    <a:pt x="496" y="3778"/>
                  </a:lnTo>
                  <a:lnTo>
                    <a:pt x="396" y="3781"/>
                  </a:lnTo>
                  <a:lnTo>
                    <a:pt x="366" y="3835"/>
                  </a:lnTo>
                  <a:lnTo>
                    <a:pt x="405" y="3967"/>
                  </a:lnTo>
                  <a:lnTo>
                    <a:pt x="495" y="4078"/>
                  </a:lnTo>
                  <a:lnTo>
                    <a:pt x="553" y="4222"/>
                  </a:lnTo>
                  <a:lnTo>
                    <a:pt x="484" y="4255"/>
                  </a:lnTo>
                  <a:lnTo>
                    <a:pt x="423" y="4198"/>
                  </a:lnTo>
                  <a:lnTo>
                    <a:pt x="346" y="4198"/>
                  </a:lnTo>
                  <a:lnTo>
                    <a:pt x="379" y="4380"/>
                  </a:lnTo>
                  <a:lnTo>
                    <a:pt x="0" y="467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134" y="1746"/>
              <a:ext cx="150" cy="214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117" y="187"/>
                </a:cxn>
                <a:cxn ang="0">
                  <a:pos x="98" y="177"/>
                </a:cxn>
                <a:cxn ang="0">
                  <a:pos x="80" y="166"/>
                </a:cxn>
                <a:cxn ang="0">
                  <a:pos x="63" y="147"/>
                </a:cxn>
                <a:cxn ang="0">
                  <a:pos x="57" y="105"/>
                </a:cxn>
                <a:cxn ang="0">
                  <a:pos x="35" y="99"/>
                </a:cxn>
                <a:cxn ang="0">
                  <a:pos x="21" y="73"/>
                </a:cxn>
                <a:cxn ang="0">
                  <a:pos x="15" y="51"/>
                </a:cxn>
                <a:cxn ang="0">
                  <a:pos x="0" y="45"/>
                </a:cxn>
                <a:cxn ang="0">
                  <a:pos x="0" y="7"/>
                </a:cxn>
                <a:cxn ang="0">
                  <a:pos x="44" y="9"/>
                </a:cxn>
                <a:cxn ang="0">
                  <a:pos x="71" y="0"/>
                </a:cxn>
                <a:cxn ang="0">
                  <a:pos x="95" y="15"/>
                </a:cxn>
                <a:cxn ang="0">
                  <a:pos x="102" y="45"/>
                </a:cxn>
                <a:cxn ang="0">
                  <a:pos x="66" y="57"/>
                </a:cxn>
                <a:cxn ang="0">
                  <a:pos x="68" y="93"/>
                </a:cxn>
                <a:cxn ang="0">
                  <a:pos x="92" y="145"/>
                </a:cxn>
                <a:cxn ang="0">
                  <a:pos x="108" y="159"/>
                </a:cxn>
                <a:cxn ang="0">
                  <a:pos x="125" y="169"/>
                </a:cxn>
                <a:cxn ang="0">
                  <a:pos x="137" y="163"/>
                </a:cxn>
                <a:cxn ang="0">
                  <a:pos x="150" y="183"/>
                </a:cxn>
                <a:cxn ang="0">
                  <a:pos x="144" y="214"/>
                </a:cxn>
              </a:cxnLst>
              <a:rect l="0" t="0" r="r" b="b"/>
              <a:pathLst>
                <a:path w="150" h="214">
                  <a:moveTo>
                    <a:pt x="144" y="214"/>
                  </a:moveTo>
                  <a:lnTo>
                    <a:pt x="117" y="187"/>
                  </a:lnTo>
                  <a:lnTo>
                    <a:pt x="98" y="177"/>
                  </a:lnTo>
                  <a:lnTo>
                    <a:pt x="80" y="166"/>
                  </a:lnTo>
                  <a:lnTo>
                    <a:pt x="63" y="147"/>
                  </a:lnTo>
                  <a:lnTo>
                    <a:pt x="57" y="105"/>
                  </a:lnTo>
                  <a:lnTo>
                    <a:pt x="35" y="99"/>
                  </a:lnTo>
                  <a:lnTo>
                    <a:pt x="21" y="73"/>
                  </a:lnTo>
                  <a:lnTo>
                    <a:pt x="15" y="51"/>
                  </a:lnTo>
                  <a:lnTo>
                    <a:pt x="0" y="45"/>
                  </a:lnTo>
                  <a:lnTo>
                    <a:pt x="0" y="7"/>
                  </a:lnTo>
                  <a:lnTo>
                    <a:pt x="44" y="9"/>
                  </a:lnTo>
                  <a:lnTo>
                    <a:pt x="71" y="0"/>
                  </a:lnTo>
                  <a:lnTo>
                    <a:pt x="95" y="15"/>
                  </a:lnTo>
                  <a:lnTo>
                    <a:pt x="102" y="45"/>
                  </a:lnTo>
                  <a:lnTo>
                    <a:pt x="66" y="57"/>
                  </a:lnTo>
                  <a:lnTo>
                    <a:pt x="68" y="93"/>
                  </a:lnTo>
                  <a:lnTo>
                    <a:pt x="92" y="145"/>
                  </a:lnTo>
                  <a:lnTo>
                    <a:pt x="108" y="159"/>
                  </a:lnTo>
                  <a:lnTo>
                    <a:pt x="125" y="169"/>
                  </a:lnTo>
                  <a:lnTo>
                    <a:pt x="137" y="163"/>
                  </a:lnTo>
                  <a:lnTo>
                    <a:pt x="150" y="183"/>
                  </a:lnTo>
                  <a:lnTo>
                    <a:pt x="144" y="21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1338" y="2338"/>
              <a:ext cx="164" cy="191"/>
            </a:xfrm>
            <a:custGeom>
              <a:avLst/>
              <a:gdLst/>
              <a:ahLst/>
              <a:cxnLst>
                <a:cxn ang="0">
                  <a:pos x="138" y="189"/>
                </a:cxn>
                <a:cxn ang="0">
                  <a:pos x="159" y="191"/>
                </a:cxn>
                <a:cxn ang="0">
                  <a:pos x="164" y="162"/>
                </a:cxn>
                <a:cxn ang="0">
                  <a:pos x="135" y="117"/>
                </a:cxn>
                <a:cxn ang="0">
                  <a:pos x="136" y="91"/>
                </a:cxn>
                <a:cxn ang="0">
                  <a:pos x="128" y="95"/>
                </a:cxn>
                <a:cxn ang="0">
                  <a:pos x="108" y="105"/>
                </a:cxn>
                <a:cxn ang="0">
                  <a:pos x="98" y="78"/>
                </a:cxn>
                <a:cxn ang="0">
                  <a:pos x="102" y="33"/>
                </a:cxn>
                <a:cxn ang="0">
                  <a:pos x="92" y="18"/>
                </a:cxn>
                <a:cxn ang="0">
                  <a:pos x="91" y="0"/>
                </a:cxn>
                <a:cxn ang="0">
                  <a:pos x="80" y="6"/>
                </a:cxn>
                <a:cxn ang="0">
                  <a:pos x="71" y="21"/>
                </a:cxn>
                <a:cxn ang="0">
                  <a:pos x="78" y="39"/>
                </a:cxn>
                <a:cxn ang="0">
                  <a:pos x="53" y="75"/>
                </a:cxn>
                <a:cxn ang="0">
                  <a:pos x="44" y="36"/>
                </a:cxn>
                <a:cxn ang="0">
                  <a:pos x="14" y="44"/>
                </a:cxn>
                <a:cxn ang="0">
                  <a:pos x="17" y="81"/>
                </a:cxn>
                <a:cxn ang="0">
                  <a:pos x="11" y="99"/>
                </a:cxn>
                <a:cxn ang="0">
                  <a:pos x="11" y="116"/>
                </a:cxn>
                <a:cxn ang="0">
                  <a:pos x="0" y="136"/>
                </a:cxn>
                <a:cxn ang="0">
                  <a:pos x="21" y="152"/>
                </a:cxn>
                <a:cxn ang="0">
                  <a:pos x="45" y="136"/>
                </a:cxn>
                <a:cxn ang="0">
                  <a:pos x="39" y="113"/>
                </a:cxn>
                <a:cxn ang="0">
                  <a:pos x="33" y="95"/>
                </a:cxn>
                <a:cxn ang="0">
                  <a:pos x="51" y="101"/>
                </a:cxn>
                <a:cxn ang="0">
                  <a:pos x="60" y="165"/>
                </a:cxn>
                <a:cxn ang="0">
                  <a:pos x="80" y="173"/>
                </a:cxn>
                <a:cxn ang="0">
                  <a:pos x="93" y="164"/>
                </a:cxn>
                <a:cxn ang="0">
                  <a:pos x="116" y="167"/>
                </a:cxn>
                <a:cxn ang="0">
                  <a:pos x="138" y="189"/>
                </a:cxn>
              </a:cxnLst>
              <a:rect l="0" t="0" r="r" b="b"/>
              <a:pathLst>
                <a:path w="164" h="191">
                  <a:moveTo>
                    <a:pt x="138" y="189"/>
                  </a:moveTo>
                  <a:lnTo>
                    <a:pt x="159" y="191"/>
                  </a:lnTo>
                  <a:lnTo>
                    <a:pt x="164" y="162"/>
                  </a:lnTo>
                  <a:lnTo>
                    <a:pt x="135" y="117"/>
                  </a:lnTo>
                  <a:lnTo>
                    <a:pt x="136" y="91"/>
                  </a:lnTo>
                  <a:lnTo>
                    <a:pt x="128" y="95"/>
                  </a:lnTo>
                  <a:lnTo>
                    <a:pt x="108" y="105"/>
                  </a:lnTo>
                  <a:lnTo>
                    <a:pt x="98" y="78"/>
                  </a:lnTo>
                  <a:lnTo>
                    <a:pt x="102" y="33"/>
                  </a:lnTo>
                  <a:lnTo>
                    <a:pt x="92" y="18"/>
                  </a:lnTo>
                  <a:lnTo>
                    <a:pt x="91" y="0"/>
                  </a:lnTo>
                  <a:lnTo>
                    <a:pt x="80" y="6"/>
                  </a:lnTo>
                  <a:lnTo>
                    <a:pt x="71" y="21"/>
                  </a:lnTo>
                  <a:lnTo>
                    <a:pt x="78" y="39"/>
                  </a:lnTo>
                  <a:lnTo>
                    <a:pt x="53" y="75"/>
                  </a:lnTo>
                  <a:lnTo>
                    <a:pt x="44" y="36"/>
                  </a:lnTo>
                  <a:lnTo>
                    <a:pt x="14" y="44"/>
                  </a:lnTo>
                  <a:lnTo>
                    <a:pt x="17" y="81"/>
                  </a:lnTo>
                  <a:lnTo>
                    <a:pt x="11" y="99"/>
                  </a:lnTo>
                  <a:lnTo>
                    <a:pt x="11" y="116"/>
                  </a:lnTo>
                  <a:lnTo>
                    <a:pt x="0" y="136"/>
                  </a:lnTo>
                  <a:lnTo>
                    <a:pt x="21" y="152"/>
                  </a:lnTo>
                  <a:lnTo>
                    <a:pt x="45" y="136"/>
                  </a:lnTo>
                  <a:lnTo>
                    <a:pt x="39" y="113"/>
                  </a:lnTo>
                  <a:lnTo>
                    <a:pt x="33" y="95"/>
                  </a:lnTo>
                  <a:cubicBezTo>
                    <a:pt x="35" y="96"/>
                    <a:pt x="47" y="89"/>
                    <a:pt x="51" y="101"/>
                  </a:cubicBezTo>
                  <a:cubicBezTo>
                    <a:pt x="55" y="113"/>
                    <a:pt x="55" y="153"/>
                    <a:pt x="60" y="165"/>
                  </a:cubicBezTo>
                  <a:lnTo>
                    <a:pt x="80" y="173"/>
                  </a:lnTo>
                  <a:lnTo>
                    <a:pt x="93" y="164"/>
                  </a:lnTo>
                  <a:lnTo>
                    <a:pt x="116" y="167"/>
                  </a:lnTo>
                  <a:lnTo>
                    <a:pt x="138" y="18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1424" y="2179"/>
              <a:ext cx="63" cy="9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39" y="0"/>
                </a:cxn>
                <a:cxn ang="0">
                  <a:pos x="12" y="20"/>
                </a:cxn>
                <a:cxn ang="0">
                  <a:pos x="5" y="68"/>
                </a:cxn>
                <a:cxn ang="0">
                  <a:pos x="0" y="98"/>
                </a:cxn>
                <a:cxn ang="0">
                  <a:pos x="43" y="98"/>
                </a:cxn>
                <a:cxn ang="0">
                  <a:pos x="48" y="62"/>
                </a:cxn>
                <a:cxn ang="0">
                  <a:pos x="61" y="47"/>
                </a:cxn>
                <a:cxn ang="0">
                  <a:pos x="63" y="12"/>
                </a:cxn>
              </a:cxnLst>
              <a:rect l="0" t="0" r="r" b="b"/>
              <a:pathLst>
                <a:path w="63" h="98">
                  <a:moveTo>
                    <a:pt x="63" y="12"/>
                  </a:moveTo>
                  <a:lnTo>
                    <a:pt x="39" y="0"/>
                  </a:lnTo>
                  <a:lnTo>
                    <a:pt x="12" y="20"/>
                  </a:lnTo>
                  <a:lnTo>
                    <a:pt x="5" y="68"/>
                  </a:lnTo>
                  <a:lnTo>
                    <a:pt x="0" y="98"/>
                  </a:lnTo>
                  <a:lnTo>
                    <a:pt x="43" y="98"/>
                  </a:lnTo>
                  <a:lnTo>
                    <a:pt x="48" y="62"/>
                  </a:lnTo>
                  <a:lnTo>
                    <a:pt x="61" y="47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1437" y="2584"/>
              <a:ext cx="129" cy="131"/>
            </a:xfrm>
            <a:custGeom>
              <a:avLst/>
              <a:gdLst/>
              <a:ahLst/>
              <a:cxnLst>
                <a:cxn ang="0">
                  <a:pos x="72" y="131"/>
                </a:cxn>
                <a:cxn ang="0">
                  <a:pos x="54" y="113"/>
                </a:cxn>
                <a:cxn ang="0">
                  <a:pos x="30" y="86"/>
                </a:cxn>
                <a:cxn ang="0">
                  <a:pos x="15" y="68"/>
                </a:cxn>
                <a:cxn ang="0">
                  <a:pos x="11" y="48"/>
                </a:cxn>
                <a:cxn ang="0">
                  <a:pos x="0" y="17"/>
                </a:cxn>
                <a:cxn ang="0">
                  <a:pos x="21" y="0"/>
                </a:cxn>
                <a:cxn ang="0">
                  <a:pos x="39" y="26"/>
                </a:cxn>
                <a:cxn ang="0">
                  <a:pos x="57" y="41"/>
                </a:cxn>
                <a:cxn ang="0">
                  <a:pos x="77" y="38"/>
                </a:cxn>
                <a:cxn ang="0">
                  <a:pos x="98" y="54"/>
                </a:cxn>
                <a:cxn ang="0">
                  <a:pos x="120" y="56"/>
                </a:cxn>
                <a:cxn ang="0">
                  <a:pos x="120" y="75"/>
                </a:cxn>
                <a:cxn ang="0">
                  <a:pos x="129" y="104"/>
                </a:cxn>
                <a:cxn ang="0">
                  <a:pos x="86" y="89"/>
                </a:cxn>
                <a:cxn ang="0">
                  <a:pos x="71" y="105"/>
                </a:cxn>
                <a:cxn ang="0">
                  <a:pos x="81" y="117"/>
                </a:cxn>
                <a:cxn ang="0">
                  <a:pos x="72" y="131"/>
                </a:cxn>
              </a:cxnLst>
              <a:rect l="0" t="0" r="r" b="b"/>
              <a:pathLst>
                <a:path w="129" h="131">
                  <a:moveTo>
                    <a:pt x="72" y="131"/>
                  </a:moveTo>
                  <a:lnTo>
                    <a:pt x="54" y="113"/>
                  </a:lnTo>
                  <a:lnTo>
                    <a:pt x="30" y="86"/>
                  </a:lnTo>
                  <a:lnTo>
                    <a:pt x="15" y="68"/>
                  </a:lnTo>
                  <a:lnTo>
                    <a:pt x="11" y="48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39" y="26"/>
                  </a:lnTo>
                  <a:lnTo>
                    <a:pt x="57" y="41"/>
                  </a:lnTo>
                  <a:lnTo>
                    <a:pt x="77" y="38"/>
                  </a:lnTo>
                  <a:lnTo>
                    <a:pt x="98" y="54"/>
                  </a:lnTo>
                  <a:lnTo>
                    <a:pt x="120" y="56"/>
                  </a:lnTo>
                  <a:lnTo>
                    <a:pt x="120" y="75"/>
                  </a:lnTo>
                  <a:lnTo>
                    <a:pt x="129" y="104"/>
                  </a:lnTo>
                  <a:lnTo>
                    <a:pt x="86" y="89"/>
                  </a:lnTo>
                  <a:lnTo>
                    <a:pt x="71" y="105"/>
                  </a:lnTo>
                  <a:lnTo>
                    <a:pt x="81" y="117"/>
                  </a:lnTo>
                  <a:lnTo>
                    <a:pt x="72" y="1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2426" y="3583"/>
              <a:ext cx="981" cy="333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76" y="268"/>
                </a:cxn>
                <a:cxn ang="0">
                  <a:pos x="217" y="345"/>
                </a:cxn>
                <a:cxn ang="0">
                  <a:pos x="376" y="390"/>
                </a:cxn>
                <a:cxn ang="0">
                  <a:pos x="349" y="25"/>
                </a:cxn>
                <a:cxn ang="0">
                  <a:pos x="481" y="267"/>
                </a:cxn>
                <a:cxn ang="0">
                  <a:pos x="822" y="360"/>
                </a:cxn>
                <a:cxn ang="0">
                  <a:pos x="1011" y="226"/>
                </a:cxn>
                <a:cxn ang="0">
                  <a:pos x="1230" y="297"/>
                </a:cxn>
                <a:cxn ang="0">
                  <a:pos x="1008" y="400"/>
                </a:cxn>
                <a:cxn ang="0">
                  <a:pos x="1281" y="466"/>
                </a:cxn>
                <a:cxn ang="0">
                  <a:pos x="1321" y="658"/>
                </a:cxn>
                <a:cxn ang="0">
                  <a:pos x="1464" y="699"/>
                </a:cxn>
                <a:cxn ang="0">
                  <a:pos x="1894" y="631"/>
                </a:cxn>
                <a:cxn ang="0">
                  <a:pos x="2305" y="600"/>
                </a:cxn>
                <a:cxn ang="0">
                  <a:pos x="2691" y="610"/>
                </a:cxn>
                <a:cxn ang="0">
                  <a:pos x="2914" y="753"/>
                </a:cxn>
                <a:cxn ang="0">
                  <a:pos x="3382" y="840"/>
                </a:cxn>
                <a:cxn ang="0">
                  <a:pos x="3706" y="790"/>
                </a:cxn>
                <a:cxn ang="0">
                  <a:pos x="3907" y="717"/>
                </a:cxn>
                <a:cxn ang="0">
                  <a:pos x="3931" y="1021"/>
                </a:cxn>
                <a:cxn ang="0">
                  <a:pos x="3978" y="1195"/>
                </a:cxn>
                <a:cxn ang="0">
                  <a:pos x="4188" y="1113"/>
                </a:cxn>
                <a:cxn ang="0">
                  <a:pos x="4321" y="873"/>
                </a:cxn>
                <a:cxn ang="0">
                  <a:pos x="4876" y="822"/>
                </a:cxn>
                <a:cxn ang="0">
                  <a:pos x="4807" y="1392"/>
                </a:cxn>
                <a:cxn ang="0">
                  <a:pos x="3631" y="1488"/>
                </a:cxn>
                <a:cxn ang="0">
                  <a:pos x="3178" y="1533"/>
                </a:cxn>
                <a:cxn ang="0">
                  <a:pos x="2811" y="1636"/>
                </a:cxn>
                <a:cxn ang="0">
                  <a:pos x="2359" y="1588"/>
                </a:cxn>
                <a:cxn ang="0">
                  <a:pos x="2182" y="1609"/>
                </a:cxn>
                <a:cxn ang="0">
                  <a:pos x="2113" y="1263"/>
                </a:cxn>
                <a:cxn ang="0">
                  <a:pos x="1773" y="1171"/>
                </a:cxn>
                <a:cxn ang="0">
                  <a:pos x="1351" y="1047"/>
                </a:cxn>
                <a:cxn ang="0">
                  <a:pos x="979" y="1051"/>
                </a:cxn>
                <a:cxn ang="0">
                  <a:pos x="637" y="975"/>
                </a:cxn>
                <a:cxn ang="0">
                  <a:pos x="141" y="987"/>
                </a:cxn>
              </a:cxnLst>
              <a:rect l="0" t="0" r="r" b="b"/>
              <a:pathLst>
                <a:path w="4905" h="1666">
                  <a:moveTo>
                    <a:pt x="141" y="987"/>
                  </a:moveTo>
                  <a:lnTo>
                    <a:pt x="0" y="802"/>
                  </a:lnTo>
                  <a:lnTo>
                    <a:pt x="75" y="504"/>
                  </a:lnTo>
                  <a:lnTo>
                    <a:pt x="76" y="268"/>
                  </a:lnTo>
                  <a:lnTo>
                    <a:pt x="151" y="147"/>
                  </a:lnTo>
                  <a:lnTo>
                    <a:pt x="217" y="345"/>
                  </a:lnTo>
                  <a:lnTo>
                    <a:pt x="276" y="400"/>
                  </a:lnTo>
                  <a:lnTo>
                    <a:pt x="376" y="390"/>
                  </a:lnTo>
                  <a:lnTo>
                    <a:pt x="322" y="195"/>
                  </a:lnTo>
                  <a:lnTo>
                    <a:pt x="349" y="25"/>
                  </a:lnTo>
                  <a:lnTo>
                    <a:pt x="465" y="0"/>
                  </a:lnTo>
                  <a:lnTo>
                    <a:pt x="481" y="267"/>
                  </a:lnTo>
                  <a:lnTo>
                    <a:pt x="558" y="346"/>
                  </a:lnTo>
                  <a:lnTo>
                    <a:pt x="822" y="360"/>
                  </a:lnTo>
                  <a:lnTo>
                    <a:pt x="967" y="315"/>
                  </a:lnTo>
                  <a:lnTo>
                    <a:pt x="1011" y="226"/>
                  </a:lnTo>
                  <a:lnTo>
                    <a:pt x="1174" y="205"/>
                  </a:lnTo>
                  <a:lnTo>
                    <a:pt x="1230" y="297"/>
                  </a:lnTo>
                  <a:lnTo>
                    <a:pt x="1173" y="387"/>
                  </a:lnTo>
                  <a:lnTo>
                    <a:pt x="1008" y="400"/>
                  </a:lnTo>
                  <a:lnTo>
                    <a:pt x="1191" y="511"/>
                  </a:lnTo>
                  <a:lnTo>
                    <a:pt x="1281" y="466"/>
                  </a:lnTo>
                  <a:lnTo>
                    <a:pt x="1311" y="492"/>
                  </a:lnTo>
                  <a:lnTo>
                    <a:pt x="1321" y="658"/>
                  </a:lnTo>
                  <a:lnTo>
                    <a:pt x="1395" y="721"/>
                  </a:lnTo>
                  <a:lnTo>
                    <a:pt x="1464" y="699"/>
                  </a:lnTo>
                  <a:lnTo>
                    <a:pt x="1741" y="687"/>
                  </a:lnTo>
                  <a:lnTo>
                    <a:pt x="1894" y="631"/>
                  </a:lnTo>
                  <a:lnTo>
                    <a:pt x="2191" y="580"/>
                  </a:lnTo>
                  <a:lnTo>
                    <a:pt x="2305" y="600"/>
                  </a:lnTo>
                  <a:lnTo>
                    <a:pt x="2491" y="601"/>
                  </a:lnTo>
                  <a:lnTo>
                    <a:pt x="2691" y="610"/>
                  </a:lnTo>
                  <a:lnTo>
                    <a:pt x="2737" y="721"/>
                  </a:lnTo>
                  <a:lnTo>
                    <a:pt x="2914" y="753"/>
                  </a:lnTo>
                  <a:lnTo>
                    <a:pt x="3291" y="736"/>
                  </a:lnTo>
                  <a:lnTo>
                    <a:pt x="3382" y="840"/>
                  </a:lnTo>
                  <a:lnTo>
                    <a:pt x="3547" y="826"/>
                  </a:lnTo>
                  <a:lnTo>
                    <a:pt x="3706" y="790"/>
                  </a:lnTo>
                  <a:lnTo>
                    <a:pt x="3786" y="702"/>
                  </a:lnTo>
                  <a:lnTo>
                    <a:pt x="3907" y="717"/>
                  </a:lnTo>
                  <a:lnTo>
                    <a:pt x="3907" y="871"/>
                  </a:lnTo>
                  <a:lnTo>
                    <a:pt x="3931" y="1021"/>
                  </a:lnTo>
                  <a:lnTo>
                    <a:pt x="3901" y="1170"/>
                  </a:lnTo>
                  <a:lnTo>
                    <a:pt x="3978" y="1195"/>
                  </a:lnTo>
                  <a:lnTo>
                    <a:pt x="4059" y="1210"/>
                  </a:lnTo>
                  <a:lnTo>
                    <a:pt x="4188" y="1113"/>
                  </a:lnTo>
                  <a:lnTo>
                    <a:pt x="4311" y="1032"/>
                  </a:lnTo>
                  <a:lnTo>
                    <a:pt x="4321" y="873"/>
                  </a:lnTo>
                  <a:lnTo>
                    <a:pt x="4540" y="1032"/>
                  </a:lnTo>
                  <a:lnTo>
                    <a:pt x="4876" y="822"/>
                  </a:lnTo>
                  <a:lnTo>
                    <a:pt x="4905" y="1200"/>
                  </a:lnTo>
                  <a:lnTo>
                    <a:pt x="4807" y="1392"/>
                  </a:lnTo>
                  <a:lnTo>
                    <a:pt x="3951" y="1464"/>
                  </a:lnTo>
                  <a:lnTo>
                    <a:pt x="3631" y="1488"/>
                  </a:lnTo>
                  <a:lnTo>
                    <a:pt x="3319" y="1495"/>
                  </a:lnTo>
                  <a:lnTo>
                    <a:pt x="3178" y="1533"/>
                  </a:lnTo>
                  <a:lnTo>
                    <a:pt x="2926" y="1572"/>
                  </a:lnTo>
                  <a:lnTo>
                    <a:pt x="2811" y="1636"/>
                  </a:lnTo>
                  <a:lnTo>
                    <a:pt x="2466" y="1650"/>
                  </a:lnTo>
                  <a:lnTo>
                    <a:pt x="2359" y="1588"/>
                  </a:lnTo>
                  <a:lnTo>
                    <a:pt x="2271" y="1666"/>
                  </a:lnTo>
                  <a:lnTo>
                    <a:pt x="2182" y="1609"/>
                  </a:lnTo>
                  <a:lnTo>
                    <a:pt x="2191" y="1420"/>
                  </a:lnTo>
                  <a:lnTo>
                    <a:pt x="2113" y="1263"/>
                  </a:lnTo>
                  <a:lnTo>
                    <a:pt x="1881" y="1291"/>
                  </a:lnTo>
                  <a:lnTo>
                    <a:pt x="1773" y="1171"/>
                  </a:lnTo>
                  <a:lnTo>
                    <a:pt x="1579" y="1138"/>
                  </a:lnTo>
                  <a:lnTo>
                    <a:pt x="1351" y="1047"/>
                  </a:lnTo>
                  <a:lnTo>
                    <a:pt x="1141" y="1030"/>
                  </a:lnTo>
                  <a:lnTo>
                    <a:pt x="979" y="1051"/>
                  </a:lnTo>
                  <a:lnTo>
                    <a:pt x="850" y="1017"/>
                  </a:lnTo>
                  <a:lnTo>
                    <a:pt x="637" y="975"/>
                  </a:lnTo>
                  <a:lnTo>
                    <a:pt x="457" y="960"/>
                  </a:lnTo>
                  <a:lnTo>
                    <a:pt x="141" y="9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2204" y="3270"/>
              <a:ext cx="88" cy="111"/>
            </a:xfrm>
            <a:custGeom>
              <a:avLst/>
              <a:gdLst/>
              <a:ahLst/>
              <a:cxnLst>
                <a:cxn ang="0">
                  <a:pos x="41" y="111"/>
                </a:cxn>
                <a:cxn ang="0">
                  <a:pos x="13" y="82"/>
                </a:cxn>
                <a:cxn ang="0">
                  <a:pos x="16" y="52"/>
                </a:cxn>
                <a:cxn ang="0">
                  <a:pos x="0" y="27"/>
                </a:cxn>
                <a:cxn ang="0">
                  <a:pos x="19" y="0"/>
                </a:cxn>
                <a:cxn ang="0">
                  <a:pos x="34" y="18"/>
                </a:cxn>
                <a:cxn ang="0">
                  <a:pos x="51" y="43"/>
                </a:cxn>
                <a:cxn ang="0">
                  <a:pos x="78" y="60"/>
                </a:cxn>
                <a:cxn ang="0">
                  <a:pos x="88" y="75"/>
                </a:cxn>
                <a:cxn ang="0">
                  <a:pos x="58" y="78"/>
                </a:cxn>
                <a:cxn ang="0">
                  <a:pos x="67" y="111"/>
                </a:cxn>
                <a:cxn ang="0">
                  <a:pos x="41" y="111"/>
                </a:cxn>
              </a:cxnLst>
              <a:rect l="0" t="0" r="r" b="b"/>
              <a:pathLst>
                <a:path w="88" h="111">
                  <a:moveTo>
                    <a:pt x="41" y="111"/>
                  </a:moveTo>
                  <a:lnTo>
                    <a:pt x="13" y="82"/>
                  </a:lnTo>
                  <a:lnTo>
                    <a:pt x="16" y="52"/>
                  </a:lnTo>
                  <a:lnTo>
                    <a:pt x="0" y="27"/>
                  </a:lnTo>
                  <a:lnTo>
                    <a:pt x="19" y="0"/>
                  </a:lnTo>
                  <a:lnTo>
                    <a:pt x="34" y="18"/>
                  </a:lnTo>
                  <a:lnTo>
                    <a:pt x="51" y="43"/>
                  </a:lnTo>
                  <a:lnTo>
                    <a:pt x="78" y="60"/>
                  </a:lnTo>
                  <a:lnTo>
                    <a:pt x="88" y="75"/>
                  </a:lnTo>
                  <a:lnTo>
                    <a:pt x="58" y="78"/>
                  </a:lnTo>
                  <a:lnTo>
                    <a:pt x="67" y="111"/>
                  </a:lnTo>
                  <a:lnTo>
                    <a:pt x="41" y="11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3480" y="2644"/>
              <a:ext cx="168" cy="87"/>
            </a:xfrm>
            <a:custGeom>
              <a:avLst/>
              <a:gdLst/>
              <a:ahLst/>
              <a:cxnLst>
                <a:cxn ang="0">
                  <a:pos x="98" y="87"/>
                </a:cxn>
                <a:cxn ang="0">
                  <a:pos x="57" y="48"/>
                </a:cxn>
                <a:cxn ang="0">
                  <a:pos x="35" y="51"/>
                </a:cxn>
                <a:cxn ang="0">
                  <a:pos x="9" y="65"/>
                </a:cxn>
                <a:cxn ang="0">
                  <a:pos x="0" y="38"/>
                </a:cxn>
                <a:cxn ang="0">
                  <a:pos x="39" y="3"/>
                </a:cxn>
                <a:cxn ang="0">
                  <a:pos x="74" y="0"/>
                </a:cxn>
                <a:cxn ang="0">
                  <a:pos x="80" y="11"/>
                </a:cxn>
                <a:cxn ang="0">
                  <a:pos x="101" y="3"/>
                </a:cxn>
                <a:cxn ang="0">
                  <a:pos x="131" y="21"/>
                </a:cxn>
                <a:cxn ang="0">
                  <a:pos x="168" y="24"/>
                </a:cxn>
                <a:cxn ang="0">
                  <a:pos x="144" y="50"/>
                </a:cxn>
                <a:cxn ang="0">
                  <a:pos x="98" y="87"/>
                </a:cxn>
              </a:cxnLst>
              <a:rect l="0" t="0" r="r" b="b"/>
              <a:pathLst>
                <a:path w="168" h="87">
                  <a:moveTo>
                    <a:pt x="98" y="87"/>
                  </a:moveTo>
                  <a:lnTo>
                    <a:pt x="57" y="48"/>
                  </a:lnTo>
                  <a:lnTo>
                    <a:pt x="35" y="51"/>
                  </a:lnTo>
                  <a:lnTo>
                    <a:pt x="9" y="65"/>
                  </a:lnTo>
                  <a:lnTo>
                    <a:pt x="0" y="38"/>
                  </a:lnTo>
                  <a:lnTo>
                    <a:pt x="39" y="3"/>
                  </a:lnTo>
                  <a:lnTo>
                    <a:pt x="74" y="0"/>
                  </a:lnTo>
                  <a:lnTo>
                    <a:pt x="80" y="11"/>
                  </a:lnTo>
                  <a:lnTo>
                    <a:pt x="101" y="3"/>
                  </a:lnTo>
                  <a:lnTo>
                    <a:pt x="131" y="21"/>
                  </a:lnTo>
                  <a:lnTo>
                    <a:pt x="168" y="24"/>
                  </a:lnTo>
                  <a:lnTo>
                    <a:pt x="144" y="50"/>
                  </a:lnTo>
                  <a:lnTo>
                    <a:pt x="98" y="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3278" y="2707"/>
              <a:ext cx="133" cy="84"/>
            </a:xfrm>
            <a:custGeom>
              <a:avLst/>
              <a:gdLst/>
              <a:ahLst/>
              <a:cxnLst>
                <a:cxn ang="0">
                  <a:pos x="10" y="84"/>
                </a:cxn>
                <a:cxn ang="0">
                  <a:pos x="0" y="63"/>
                </a:cxn>
                <a:cxn ang="0">
                  <a:pos x="34" y="21"/>
                </a:cxn>
                <a:cxn ang="0">
                  <a:pos x="81" y="21"/>
                </a:cxn>
                <a:cxn ang="0">
                  <a:pos x="106" y="0"/>
                </a:cxn>
                <a:cxn ang="0">
                  <a:pos x="133" y="0"/>
                </a:cxn>
                <a:cxn ang="0">
                  <a:pos x="112" y="26"/>
                </a:cxn>
                <a:cxn ang="0">
                  <a:pos x="101" y="39"/>
                </a:cxn>
                <a:cxn ang="0">
                  <a:pos x="75" y="57"/>
                </a:cxn>
                <a:cxn ang="0">
                  <a:pos x="49" y="56"/>
                </a:cxn>
                <a:cxn ang="0">
                  <a:pos x="10" y="84"/>
                </a:cxn>
              </a:cxnLst>
              <a:rect l="0" t="0" r="r" b="b"/>
              <a:pathLst>
                <a:path w="133" h="84">
                  <a:moveTo>
                    <a:pt x="10" y="84"/>
                  </a:moveTo>
                  <a:lnTo>
                    <a:pt x="0" y="63"/>
                  </a:lnTo>
                  <a:lnTo>
                    <a:pt x="34" y="21"/>
                  </a:lnTo>
                  <a:lnTo>
                    <a:pt x="81" y="21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12" y="26"/>
                  </a:lnTo>
                  <a:lnTo>
                    <a:pt x="101" y="39"/>
                  </a:lnTo>
                  <a:lnTo>
                    <a:pt x="75" y="57"/>
                  </a:lnTo>
                  <a:lnTo>
                    <a:pt x="49" y="56"/>
                  </a:lnTo>
                  <a:lnTo>
                    <a:pt x="10" y="8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3888" y="3234"/>
              <a:ext cx="194" cy="238"/>
            </a:xfrm>
            <a:custGeom>
              <a:avLst/>
              <a:gdLst/>
              <a:ahLst/>
              <a:cxnLst>
                <a:cxn ang="0">
                  <a:pos x="9" y="234"/>
                </a:cxn>
                <a:cxn ang="0">
                  <a:pos x="44" y="238"/>
                </a:cxn>
                <a:cxn ang="0">
                  <a:pos x="78" y="199"/>
                </a:cxn>
                <a:cxn ang="0">
                  <a:pos x="87" y="180"/>
                </a:cxn>
                <a:cxn ang="0">
                  <a:pos x="120" y="166"/>
                </a:cxn>
                <a:cxn ang="0">
                  <a:pos x="143" y="169"/>
                </a:cxn>
                <a:cxn ang="0">
                  <a:pos x="138" y="144"/>
                </a:cxn>
                <a:cxn ang="0">
                  <a:pos x="138" y="124"/>
                </a:cxn>
                <a:cxn ang="0">
                  <a:pos x="158" y="108"/>
                </a:cxn>
                <a:cxn ang="0">
                  <a:pos x="194" y="0"/>
                </a:cxn>
                <a:cxn ang="0">
                  <a:pos x="162" y="3"/>
                </a:cxn>
                <a:cxn ang="0">
                  <a:pos x="116" y="22"/>
                </a:cxn>
                <a:cxn ang="0">
                  <a:pos x="36" y="79"/>
                </a:cxn>
                <a:cxn ang="0">
                  <a:pos x="26" y="109"/>
                </a:cxn>
                <a:cxn ang="0">
                  <a:pos x="0" y="126"/>
                </a:cxn>
                <a:cxn ang="0">
                  <a:pos x="21" y="162"/>
                </a:cxn>
                <a:cxn ang="0">
                  <a:pos x="23" y="192"/>
                </a:cxn>
                <a:cxn ang="0">
                  <a:pos x="9" y="234"/>
                </a:cxn>
              </a:cxnLst>
              <a:rect l="0" t="0" r="r" b="b"/>
              <a:pathLst>
                <a:path w="194" h="238">
                  <a:moveTo>
                    <a:pt x="9" y="234"/>
                  </a:moveTo>
                  <a:lnTo>
                    <a:pt x="44" y="238"/>
                  </a:lnTo>
                  <a:lnTo>
                    <a:pt x="78" y="199"/>
                  </a:lnTo>
                  <a:lnTo>
                    <a:pt x="87" y="180"/>
                  </a:lnTo>
                  <a:lnTo>
                    <a:pt x="120" y="166"/>
                  </a:lnTo>
                  <a:lnTo>
                    <a:pt x="143" y="169"/>
                  </a:lnTo>
                  <a:lnTo>
                    <a:pt x="138" y="144"/>
                  </a:lnTo>
                  <a:lnTo>
                    <a:pt x="138" y="124"/>
                  </a:lnTo>
                  <a:lnTo>
                    <a:pt x="158" y="108"/>
                  </a:lnTo>
                  <a:lnTo>
                    <a:pt x="194" y="0"/>
                  </a:lnTo>
                  <a:lnTo>
                    <a:pt x="162" y="3"/>
                  </a:lnTo>
                  <a:lnTo>
                    <a:pt x="116" y="22"/>
                  </a:lnTo>
                  <a:lnTo>
                    <a:pt x="36" y="79"/>
                  </a:lnTo>
                  <a:lnTo>
                    <a:pt x="26" y="109"/>
                  </a:lnTo>
                  <a:lnTo>
                    <a:pt x="0" y="126"/>
                  </a:lnTo>
                  <a:lnTo>
                    <a:pt x="21" y="162"/>
                  </a:lnTo>
                  <a:lnTo>
                    <a:pt x="23" y="192"/>
                  </a:lnTo>
                  <a:lnTo>
                    <a:pt x="9" y="23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3674" y="3516"/>
              <a:ext cx="72" cy="180"/>
            </a:xfrm>
            <a:custGeom>
              <a:avLst/>
              <a:gdLst/>
              <a:ahLst/>
              <a:cxnLst>
                <a:cxn ang="0">
                  <a:pos x="24" y="180"/>
                </a:cxn>
                <a:cxn ang="0">
                  <a:pos x="6" y="165"/>
                </a:cxn>
                <a:cxn ang="0">
                  <a:pos x="16" y="145"/>
                </a:cxn>
                <a:cxn ang="0">
                  <a:pos x="12" y="117"/>
                </a:cxn>
                <a:cxn ang="0">
                  <a:pos x="0" y="99"/>
                </a:cxn>
                <a:cxn ang="0">
                  <a:pos x="6" y="87"/>
                </a:cxn>
                <a:cxn ang="0">
                  <a:pos x="22" y="78"/>
                </a:cxn>
                <a:cxn ang="0">
                  <a:pos x="18" y="60"/>
                </a:cxn>
                <a:cxn ang="0">
                  <a:pos x="31" y="37"/>
                </a:cxn>
                <a:cxn ang="0">
                  <a:pos x="28" y="4"/>
                </a:cxn>
                <a:cxn ang="0">
                  <a:pos x="55" y="0"/>
                </a:cxn>
                <a:cxn ang="0">
                  <a:pos x="51" y="21"/>
                </a:cxn>
                <a:cxn ang="0">
                  <a:pos x="52" y="37"/>
                </a:cxn>
                <a:cxn ang="0">
                  <a:pos x="33" y="78"/>
                </a:cxn>
                <a:cxn ang="0">
                  <a:pos x="61" y="117"/>
                </a:cxn>
                <a:cxn ang="0">
                  <a:pos x="46" y="127"/>
                </a:cxn>
                <a:cxn ang="0">
                  <a:pos x="66" y="133"/>
                </a:cxn>
                <a:cxn ang="0">
                  <a:pos x="72" y="148"/>
                </a:cxn>
                <a:cxn ang="0">
                  <a:pos x="48" y="150"/>
                </a:cxn>
                <a:cxn ang="0">
                  <a:pos x="40" y="172"/>
                </a:cxn>
                <a:cxn ang="0">
                  <a:pos x="24" y="180"/>
                </a:cxn>
              </a:cxnLst>
              <a:rect l="0" t="0" r="r" b="b"/>
              <a:pathLst>
                <a:path w="72" h="180">
                  <a:moveTo>
                    <a:pt x="24" y="180"/>
                  </a:moveTo>
                  <a:lnTo>
                    <a:pt x="6" y="165"/>
                  </a:lnTo>
                  <a:lnTo>
                    <a:pt x="16" y="145"/>
                  </a:lnTo>
                  <a:lnTo>
                    <a:pt x="12" y="117"/>
                  </a:lnTo>
                  <a:lnTo>
                    <a:pt x="0" y="99"/>
                  </a:lnTo>
                  <a:lnTo>
                    <a:pt x="6" y="87"/>
                  </a:lnTo>
                  <a:lnTo>
                    <a:pt x="22" y="78"/>
                  </a:lnTo>
                  <a:lnTo>
                    <a:pt x="18" y="60"/>
                  </a:lnTo>
                  <a:lnTo>
                    <a:pt x="31" y="37"/>
                  </a:lnTo>
                  <a:lnTo>
                    <a:pt x="28" y="4"/>
                  </a:lnTo>
                  <a:lnTo>
                    <a:pt x="55" y="0"/>
                  </a:lnTo>
                  <a:lnTo>
                    <a:pt x="51" y="21"/>
                  </a:lnTo>
                  <a:lnTo>
                    <a:pt x="52" y="37"/>
                  </a:lnTo>
                  <a:lnTo>
                    <a:pt x="33" y="78"/>
                  </a:lnTo>
                  <a:lnTo>
                    <a:pt x="61" y="117"/>
                  </a:lnTo>
                  <a:lnTo>
                    <a:pt x="46" y="127"/>
                  </a:lnTo>
                  <a:lnTo>
                    <a:pt x="66" y="133"/>
                  </a:lnTo>
                  <a:lnTo>
                    <a:pt x="72" y="148"/>
                  </a:lnTo>
                  <a:lnTo>
                    <a:pt x="48" y="150"/>
                  </a:lnTo>
                  <a:lnTo>
                    <a:pt x="40" y="172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3615" y="3040"/>
              <a:ext cx="153" cy="105"/>
            </a:xfrm>
            <a:custGeom>
              <a:avLst/>
              <a:gdLst/>
              <a:ahLst/>
              <a:cxnLst>
                <a:cxn ang="0">
                  <a:pos x="153" y="23"/>
                </a:cxn>
                <a:cxn ang="0">
                  <a:pos x="120" y="0"/>
                </a:cxn>
                <a:cxn ang="0">
                  <a:pos x="87" y="12"/>
                </a:cxn>
                <a:cxn ang="0">
                  <a:pos x="41" y="36"/>
                </a:cxn>
                <a:cxn ang="0">
                  <a:pos x="26" y="54"/>
                </a:cxn>
                <a:cxn ang="0">
                  <a:pos x="6" y="62"/>
                </a:cxn>
                <a:cxn ang="0">
                  <a:pos x="0" y="72"/>
                </a:cxn>
                <a:cxn ang="0">
                  <a:pos x="0" y="96"/>
                </a:cxn>
                <a:cxn ang="0">
                  <a:pos x="15" y="105"/>
                </a:cxn>
                <a:cxn ang="0">
                  <a:pos x="18" y="84"/>
                </a:cxn>
                <a:cxn ang="0">
                  <a:pos x="42" y="62"/>
                </a:cxn>
                <a:cxn ang="0">
                  <a:pos x="71" y="72"/>
                </a:cxn>
                <a:cxn ang="0">
                  <a:pos x="77" y="57"/>
                </a:cxn>
                <a:cxn ang="0">
                  <a:pos x="104" y="39"/>
                </a:cxn>
                <a:cxn ang="0">
                  <a:pos x="153" y="23"/>
                </a:cxn>
              </a:cxnLst>
              <a:rect l="0" t="0" r="r" b="b"/>
              <a:pathLst>
                <a:path w="153" h="105">
                  <a:moveTo>
                    <a:pt x="153" y="23"/>
                  </a:moveTo>
                  <a:lnTo>
                    <a:pt x="120" y="0"/>
                  </a:lnTo>
                  <a:lnTo>
                    <a:pt x="87" y="12"/>
                  </a:lnTo>
                  <a:lnTo>
                    <a:pt x="41" y="36"/>
                  </a:lnTo>
                  <a:lnTo>
                    <a:pt x="26" y="54"/>
                  </a:lnTo>
                  <a:lnTo>
                    <a:pt x="6" y="62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15" y="105"/>
                  </a:lnTo>
                  <a:lnTo>
                    <a:pt x="18" y="84"/>
                  </a:lnTo>
                  <a:lnTo>
                    <a:pt x="42" y="62"/>
                  </a:lnTo>
                  <a:lnTo>
                    <a:pt x="71" y="72"/>
                  </a:lnTo>
                  <a:lnTo>
                    <a:pt x="77" y="57"/>
                  </a:lnTo>
                  <a:lnTo>
                    <a:pt x="104" y="39"/>
                  </a:lnTo>
                  <a:lnTo>
                    <a:pt x="153" y="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3683" y="3163"/>
              <a:ext cx="42" cy="38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0" y="14"/>
                </a:cxn>
                <a:cxn ang="0">
                  <a:pos x="16" y="0"/>
                </a:cxn>
                <a:cxn ang="0">
                  <a:pos x="34" y="6"/>
                </a:cxn>
                <a:cxn ang="0">
                  <a:pos x="42" y="29"/>
                </a:cxn>
                <a:cxn ang="0">
                  <a:pos x="33" y="38"/>
                </a:cxn>
                <a:cxn ang="0">
                  <a:pos x="13" y="37"/>
                </a:cxn>
              </a:cxnLst>
              <a:rect l="0" t="0" r="r" b="b"/>
              <a:pathLst>
                <a:path w="42" h="38">
                  <a:moveTo>
                    <a:pt x="13" y="37"/>
                  </a:moveTo>
                  <a:lnTo>
                    <a:pt x="0" y="14"/>
                  </a:lnTo>
                  <a:lnTo>
                    <a:pt x="16" y="0"/>
                  </a:lnTo>
                  <a:lnTo>
                    <a:pt x="34" y="6"/>
                  </a:lnTo>
                  <a:lnTo>
                    <a:pt x="42" y="29"/>
                  </a:lnTo>
                  <a:lnTo>
                    <a:pt x="33" y="38"/>
                  </a:lnTo>
                  <a:lnTo>
                    <a:pt x="13" y="3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3600" y="2968"/>
              <a:ext cx="62" cy="69"/>
            </a:xfrm>
            <a:custGeom>
              <a:avLst/>
              <a:gdLst/>
              <a:ahLst/>
              <a:cxnLst>
                <a:cxn ang="0">
                  <a:pos x="19" y="68"/>
                </a:cxn>
                <a:cxn ang="0">
                  <a:pos x="6" y="45"/>
                </a:cxn>
                <a:cxn ang="0">
                  <a:pos x="20" y="26"/>
                </a:cxn>
                <a:cxn ang="0">
                  <a:pos x="0" y="0"/>
                </a:cxn>
                <a:cxn ang="0">
                  <a:pos x="26" y="5"/>
                </a:cxn>
                <a:cxn ang="0">
                  <a:pos x="41" y="24"/>
                </a:cxn>
                <a:cxn ang="0">
                  <a:pos x="59" y="32"/>
                </a:cxn>
                <a:cxn ang="0">
                  <a:pos x="62" y="48"/>
                </a:cxn>
                <a:cxn ang="0">
                  <a:pos x="48" y="60"/>
                </a:cxn>
                <a:cxn ang="0">
                  <a:pos x="39" y="69"/>
                </a:cxn>
                <a:cxn ang="0">
                  <a:pos x="19" y="68"/>
                </a:cxn>
              </a:cxnLst>
              <a:rect l="0" t="0" r="r" b="b"/>
              <a:pathLst>
                <a:path w="62" h="69">
                  <a:moveTo>
                    <a:pt x="19" y="68"/>
                  </a:moveTo>
                  <a:lnTo>
                    <a:pt x="6" y="45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26" y="5"/>
                  </a:lnTo>
                  <a:lnTo>
                    <a:pt x="41" y="24"/>
                  </a:lnTo>
                  <a:lnTo>
                    <a:pt x="59" y="32"/>
                  </a:lnTo>
                  <a:lnTo>
                    <a:pt x="62" y="48"/>
                  </a:lnTo>
                  <a:lnTo>
                    <a:pt x="48" y="60"/>
                  </a:lnTo>
                  <a:lnTo>
                    <a:pt x="39" y="69"/>
                  </a:lnTo>
                  <a:lnTo>
                    <a:pt x="19" y="6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3381" y="3157"/>
              <a:ext cx="83" cy="61"/>
            </a:xfrm>
            <a:custGeom>
              <a:avLst/>
              <a:gdLst/>
              <a:ahLst/>
              <a:cxnLst>
                <a:cxn ang="0">
                  <a:pos x="13" y="60"/>
                </a:cxn>
                <a:cxn ang="0">
                  <a:pos x="0" y="37"/>
                </a:cxn>
                <a:cxn ang="0">
                  <a:pos x="16" y="23"/>
                </a:cxn>
                <a:cxn ang="0">
                  <a:pos x="36" y="32"/>
                </a:cxn>
                <a:cxn ang="0">
                  <a:pos x="44" y="24"/>
                </a:cxn>
                <a:cxn ang="0">
                  <a:pos x="44" y="3"/>
                </a:cxn>
                <a:cxn ang="0">
                  <a:pos x="62" y="0"/>
                </a:cxn>
                <a:cxn ang="0">
                  <a:pos x="83" y="32"/>
                </a:cxn>
                <a:cxn ang="0">
                  <a:pos x="63" y="39"/>
                </a:cxn>
                <a:cxn ang="0">
                  <a:pos x="38" y="33"/>
                </a:cxn>
                <a:cxn ang="0">
                  <a:pos x="33" y="61"/>
                </a:cxn>
                <a:cxn ang="0">
                  <a:pos x="13" y="60"/>
                </a:cxn>
              </a:cxnLst>
              <a:rect l="0" t="0" r="r" b="b"/>
              <a:pathLst>
                <a:path w="83" h="61">
                  <a:moveTo>
                    <a:pt x="13" y="60"/>
                  </a:moveTo>
                  <a:lnTo>
                    <a:pt x="0" y="37"/>
                  </a:lnTo>
                  <a:lnTo>
                    <a:pt x="16" y="23"/>
                  </a:lnTo>
                  <a:lnTo>
                    <a:pt x="36" y="32"/>
                  </a:lnTo>
                  <a:lnTo>
                    <a:pt x="44" y="24"/>
                  </a:lnTo>
                  <a:lnTo>
                    <a:pt x="44" y="3"/>
                  </a:lnTo>
                  <a:lnTo>
                    <a:pt x="62" y="0"/>
                  </a:lnTo>
                  <a:lnTo>
                    <a:pt x="83" y="32"/>
                  </a:lnTo>
                  <a:lnTo>
                    <a:pt x="63" y="39"/>
                  </a:lnTo>
                  <a:lnTo>
                    <a:pt x="38" y="33"/>
                  </a:lnTo>
                  <a:lnTo>
                    <a:pt x="33" y="61"/>
                  </a:lnTo>
                  <a:lnTo>
                    <a:pt x="13" y="6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3913" y="3154"/>
              <a:ext cx="42" cy="54"/>
            </a:xfrm>
            <a:custGeom>
              <a:avLst/>
              <a:gdLst/>
              <a:ahLst/>
              <a:cxnLst>
                <a:cxn ang="0">
                  <a:pos x="13" y="40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5" y="14"/>
                </a:cxn>
                <a:cxn ang="0">
                  <a:pos x="37" y="9"/>
                </a:cxn>
                <a:cxn ang="0">
                  <a:pos x="42" y="32"/>
                </a:cxn>
                <a:cxn ang="0">
                  <a:pos x="31" y="54"/>
                </a:cxn>
                <a:cxn ang="0">
                  <a:pos x="13" y="40"/>
                </a:cxn>
              </a:cxnLst>
              <a:rect l="0" t="0" r="r" b="b"/>
              <a:pathLst>
                <a:path w="42" h="54">
                  <a:moveTo>
                    <a:pt x="13" y="40"/>
                  </a:moveTo>
                  <a:lnTo>
                    <a:pt x="0" y="17"/>
                  </a:lnTo>
                  <a:lnTo>
                    <a:pt x="19" y="0"/>
                  </a:lnTo>
                  <a:lnTo>
                    <a:pt x="25" y="14"/>
                  </a:lnTo>
                  <a:lnTo>
                    <a:pt x="37" y="9"/>
                  </a:lnTo>
                  <a:lnTo>
                    <a:pt x="42" y="32"/>
                  </a:lnTo>
                  <a:lnTo>
                    <a:pt x="31" y="54"/>
                  </a:lnTo>
                  <a:lnTo>
                    <a:pt x="13" y="4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3557" y="2917"/>
              <a:ext cx="43" cy="42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14" y="24"/>
                </a:cxn>
              </a:cxnLst>
              <a:rect l="0" t="0" r="r" b="b"/>
              <a:pathLst>
                <a:path w="43" h="42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3744" y="3231"/>
              <a:ext cx="62" cy="42"/>
            </a:xfrm>
            <a:custGeom>
              <a:avLst/>
              <a:gdLst/>
              <a:ahLst/>
              <a:cxnLst>
                <a:cxn ang="0">
                  <a:pos x="23" y="21"/>
                </a:cxn>
                <a:cxn ang="0">
                  <a:pos x="0" y="16"/>
                </a:cxn>
                <a:cxn ang="0">
                  <a:pos x="9" y="1"/>
                </a:cxn>
                <a:cxn ang="0">
                  <a:pos x="27" y="0"/>
                </a:cxn>
                <a:cxn ang="0">
                  <a:pos x="45" y="18"/>
                </a:cxn>
                <a:cxn ang="0">
                  <a:pos x="62" y="30"/>
                </a:cxn>
                <a:cxn ang="0">
                  <a:pos x="44" y="42"/>
                </a:cxn>
                <a:cxn ang="0">
                  <a:pos x="27" y="36"/>
                </a:cxn>
                <a:cxn ang="0">
                  <a:pos x="23" y="21"/>
                </a:cxn>
              </a:cxnLst>
              <a:rect l="0" t="0" r="r" b="b"/>
              <a:pathLst>
                <a:path w="62" h="42">
                  <a:moveTo>
                    <a:pt x="23" y="21"/>
                  </a:moveTo>
                  <a:lnTo>
                    <a:pt x="0" y="16"/>
                  </a:lnTo>
                  <a:lnTo>
                    <a:pt x="9" y="1"/>
                  </a:lnTo>
                  <a:lnTo>
                    <a:pt x="27" y="0"/>
                  </a:lnTo>
                  <a:lnTo>
                    <a:pt x="45" y="18"/>
                  </a:lnTo>
                  <a:lnTo>
                    <a:pt x="62" y="30"/>
                  </a:lnTo>
                  <a:lnTo>
                    <a:pt x="44" y="42"/>
                  </a:lnTo>
                  <a:lnTo>
                    <a:pt x="27" y="36"/>
                  </a:lnTo>
                  <a:lnTo>
                    <a:pt x="23" y="2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3600" y="3682"/>
              <a:ext cx="65" cy="42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0" y="29"/>
                </a:cxn>
                <a:cxn ang="0">
                  <a:pos x="9" y="14"/>
                </a:cxn>
                <a:cxn ang="0">
                  <a:pos x="27" y="13"/>
                </a:cxn>
                <a:cxn ang="0">
                  <a:pos x="51" y="0"/>
                </a:cxn>
                <a:cxn ang="0">
                  <a:pos x="62" y="6"/>
                </a:cxn>
                <a:cxn ang="0">
                  <a:pos x="65" y="21"/>
                </a:cxn>
                <a:cxn ang="0">
                  <a:pos x="38" y="23"/>
                </a:cxn>
                <a:cxn ang="0">
                  <a:pos x="18" y="42"/>
                </a:cxn>
              </a:cxnLst>
              <a:rect l="0" t="0" r="r" b="b"/>
              <a:pathLst>
                <a:path w="65" h="42">
                  <a:moveTo>
                    <a:pt x="18" y="42"/>
                  </a:moveTo>
                  <a:lnTo>
                    <a:pt x="0" y="29"/>
                  </a:lnTo>
                  <a:lnTo>
                    <a:pt x="9" y="14"/>
                  </a:lnTo>
                  <a:lnTo>
                    <a:pt x="27" y="13"/>
                  </a:lnTo>
                  <a:lnTo>
                    <a:pt x="51" y="0"/>
                  </a:lnTo>
                  <a:lnTo>
                    <a:pt x="62" y="6"/>
                  </a:lnTo>
                  <a:lnTo>
                    <a:pt x="65" y="21"/>
                  </a:lnTo>
                  <a:lnTo>
                    <a:pt x="38" y="23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3061" y="2917"/>
              <a:ext cx="92" cy="13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4" y="24"/>
                </a:cxn>
                <a:cxn ang="0">
                  <a:pos x="61" y="11"/>
                </a:cxn>
                <a:cxn ang="0">
                  <a:pos x="80" y="0"/>
                </a:cxn>
                <a:cxn ang="0">
                  <a:pos x="91" y="17"/>
                </a:cxn>
                <a:cxn ang="0">
                  <a:pos x="92" y="74"/>
                </a:cxn>
                <a:cxn ang="0">
                  <a:pos x="85" y="83"/>
                </a:cxn>
                <a:cxn ang="0">
                  <a:pos x="79" y="110"/>
                </a:cxn>
                <a:cxn ang="0">
                  <a:pos x="34" y="134"/>
                </a:cxn>
                <a:cxn ang="0">
                  <a:pos x="31" y="111"/>
                </a:cxn>
                <a:cxn ang="0">
                  <a:pos x="0" y="62"/>
                </a:cxn>
              </a:cxnLst>
              <a:rect l="0" t="0" r="r" b="b"/>
              <a:pathLst>
                <a:path w="92" h="134">
                  <a:moveTo>
                    <a:pt x="0" y="62"/>
                  </a:moveTo>
                  <a:lnTo>
                    <a:pt x="44" y="24"/>
                  </a:lnTo>
                  <a:lnTo>
                    <a:pt x="61" y="11"/>
                  </a:lnTo>
                  <a:lnTo>
                    <a:pt x="80" y="0"/>
                  </a:lnTo>
                  <a:lnTo>
                    <a:pt x="91" y="17"/>
                  </a:lnTo>
                  <a:lnTo>
                    <a:pt x="92" y="74"/>
                  </a:lnTo>
                  <a:lnTo>
                    <a:pt x="85" y="83"/>
                  </a:lnTo>
                  <a:lnTo>
                    <a:pt x="79" y="110"/>
                  </a:lnTo>
                  <a:lnTo>
                    <a:pt x="34" y="134"/>
                  </a:lnTo>
                  <a:lnTo>
                    <a:pt x="31" y="111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2929" y="2707"/>
              <a:ext cx="104" cy="75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9" y="17"/>
                </a:cxn>
                <a:cxn ang="0">
                  <a:pos x="104" y="29"/>
                </a:cxn>
                <a:cxn ang="0">
                  <a:pos x="98" y="75"/>
                </a:cxn>
                <a:cxn ang="0">
                  <a:pos x="71" y="72"/>
                </a:cxn>
                <a:cxn ang="0">
                  <a:pos x="34" y="42"/>
                </a:cxn>
                <a:cxn ang="0">
                  <a:pos x="14" y="24"/>
                </a:cxn>
              </a:cxnLst>
              <a:rect l="0" t="0" r="r" b="b"/>
              <a:pathLst>
                <a:path w="104" h="75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9" y="17"/>
                  </a:lnTo>
                  <a:lnTo>
                    <a:pt x="104" y="29"/>
                  </a:lnTo>
                  <a:lnTo>
                    <a:pt x="98" y="75"/>
                  </a:lnTo>
                  <a:lnTo>
                    <a:pt x="71" y="72"/>
                  </a:lnTo>
                  <a:lnTo>
                    <a:pt x="34" y="42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>
              <a:off x="2841" y="2569"/>
              <a:ext cx="99" cy="134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4" y="59"/>
                </a:cxn>
                <a:cxn ang="0">
                  <a:pos x="2" y="50"/>
                </a:cxn>
                <a:cxn ang="0">
                  <a:pos x="0" y="9"/>
                </a:cxn>
                <a:cxn ang="0">
                  <a:pos x="21" y="0"/>
                </a:cxn>
                <a:cxn ang="0">
                  <a:pos x="45" y="18"/>
                </a:cxn>
                <a:cxn ang="0">
                  <a:pos x="53" y="41"/>
                </a:cxn>
                <a:cxn ang="0">
                  <a:pos x="84" y="51"/>
                </a:cxn>
                <a:cxn ang="0">
                  <a:pos x="90" y="71"/>
                </a:cxn>
                <a:cxn ang="0">
                  <a:pos x="99" y="84"/>
                </a:cxn>
                <a:cxn ang="0">
                  <a:pos x="93" y="101"/>
                </a:cxn>
                <a:cxn ang="0">
                  <a:pos x="96" y="122"/>
                </a:cxn>
                <a:cxn ang="0">
                  <a:pos x="78" y="134"/>
                </a:cxn>
                <a:cxn ang="0">
                  <a:pos x="72" y="111"/>
                </a:cxn>
                <a:cxn ang="0">
                  <a:pos x="53" y="102"/>
                </a:cxn>
                <a:cxn ang="0">
                  <a:pos x="27" y="76"/>
                </a:cxn>
              </a:cxnLst>
              <a:rect l="0" t="0" r="r" b="b"/>
              <a:pathLst>
                <a:path w="99" h="134">
                  <a:moveTo>
                    <a:pt x="27" y="76"/>
                  </a:moveTo>
                  <a:lnTo>
                    <a:pt x="24" y="59"/>
                  </a:lnTo>
                  <a:lnTo>
                    <a:pt x="2" y="50"/>
                  </a:lnTo>
                  <a:lnTo>
                    <a:pt x="0" y="9"/>
                  </a:lnTo>
                  <a:lnTo>
                    <a:pt x="21" y="0"/>
                  </a:lnTo>
                  <a:lnTo>
                    <a:pt x="45" y="18"/>
                  </a:lnTo>
                  <a:lnTo>
                    <a:pt x="53" y="41"/>
                  </a:lnTo>
                  <a:lnTo>
                    <a:pt x="84" y="51"/>
                  </a:lnTo>
                  <a:lnTo>
                    <a:pt x="90" y="71"/>
                  </a:lnTo>
                  <a:lnTo>
                    <a:pt x="99" y="84"/>
                  </a:lnTo>
                  <a:lnTo>
                    <a:pt x="93" y="101"/>
                  </a:lnTo>
                  <a:lnTo>
                    <a:pt x="96" y="122"/>
                  </a:lnTo>
                  <a:lnTo>
                    <a:pt x="78" y="134"/>
                  </a:lnTo>
                  <a:lnTo>
                    <a:pt x="72" y="111"/>
                  </a:lnTo>
                  <a:lnTo>
                    <a:pt x="53" y="102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2823" y="2989"/>
              <a:ext cx="41" cy="63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0" y="14"/>
                </a:cxn>
                <a:cxn ang="0">
                  <a:pos x="1" y="0"/>
                </a:cxn>
                <a:cxn ang="0">
                  <a:pos x="23" y="9"/>
                </a:cxn>
                <a:cxn ang="0">
                  <a:pos x="36" y="27"/>
                </a:cxn>
                <a:cxn ang="0">
                  <a:pos x="41" y="51"/>
                </a:cxn>
                <a:cxn ang="0">
                  <a:pos x="18" y="63"/>
                </a:cxn>
                <a:cxn ang="0">
                  <a:pos x="6" y="36"/>
                </a:cxn>
              </a:cxnLst>
              <a:rect l="0" t="0" r="r" b="b"/>
              <a:pathLst>
                <a:path w="41" h="63">
                  <a:moveTo>
                    <a:pt x="6" y="36"/>
                  </a:moveTo>
                  <a:lnTo>
                    <a:pt x="0" y="14"/>
                  </a:lnTo>
                  <a:lnTo>
                    <a:pt x="1" y="0"/>
                  </a:lnTo>
                  <a:lnTo>
                    <a:pt x="23" y="9"/>
                  </a:lnTo>
                  <a:lnTo>
                    <a:pt x="36" y="27"/>
                  </a:lnTo>
                  <a:lnTo>
                    <a:pt x="41" y="51"/>
                  </a:lnTo>
                  <a:lnTo>
                    <a:pt x="18" y="63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2691" y="2702"/>
              <a:ext cx="46" cy="62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29" y="7"/>
                </a:cxn>
                <a:cxn ang="0">
                  <a:pos x="41" y="0"/>
                </a:cxn>
                <a:cxn ang="0">
                  <a:pos x="46" y="23"/>
                </a:cxn>
                <a:cxn ang="0">
                  <a:pos x="39" y="44"/>
                </a:cxn>
                <a:cxn ang="0">
                  <a:pos x="23" y="62"/>
                </a:cxn>
                <a:cxn ang="0">
                  <a:pos x="0" y="50"/>
                </a:cxn>
                <a:cxn ang="0">
                  <a:pos x="8" y="20"/>
                </a:cxn>
              </a:cxnLst>
              <a:rect l="0" t="0" r="r" b="b"/>
              <a:pathLst>
                <a:path w="46" h="62">
                  <a:moveTo>
                    <a:pt x="8" y="20"/>
                  </a:moveTo>
                  <a:lnTo>
                    <a:pt x="29" y="7"/>
                  </a:lnTo>
                  <a:lnTo>
                    <a:pt x="41" y="0"/>
                  </a:lnTo>
                  <a:lnTo>
                    <a:pt x="46" y="23"/>
                  </a:lnTo>
                  <a:lnTo>
                    <a:pt x="39" y="44"/>
                  </a:lnTo>
                  <a:lnTo>
                    <a:pt x="23" y="62"/>
                  </a:lnTo>
                  <a:lnTo>
                    <a:pt x="0" y="50"/>
                  </a:lnTo>
                  <a:lnTo>
                    <a:pt x="8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2939" y="2941"/>
              <a:ext cx="105" cy="96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71" y="7"/>
                </a:cxn>
                <a:cxn ang="0">
                  <a:pos x="83" y="0"/>
                </a:cxn>
                <a:cxn ang="0">
                  <a:pos x="93" y="12"/>
                </a:cxn>
                <a:cxn ang="0">
                  <a:pos x="103" y="0"/>
                </a:cxn>
                <a:cxn ang="0">
                  <a:pos x="100" y="30"/>
                </a:cxn>
                <a:cxn ang="0">
                  <a:pos x="105" y="53"/>
                </a:cxn>
                <a:cxn ang="0">
                  <a:pos x="88" y="68"/>
                </a:cxn>
                <a:cxn ang="0">
                  <a:pos x="66" y="77"/>
                </a:cxn>
                <a:cxn ang="0">
                  <a:pos x="40" y="56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83"/>
                </a:cxn>
                <a:cxn ang="0">
                  <a:pos x="21" y="57"/>
                </a:cxn>
                <a:cxn ang="0">
                  <a:pos x="43" y="57"/>
                </a:cxn>
                <a:cxn ang="0">
                  <a:pos x="55" y="29"/>
                </a:cxn>
              </a:cxnLst>
              <a:rect l="0" t="0" r="r" b="b"/>
              <a:pathLst>
                <a:path w="105" h="96">
                  <a:moveTo>
                    <a:pt x="55" y="29"/>
                  </a:moveTo>
                  <a:lnTo>
                    <a:pt x="71" y="7"/>
                  </a:lnTo>
                  <a:lnTo>
                    <a:pt x="83" y="0"/>
                  </a:lnTo>
                  <a:lnTo>
                    <a:pt x="93" y="12"/>
                  </a:lnTo>
                  <a:lnTo>
                    <a:pt x="103" y="0"/>
                  </a:lnTo>
                  <a:lnTo>
                    <a:pt x="100" y="30"/>
                  </a:lnTo>
                  <a:lnTo>
                    <a:pt x="105" y="53"/>
                  </a:lnTo>
                  <a:lnTo>
                    <a:pt x="88" y="68"/>
                  </a:lnTo>
                  <a:lnTo>
                    <a:pt x="66" y="77"/>
                  </a:lnTo>
                  <a:lnTo>
                    <a:pt x="40" y="56"/>
                  </a:lnTo>
                  <a:lnTo>
                    <a:pt x="37" y="96"/>
                  </a:lnTo>
                  <a:lnTo>
                    <a:pt x="19" y="80"/>
                  </a:lnTo>
                  <a:lnTo>
                    <a:pt x="0" y="83"/>
                  </a:lnTo>
                  <a:lnTo>
                    <a:pt x="21" y="57"/>
                  </a:lnTo>
                  <a:lnTo>
                    <a:pt x="43" y="57"/>
                  </a:lnTo>
                  <a:lnTo>
                    <a:pt x="55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2744" y="2917"/>
              <a:ext cx="43" cy="42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0" y="15"/>
                </a:cxn>
                <a:cxn ang="0">
                  <a:pos x="10" y="2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1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3" y="36"/>
                </a:cxn>
              </a:cxnLst>
              <a:rect l="0" t="0" r="r" b="b"/>
              <a:pathLst>
                <a:path w="43" h="42">
                  <a:moveTo>
                    <a:pt x="3" y="36"/>
                  </a:moveTo>
                  <a:lnTo>
                    <a:pt x="0" y="15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1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3051" y="2788"/>
              <a:ext cx="63" cy="4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9" y="11"/>
                </a:cxn>
                <a:cxn ang="0">
                  <a:pos x="44" y="8"/>
                </a:cxn>
                <a:cxn ang="0">
                  <a:pos x="63" y="21"/>
                </a:cxn>
                <a:cxn ang="0">
                  <a:pos x="47" y="27"/>
                </a:cxn>
                <a:cxn ang="0">
                  <a:pos x="28" y="41"/>
                </a:cxn>
                <a:cxn ang="0">
                  <a:pos x="0" y="39"/>
                </a:cxn>
              </a:cxnLst>
              <a:rect l="0" t="0" r="r" b="b"/>
              <a:pathLst>
                <a:path w="63" h="41">
                  <a:moveTo>
                    <a:pt x="0" y="39"/>
                  </a:moveTo>
                  <a:lnTo>
                    <a:pt x="11" y="21"/>
                  </a:lnTo>
                  <a:lnTo>
                    <a:pt x="3" y="0"/>
                  </a:lnTo>
                  <a:lnTo>
                    <a:pt x="29" y="11"/>
                  </a:lnTo>
                  <a:lnTo>
                    <a:pt x="44" y="8"/>
                  </a:lnTo>
                  <a:lnTo>
                    <a:pt x="63" y="21"/>
                  </a:lnTo>
                  <a:lnTo>
                    <a:pt x="47" y="27"/>
                  </a:lnTo>
                  <a:lnTo>
                    <a:pt x="28" y="41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64"/>
            <p:cNvSpPr>
              <a:spLocks/>
            </p:cNvSpPr>
            <p:nvPr/>
          </p:nvSpPr>
          <p:spPr bwMode="auto">
            <a:xfrm>
              <a:off x="3036" y="3103"/>
              <a:ext cx="53" cy="62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6" y="15"/>
                </a:cxn>
                <a:cxn ang="0">
                  <a:pos x="53" y="29"/>
                </a:cxn>
                <a:cxn ang="0">
                  <a:pos x="47" y="51"/>
                </a:cxn>
                <a:cxn ang="0">
                  <a:pos x="36" y="62"/>
                </a:cxn>
                <a:cxn ang="0">
                  <a:pos x="18" y="38"/>
                </a:cxn>
                <a:cxn ang="0">
                  <a:pos x="2" y="30"/>
                </a:cxn>
              </a:cxnLst>
              <a:rect l="0" t="0" r="r" b="b"/>
              <a:pathLst>
                <a:path w="53" h="62">
                  <a:moveTo>
                    <a:pt x="2" y="3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6" y="15"/>
                  </a:lnTo>
                  <a:lnTo>
                    <a:pt x="53" y="29"/>
                  </a:lnTo>
                  <a:lnTo>
                    <a:pt x="47" y="51"/>
                  </a:lnTo>
                  <a:lnTo>
                    <a:pt x="36" y="62"/>
                  </a:lnTo>
                  <a:lnTo>
                    <a:pt x="18" y="38"/>
                  </a:lnTo>
                  <a:lnTo>
                    <a:pt x="2" y="3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65"/>
            <p:cNvSpPr>
              <a:spLocks/>
            </p:cNvSpPr>
            <p:nvPr/>
          </p:nvSpPr>
          <p:spPr bwMode="auto">
            <a:xfrm>
              <a:off x="2722" y="2802"/>
              <a:ext cx="43" cy="72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0" y="26"/>
                </a:cxn>
                <a:cxn ang="0">
                  <a:pos x="1" y="12"/>
                </a:cxn>
                <a:cxn ang="0">
                  <a:pos x="22" y="0"/>
                </a:cxn>
                <a:cxn ang="0">
                  <a:pos x="29" y="16"/>
                </a:cxn>
                <a:cxn ang="0">
                  <a:pos x="43" y="40"/>
                </a:cxn>
                <a:cxn ang="0">
                  <a:pos x="31" y="51"/>
                </a:cxn>
                <a:cxn ang="0">
                  <a:pos x="14" y="72"/>
                </a:cxn>
                <a:cxn ang="0">
                  <a:pos x="2" y="61"/>
                </a:cxn>
                <a:cxn ang="0">
                  <a:pos x="14" y="35"/>
                </a:cxn>
              </a:cxnLst>
              <a:rect l="0" t="0" r="r" b="b"/>
              <a:pathLst>
                <a:path w="43" h="72">
                  <a:moveTo>
                    <a:pt x="14" y="35"/>
                  </a:moveTo>
                  <a:lnTo>
                    <a:pt x="0" y="26"/>
                  </a:lnTo>
                  <a:lnTo>
                    <a:pt x="1" y="12"/>
                  </a:lnTo>
                  <a:lnTo>
                    <a:pt x="22" y="0"/>
                  </a:lnTo>
                  <a:lnTo>
                    <a:pt x="29" y="16"/>
                  </a:lnTo>
                  <a:lnTo>
                    <a:pt x="43" y="40"/>
                  </a:lnTo>
                  <a:lnTo>
                    <a:pt x="31" y="51"/>
                  </a:lnTo>
                  <a:lnTo>
                    <a:pt x="14" y="72"/>
                  </a:lnTo>
                  <a:lnTo>
                    <a:pt x="2" y="6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66"/>
            <p:cNvSpPr>
              <a:spLocks/>
            </p:cNvSpPr>
            <p:nvPr/>
          </p:nvSpPr>
          <p:spPr bwMode="auto">
            <a:xfrm>
              <a:off x="2706" y="3106"/>
              <a:ext cx="87" cy="57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34"/>
                </a:cxn>
                <a:cxn ang="0">
                  <a:pos x="10" y="21"/>
                </a:cxn>
                <a:cxn ang="0">
                  <a:pos x="19" y="19"/>
                </a:cxn>
                <a:cxn ang="0">
                  <a:pos x="34" y="24"/>
                </a:cxn>
                <a:cxn ang="0">
                  <a:pos x="48" y="42"/>
                </a:cxn>
                <a:cxn ang="0">
                  <a:pos x="54" y="32"/>
                </a:cxn>
                <a:cxn ang="0">
                  <a:pos x="35" y="11"/>
                </a:cxn>
                <a:cxn ang="0">
                  <a:pos x="41" y="2"/>
                </a:cxn>
                <a:cxn ang="0">
                  <a:pos x="63" y="17"/>
                </a:cxn>
                <a:cxn ang="0">
                  <a:pos x="77" y="0"/>
                </a:cxn>
                <a:cxn ang="0">
                  <a:pos x="87" y="39"/>
                </a:cxn>
                <a:cxn ang="0">
                  <a:pos x="68" y="48"/>
                </a:cxn>
                <a:cxn ang="0">
                  <a:pos x="47" y="45"/>
                </a:cxn>
                <a:cxn ang="0">
                  <a:pos x="18" y="57"/>
                </a:cxn>
                <a:cxn ang="0">
                  <a:pos x="3" y="55"/>
                </a:cxn>
              </a:cxnLst>
              <a:rect l="0" t="0" r="r" b="b"/>
              <a:pathLst>
                <a:path w="87" h="57">
                  <a:moveTo>
                    <a:pt x="3" y="55"/>
                  </a:moveTo>
                  <a:lnTo>
                    <a:pt x="0" y="34"/>
                  </a:lnTo>
                  <a:lnTo>
                    <a:pt x="10" y="21"/>
                  </a:lnTo>
                  <a:lnTo>
                    <a:pt x="19" y="19"/>
                  </a:lnTo>
                  <a:lnTo>
                    <a:pt x="34" y="24"/>
                  </a:lnTo>
                  <a:lnTo>
                    <a:pt x="48" y="42"/>
                  </a:lnTo>
                  <a:lnTo>
                    <a:pt x="54" y="32"/>
                  </a:lnTo>
                  <a:lnTo>
                    <a:pt x="35" y="11"/>
                  </a:lnTo>
                  <a:lnTo>
                    <a:pt x="41" y="2"/>
                  </a:lnTo>
                  <a:lnTo>
                    <a:pt x="63" y="17"/>
                  </a:lnTo>
                  <a:lnTo>
                    <a:pt x="77" y="0"/>
                  </a:lnTo>
                  <a:lnTo>
                    <a:pt x="87" y="39"/>
                  </a:lnTo>
                  <a:lnTo>
                    <a:pt x="68" y="48"/>
                  </a:lnTo>
                  <a:lnTo>
                    <a:pt x="47" y="45"/>
                  </a:lnTo>
                  <a:lnTo>
                    <a:pt x="18" y="57"/>
                  </a:lnTo>
                  <a:lnTo>
                    <a:pt x="3" y="5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67"/>
            <p:cNvSpPr>
              <a:spLocks/>
            </p:cNvSpPr>
            <p:nvPr/>
          </p:nvSpPr>
          <p:spPr bwMode="auto">
            <a:xfrm>
              <a:off x="2897" y="2788"/>
              <a:ext cx="39" cy="63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3" y="15"/>
                </a:cxn>
                <a:cxn ang="0">
                  <a:pos x="4" y="6"/>
                </a:cxn>
                <a:cxn ang="0">
                  <a:pos x="24" y="0"/>
                </a:cxn>
                <a:cxn ang="0">
                  <a:pos x="33" y="14"/>
                </a:cxn>
                <a:cxn ang="0">
                  <a:pos x="39" y="30"/>
                </a:cxn>
                <a:cxn ang="0">
                  <a:pos x="39" y="47"/>
                </a:cxn>
                <a:cxn ang="0">
                  <a:pos x="9" y="63"/>
                </a:cxn>
                <a:cxn ang="0">
                  <a:pos x="0" y="44"/>
                </a:cxn>
                <a:cxn ang="0">
                  <a:pos x="17" y="29"/>
                </a:cxn>
              </a:cxnLst>
              <a:rect l="0" t="0" r="r" b="b"/>
              <a:pathLst>
                <a:path w="39" h="63">
                  <a:moveTo>
                    <a:pt x="17" y="29"/>
                  </a:moveTo>
                  <a:lnTo>
                    <a:pt x="13" y="15"/>
                  </a:lnTo>
                  <a:lnTo>
                    <a:pt x="4" y="6"/>
                  </a:lnTo>
                  <a:lnTo>
                    <a:pt x="24" y="0"/>
                  </a:lnTo>
                  <a:lnTo>
                    <a:pt x="33" y="14"/>
                  </a:lnTo>
                  <a:lnTo>
                    <a:pt x="39" y="30"/>
                  </a:lnTo>
                  <a:lnTo>
                    <a:pt x="39" y="47"/>
                  </a:lnTo>
                  <a:lnTo>
                    <a:pt x="9" y="63"/>
                  </a:lnTo>
                  <a:lnTo>
                    <a:pt x="0" y="44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68"/>
            <p:cNvSpPr>
              <a:spLocks/>
            </p:cNvSpPr>
            <p:nvPr/>
          </p:nvSpPr>
          <p:spPr bwMode="auto">
            <a:xfrm>
              <a:off x="3068" y="3233"/>
              <a:ext cx="52" cy="70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10" y="14"/>
                </a:cxn>
                <a:cxn ang="0">
                  <a:pos x="0" y="1"/>
                </a:cxn>
                <a:cxn ang="0">
                  <a:pos x="18" y="0"/>
                </a:cxn>
                <a:cxn ang="0">
                  <a:pos x="33" y="5"/>
                </a:cxn>
                <a:cxn ang="0">
                  <a:pos x="52" y="29"/>
                </a:cxn>
                <a:cxn ang="0">
                  <a:pos x="49" y="58"/>
                </a:cxn>
                <a:cxn ang="0">
                  <a:pos x="37" y="70"/>
                </a:cxn>
                <a:cxn ang="0">
                  <a:pos x="10" y="59"/>
                </a:cxn>
                <a:cxn ang="0">
                  <a:pos x="27" y="49"/>
                </a:cxn>
                <a:cxn ang="0">
                  <a:pos x="28" y="17"/>
                </a:cxn>
              </a:cxnLst>
              <a:rect l="0" t="0" r="r" b="b"/>
              <a:pathLst>
                <a:path w="52" h="70">
                  <a:moveTo>
                    <a:pt x="28" y="17"/>
                  </a:moveTo>
                  <a:lnTo>
                    <a:pt x="10" y="14"/>
                  </a:lnTo>
                  <a:lnTo>
                    <a:pt x="0" y="1"/>
                  </a:lnTo>
                  <a:lnTo>
                    <a:pt x="18" y="0"/>
                  </a:lnTo>
                  <a:lnTo>
                    <a:pt x="33" y="5"/>
                  </a:lnTo>
                  <a:lnTo>
                    <a:pt x="52" y="29"/>
                  </a:lnTo>
                  <a:lnTo>
                    <a:pt x="49" y="58"/>
                  </a:lnTo>
                  <a:lnTo>
                    <a:pt x="37" y="70"/>
                  </a:lnTo>
                  <a:lnTo>
                    <a:pt x="10" y="59"/>
                  </a:lnTo>
                  <a:lnTo>
                    <a:pt x="27" y="49"/>
                  </a:lnTo>
                  <a:lnTo>
                    <a:pt x="28" y="1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9"/>
            <p:cNvSpPr>
              <a:spLocks/>
            </p:cNvSpPr>
            <p:nvPr/>
          </p:nvSpPr>
          <p:spPr bwMode="auto">
            <a:xfrm>
              <a:off x="2892" y="3158"/>
              <a:ext cx="43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43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70"/>
            <p:cNvSpPr>
              <a:spLocks/>
            </p:cNvSpPr>
            <p:nvPr/>
          </p:nvSpPr>
          <p:spPr bwMode="auto">
            <a:xfrm>
              <a:off x="3194" y="3036"/>
              <a:ext cx="130" cy="78"/>
            </a:xfrm>
            <a:custGeom>
              <a:avLst/>
              <a:gdLst/>
              <a:ahLst/>
              <a:cxnLst>
                <a:cxn ang="0">
                  <a:pos x="81" y="39"/>
                </a:cxn>
                <a:cxn ang="0">
                  <a:pos x="46" y="70"/>
                </a:cxn>
                <a:cxn ang="0">
                  <a:pos x="25" y="78"/>
                </a:cxn>
                <a:cxn ang="0">
                  <a:pos x="0" y="62"/>
                </a:cxn>
                <a:cxn ang="0">
                  <a:pos x="22" y="55"/>
                </a:cxn>
                <a:cxn ang="0">
                  <a:pos x="43" y="51"/>
                </a:cxn>
                <a:cxn ang="0">
                  <a:pos x="45" y="31"/>
                </a:cxn>
                <a:cxn ang="0">
                  <a:pos x="63" y="31"/>
                </a:cxn>
                <a:cxn ang="0">
                  <a:pos x="88" y="16"/>
                </a:cxn>
                <a:cxn ang="0">
                  <a:pos x="88" y="0"/>
                </a:cxn>
                <a:cxn ang="0">
                  <a:pos x="111" y="1"/>
                </a:cxn>
                <a:cxn ang="0">
                  <a:pos x="130" y="16"/>
                </a:cxn>
                <a:cxn ang="0">
                  <a:pos x="106" y="24"/>
                </a:cxn>
                <a:cxn ang="0">
                  <a:pos x="81" y="39"/>
                </a:cxn>
              </a:cxnLst>
              <a:rect l="0" t="0" r="r" b="b"/>
              <a:pathLst>
                <a:path w="130" h="78">
                  <a:moveTo>
                    <a:pt x="81" y="39"/>
                  </a:moveTo>
                  <a:lnTo>
                    <a:pt x="46" y="70"/>
                  </a:lnTo>
                  <a:lnTo>
                    <a:pt x="25" y="78"/>
                  </a:lnTo>
                  <a:lnTo>
                    <a:pt x="0" y="62"/>
                  </a:lnTo>
                  <a:lnTo>
                    <a:pt x="22" y="55"/>
                  </a:lnTo>
                  <a:lnTo>
                    <a:pt x="43" y="51"/>
                  </a:lnTo>
                  <a:lnTo>
                    <a:pt x="45" y="31"/>
                  </a:lnTo>
                  <a:lnTo>
                    <a:pt x="63" y="31"/>
                  </a:lnTo>
                  <a:lnTo>
                    <a:pt x="88" y="16"/>
                  </a:lnTo>
                  <a:lnTo>
                    <a:pt x="88" y="0"/>
                  </a:lnTo>
                  <a:lnTo>
                    <a:pt x="111" y="1"/>
                  </a:lnTo>
                  <a:lnTo>
                    <a:pt x="130" y="16"/>
                  </a:lnTo>
                  <a:lnTo>
                    <a:pt x="106" y="24"/>
                  </a:lnTo>
                  <a:lnTo>
                    <a:pt x="81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2969" y="3129"/>
              <a:ext cx="45" cy="42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2" y="42"/>
                </a:cxn>
                <a:cxn ang="0">
                  <a:pos x="0" y="31"/>
                </a:cxn>
                <a:cxn ang="0">
                  <a:pos x="7" y="18"/>
                </a:cxn>
                <a:cxn ang="0">
                  <a:pos x="22" y="12"/>
                </a:cxn>
                <a:cxn ang="0">
                  <a:pos x="34" y="0"/>
                </a:cxn>
                <a:cxn ang="0">
                  <a:pos x="45" y="7"/>
                </a:cxn>
                <a:cxn ang="0">
                  <a:pos x="36" y="25"/>
                </a:cxn>
                <a:cxn ang="0">
                  <a:pos x="17" y="36"/>
                </a:cxn>
              </a:cxnLst>
              <a:rect l="0" t="0" r="r" b="b"/>
              <a:pathLst>
                <a:path w="45" h="42">
                  <a:moveTo>
                    <a:pt x="17" y="36"/>
                  </a:moveTo>
                  <a:lnTo>
                    <a:pt x="2" y="42"/>
                  </a:lnTo>
                  <a:lnTo>
                    <a:pt x="0" y="31"/>
                  </a:lnTo>
                  <a:lnTo>
                    <a:pt x="7" y="18"/>
                  </a:lnTo>
                  <a:lnTo>
                    <a:pt x="22" y="12"/>
                  </a:lnTo>
                  <a:lnTo>
                    <a:pt x="34" y="0"/>
                  </a:lnTo>
                  <a:lnTo>
                    <a:pt x="45" y="7"/>
                  </a:lnTo>
                  <a:lnTo>
                    <a:pt x="36" y="25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3198" y="3270"/>
              <a:ext cx="51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51" y="19"/>
                </a:cxn>
                <a:cxn ang="0">
                  <a:pos x="39" y="24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51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51" y="19"/>
                  </a:lnTo>
                  <a:lnTo>
                    <a:pt x="39" y="24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73"/>
            <p:cNvSpPr>
              <a:spLocks/>
            </p:cNvSpPr>
            <p:nvPr/>
          </p:nvSpPr>
          <p:spPr bwMode="auto">
            <a:xfrm>
              <a:off x="2768" y="1341"/>
              <a:ext cx="99" cy="97"/>
            </a:xfrm>
            <a:custGeom>
              <a:avLst/>
              <a:gdLst/>
              <a:ahLst/>
              <a:cxnLst>
                <a:cxn ang="0">
                  <a:pos x="69" y="93"/>
                </a:cxn>
                <a:cxn ang="0">
                  <a:pos x="46" y="97"/>
                </a:cxn>
                <a:cxn ang="0">
                  <a:pos x="31" y="76"/>
                </a:cxn>
                <a:cxn ang="0">
                  <a:pos x="16" y="76"/>
                </a:cxn>
                <a:cxn ang="0">
                  <a:pos x="0" y="63"/>
                </a:cxn>
                <a:cxn ang="0">
                  <a:pos x="18" y="24"/>
                </a:cxn>
                <a:cxn ang="0">
                  <a:pos x="51" y="0"/>
                </a:cxn>
                <a:cxn ang="0">
                  <a:pos x="79" y="4"/>
                </a:cxn>
                <a:cxn ang="0">
                  <a:pos x="87" y="31"/>
                </a:cxn>
                <a:cxn ang="0">
                  <a:pos x="99" y="45"/>
                </a:cxn>
                <a:cxn ang="0">
                  <a:pos x="93" y="61"/>
                </a:cxn>
                <a:cxn ang="0">
                  <a:pos x="97" y="76"/>
                </a:cxn>
                <a:cxn ang="0">
                  <a:pos x="69" y="93"/>
                </a:cxn>
              </a:cxnLst>
              <a:rect l="0" t="0" r="r" b="b"/>
              <a:pathLst>
                <a:path w="99" h="97">
                  <a:moveTo>
                    <a:pt x="69" y="93"/>
                  </a:moveTo>
                  <a:lnTo>
                    <a:pt x="46" y="97"/>
                  </a:lnTo>
                  <a:lnTo>
                    <a:pt x="31" y="76"/>
                  </a:lnTo>
                  <a:lnTo>
                    <a:pt x="16" y="76"/>
                  </a:lnTo>
                  <a:lnTo>
                    <a:pt x="0" y="63"/>
                  </a:lnTo>
                  <a:lnTo>
                    <a:pt x="18" y="24"/>
                  </a:lnTo>
                  <a:lnTo>
                    <a:pt x="51" y="0"/>
                  </a:lnTo>
                  <a:lnTo>
                    <a:pt x="79" y="4"/>
                  </a:lnTo>
                  <a:lnTo>
                    <a:pt x="87" y="31"/>
                  </a:lnTo>
                  <a:lnTo>
                    <a:pt x="99" y="45"/>
                  </a:lnTo>
                  <a:lnTo>
                    <a:pt x="93" y="61"/>
                  </a:lnTo>
                  <a:lnTo>
                    <a:pt x="97" y="76"/>
                  </a:lnTo>
                  <a:lnTo>
                    <a:pt x="69" y="9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74"/>
            <p:cNvSpPr>
              <a:spLocks/>
            </p:cNvSpPr>
            <p:nvPr/>
          </p:nvSpPr>
          <p:spPr bwMode="auto">
            <a:xfrm>
              <a:off x="3092" y="1465"/>
              <a:ext cx="81" cy="56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12" y="35"/>
                </a:cxn>
                <a:cxn ang="0">
                  <a:pos x="0" y="11"/>
                </a:cxn>
                <a:cxn ang="0">
                  <a:pos x="33" y="0"/>
                </a:cxn>
                <a:cxn ang="0">
                  <a:pos x="57" y="0"/>
                </a:cxn>
                <a:cxn ang="0">
                  <a:pos x="78" y="14"/>
                </a:cxn>
                <a:cxn ang="0">
                  <a:pos x="81" y="24"/>
                </a:cxn>
                <a:cxn ang="0">
                  <a:pos x="75" y="41"/>
                </a:cxn>
                <a:cxn ang="0">
                  <a:pos x="40" y="56"/>
                </a:cxn>
              </a:cxnLst>
              <a:rect l="0" t="0" r="r" b="b"/>
              <a:pathLst>
                <a:path w="81" h="56">
                  <a:moveTo>
                    <a:pt x="40" y="56"/>
                  </a:moveTo>
                  <a:lnTo>
                    <a:pt x="12" y="35"/>
                  </a:lnTo>
                  <a:lnTo>
                    <a:pt x="0" y="11"/>
                  </a:lnTo>
                  <a:lnTo>
                    <a:pt x="33" y="0"/>
                  </a:lnTo>
                  <a:lnTo>
                    <a:pt x="57" y="0"/>
                  </a:lnTo>
                  <a:lnTo>
                    <a:pt x="78" y="14"/>
                  </a:lnTo>
                  <a:lnTo>
                    <a:pt x="81" y="24"/>
                  </a:lnTo>
                  <a:lnTo>
                    <a:pt x="75" y="41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75"/>
            <p:cNvSpPr>
              <a:spLocks/>
            </p:cNvSpPr>
            <p:nvPr/>
          </p:nvSpPr>
          <p:spPr bwMode="auto">
            <a:xfrm>
              <a:off x="3227" y="1960"/>
              <a:ext cx="270" cy="188"/>
            </a:xfrm>
            <a:custGeom>
              <a:avLst/>
              <a:gdLst/>
              <a:ahLst/>
              <a:cxnLst>
                <a:cxn ang="0">
                  <a:pos x="37" y="123"/>
                </a:cxn>
                <a:cxn ang="0">
                  <a:pos x="13" y="107"/>
                </a:cxn>
                <a:cxn ang="0">
                  <a:pos x="0" y="86"/>
                </a:cxn>
                <a:cxn ang="0">
                  <a:pos x="7" y="60"/>
                </a:cxn>
                <a:cxn ang="0">
                  <a:pos x="19" y="45"/>
                </a:cxn>
                <a:cxn ang="0">
                  <a:pos x="45" y="51"/>
                </a:cxn>
                <a:cxn ang="0">
                  <a:pos x="117" y="27"/>
                </a:cxn>
                <a:cxn ang="0">
                  <a:pos x="111" y="5"/>
                </a:cxn>
                <a:cxn ang="0">
                  <a:pos x="141" y="0"/>
                </a:cxn>
                <a:cxn ang="0">
                  <a:pos x="193" y="26"/>
                </a:cxn>
                <a:cxn ang="0">
                  <a:pos x="184" y="45"/>
                </a:cxn>
                <a:cxn ang="0">
                  <a:pos x="202" y="62"/>
                </a:cxn>
                <a:cxn ang="0">
                  <a:pos x="225" y="78"/>
                </a:cxn>
                <a:cxn ang="0">
                  <a:pos x="244" y="113"/>
                </a:cxn>
                <a:cxn ang="0">
                  <a:pos x="265" y="128"/>
                </a:cxn>
                <a:cxn ang="0">
                  <a:pos x="270" y="158"/>
                </a:cxn>
                <a:cxn ang="0">
                  <a:pos x="252" y="165"/>
                </a:cxn>
                <a:cxn ang="0">
                  <a:pos x="238" y="141"/>
                </a:cxn>
                <a:cxn ang="0">
                  <a:pos x="216" y="113"/>
                </a:cxn>
                <a:cxn ang="0">
                  <a:pos x="207" y="125"/>
                </a:cxn>
                <a:cxn ang="0">
                  <a:pos x="237" y="167"/>
                </a:cxn>
                <a:cxn ang="0">
                  <a:pos x="232" y="183"/>
                </a:cxn>
                <a:cxn ang="0">
                  <a:pos x="201" y="188"/>
                </a:cxn>
                <a:cxn ang="0">
                  <a:pos x="157" y="168"/>
                </a:cxn>
                <a:cxn ang="0">
                  <a:pos x="114" y="161"/>
                </a:cxn>
                <a:cxn ang="0">
                  <a:pos x="94" y="140"/>
                </a:cxn>
                <a:cxn ang="0">
                  <a:pos x="120" y="119"/>
                </a:cxn>
                <a:cxn ang="0">
                  <a:pos x="147" y="107"/>
                </a:cxn>
                <a:cxn ang="0">
                  <a:pos x="130" y="86"/>
                </a:cxn>
                <a:cxn ang="0">
                  <a:pos x="109" y="89"/>
                </a:cxn>
                <a:cxn ang="0">
                  <a:pos x="84" y="120"/>
                </a:cxn>
                <a:cxn ang="0">
                  <a:pos x="60" y="126"/>
                </a:cxn>
                <a:cxn ang="0">
                  <a:pos x="37" y="123"/>
                </a:cxn>
              </a:cxnLst>
              <a:rect l="0" t="0" r="r" b="b"/>
              <a:pathLst>
                <a:path w="270" h="188">
                  <a:moveTo>
                    <a:pt x="37" y="123"/>
                  </a:moveTo>
                  <a:lnTo>
                    <a:pt x="13" y="107"/>
                  </a:lnTo>
                  <a:lnTo>
                    <a:pt x="0" y="86"/>
                  </a:lnTo>
                  <a:lnTo>
                    <a:pt x="7" y="60"/>
                  </a:lnTo>
                  <a:lnTo>
                    <a:pt x="19" y="45"/>
                  </a:lnTo>
                  <a:lnTo>
                    <a:pt x="45" y="51"/>
                  </a:lnTo>
                  <a:lnTo>
                    <a:pt x="117" y="27"/>
                  </a:lnTo>
                  <a:lnTo>
                    <a:pt x="111" y="5"/>
                  </a:lnTo>
                  <a:lnTo>
                    <a:pt x="141" y="0"/>
                  </a:lnTo>
                  <a:lnTo>
                    <a:pt x="193" y="26"/>
                  </a:lnTo>
                  <a:lnTo>
                    <a:pt x="184" y="45"/>
                  </a:lnTo>
                  <a:lnTo>
                    <a:pt x="202" y="62"/>
                  </a:lnTo>
                  <a:lnTo>
                    <a:pt x="225" y="78"/>
                  </a:lnTo>
                  <a:lnTo>
                    <a:pt x="244" y="113"/>
                  </a:lnTo>
                  <a:lnTo>
                    <a:pt x="265" y="128"/>
                  </a:lnTo>
                  <a:lnTo>
                    <a:pt x="270" y="158"/>
                  </a:lnTo>
                  <a:lnTo>
                    <a:pt x="252" y="165"/>
                  </a:lnTo>
                  <a:lnTo>
                    <a:pt x="238" y="141"/>
                  </a:lnTo>
                  <a:lnTo>
                    <a:pt x="216" y="113"/>
                  </a:lnTo>
                  <a:lnTo>
                    <a:pt x="207" y="125"/>
                  </a:lnTo>
                  <a:lnTo>
                    <a:pt x="237" y="167"/>
                  </a:lnTo>
                  <a:lnTo>
                    <a:pt x="232" y="183"/>
                  </a:lnTo>
                  <a:lnTo>
                    <a:pt x="201" y="188"/>
                  </a:lnTo>
                  <a:lnTo>
                    <a:pt x="157" y="168"/>
                  </a:lnTo>
                  <a:lnTo>
                    <a:pt x="114" y="161"/>
                  </a:lnTo>
                  <a:lnTo>
                    <a:pt x="94" y="140"/>
                  </a:lnTo>
                  <a:lnTo>
                    <a:pt x="120" y="119"/>
                  </a:lnTo>
                  <a:lnTo>
                    <a:pt x="147" y="107"/>
                  </a:lnTo>
                  <a:lnTo>
                    <a:pt x="130" y="86"/>
                  </a:lnTo>
                  <a:lnTo>
                    <a:pt x="109" y="89"/>
                  </a:lnTo>
                  <a:lnTo>
                    <a:pt x="84" y="120"/>
                  </a:lnTo>
                  <a:lnTo>
                    <a:pt x="60" y="126"/>
                  </a:lnTo>
                  <a:lnTo>
                    <a:pt x="37" y="1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76"/>
            <p:cNvSpPr>
              <a:spLocks/>
            </p:cNvSpPr>
            <p:nvPr/>
          </p:nvSpPr>
          <p:spPr bwMode="auto">
            <a:xfrm>
              <a:off x="2954" y="1675"/>
              <a:ext cx="142" cy="110"/>
            </a:xfrm>
            <a:custGeom>
              <a:avLst/>
              <a:gdLst/>
              <a:ahLst/>
              <a:cxnLst>
                <a:cxn ang="0">
                  <a:pos x="107" y="109"/>
                </a:cxn>
                <a:cxn ang="0">
                  <a:pos x="117" y="95"/>
                </a:cxn>
                <a:cxn ang="0">
                  <a:pos x="103" y="68"/>
                </a:cxn>
                <a:cxn ang="0">
                  <a:pos x="142" y="12"/>
                </a:cxn>
                <a:cxn ang="0">
                  <a:pos x="133" y="0"/>
                </a:cxn>
                <a:cxn ang="0">
                  <a:pos x="114" y="11"/>
                </a:cxn>
                <a:cxn ang="0">
                  <a:pos x="105" y="27"/>
                </a:cxn>
                <a:cxn ang="0">
                  <a:pos x="82" y="42"/>
                </a:cxn>
                <a:cxn ang="0">
                  <a:pos x="79" y="24"/>
                </a:cxn>
                <a:cxn ang="0">
                  <a:pos x="66" y="14"/>
                </a:cxn>
                <a:cxn ang="0">
                  <a:pos x="17" y="18"/>
                </a:cxn>
                <a:cxn ang="0">
                  <a:pos x="0" y="26"/>
                </a:cxn>
                <a:cxn ang="0">
                  <a:pos x="0" y="81"/>
                </a:cxn>
                <a:cxn ang="0">
                  <a:pos x="36" y="84"/>
                </a:cxn>
                <a:cxn ang="0">
                  <a:pos x="37" y="98"/>
                </a:cxn>
                <a:cxn ang="0">
                  <a:pos x="45" y="105"/>
                </a:cxn>
                <a:cxn ang="0">
                  <a:pos x="52" y="110"/>
                </a:cxn>
                <a:cxn ang="0">
                  <a:pos x="69" y="105"/>
                </a:cxn>
                <a:cxn ang="0">
                  <a:pos x="58" y="90"/>
                </a:cxn>
                <a:cxn ang="0">
                  <a:pos x="40" y="83"/>
                </a:cxn>
                <a:cxn ang="0">
                  <a:pos x="61" y="57"/>
                </a:cxn>
                <a:cxn ang="0">
                  <a:pos x="82" y="63"/>
                </a:cxn>
                <a:cxn ang="0">
                  <a:pos x="72" y="83"/>
                </a:cxn>
                <a:cxn ang="0">
                  <a:pos x="82" y="99"/>
                </a:cxn>
                <a:cxn ang="0">
                  <a:pos x="107" y="109"/>
                </a:cxn>
              </a:cxnLst>
              <a:rect l="0" t="0" r="r" b="b"/>
              <a:pathLst>
                <a:path w="142" h="110">
                  <a:moveTo>
                    <a:pt x="107" y="109"/>
                  </a:moveTo>
                  <a:lnTo>
                    <a:pt x="117" y="95"/>
                  </a:lnTo>
                  <a:lnTo>
                    <a:pt x="103" y="68"/>
                  </a:lnTo>
                  <a:lnTo>
                    <a:pt x="142" y="12"/>
                  </a:lnTo>
                  <a:lnTo>
                    <a:pt x="133" y="0"/>
                  </a:lnTo>
                  <a:lnTo>
                    <a:pt x="114" y="11"/>
                  </a:lnTo>
                  <a:lnTo>
                    <a:pt x="105" y="27"/>
                  </a:lnTo>
                  <a:lnTo>
                    <a:pt x="82" y="42"/>
                  </a:lnTo>
                  <a:lnTo>
                    <a:pt x="79" y="24"/>
                  </a:lnTo>
                  <a:lnTo>
                    <a:pt x="66" y="14"/>
                  </a:lnTo>
                  <a:lnTo>
                    <a:pt x="17" y="18"/>
                  </a:lnTo>
                  <a:lnTo>
                    <a:pt x="0" y="26"/>
                  </a:lnTo>
                  <a:lnTo>
                    <a:pt x="0" y="81"/>
                  </a:lnTo>
                  <a:lnTo>
                    <a:pt x="36" y="84"/>
                  </a:lnTo>
                  <a:lnTo>
                    <a:pt x="37" y="98"/>
                  </a:lnTo>
                  <a:lnTo>
                    <a:pt x="45" y="105"/>
                  </a:lnTo>
                  <a:lnTo>
                    <a:pt x="52" y="110"/>
                  </a:lnTo>
                  <a:lnTo>
                    <a:pt x="69" y="105"/>
                  </a:lnTo>
                  <a:lnTo>
                    <a:pt x="58" y="90"/>
                  </a:lnTo>
                  <a:lnTo>
                    <a:pt x="40" y="83"/>
                  </a:lnTo>
                  <a:lnTo>
                    <a:pt x="61" y="57"/>
                  </a:lnTo>
                  <a:lnTo>
                    <a:pt x="82" y="63"/>
                  </a:lnTo>
                  <a:lnTo>
                    <a:pt x="72" y="83"/>
                  </a:lnTo>
                  <a:lnTo>
                    <a:pt x="82" y="99"/>
                  </a:lnTo>
                  <a:lnTo>
                    <a:pt x="107" y="10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77"/>
            <p:cNvSpPr>
              <a:spLocks/>
            </p:cNvSpPr>
            <p:nvPr/>
          </p:nvSpPr>
          <p:spPr bwMode="auto">
            <a:xfrm>
              <a:off x="3230" y="2307"/>
              <a:ext cx="111" cy="196"/>
            </a:xfrm>
            <a:custGeom>
              <a:avLst/>
              <a:gdLst/>
              <a:ahLst/>
              <a:cxnLst>
                <a:cxn ang="0">
                  <a:pos x="54" y="196"/>
                </a:cxn>
                <a:cxn ang="0">
                  <a:pos x="12" y="150"/>
                </a:cxn>
                <a:cxn ang="0">
                  <a:pos x="42" y="133"/>
                </a:cxn>
                <a:cxn ang="0">
                  <a:pos x="52" y="108"/>
                </a:cxn>
                <a:cxn ang="0">
                  <a:pos x="37" y="64"/>
                </a:cxn>
                <a:cxn ang="0">
                  <a:pos x="15" y="55"/>
                </a:cxn>
                <a:cxn ang="0">
                  <a:pos x="3" y="36"/>
                </a:cxn>
                <a:cxn ang="0">
                  <a:pos x="0" y="19"/>
                </a:cxn>
                <a:cxn ang="0">
                  <a:pos x="16" y="0"/>
                </a:cxn>
                <a:cxn ang="0">
                  <a:pos x="63" y="0"/>
                </a:cxn>
                <a:cxn ang="0">
                  <a:pos x="81" y="12"/>
                </a:cxn>
                <a:cxn ang="0">
                  <a:pos x="90" y="19"/>
                </a:cxn>
                <a:cxn ang="0">
                  <a:pos x="104" y="31"/>
                </a:cxn>
                <a:cxn ang="0">
                  <a:pos x="104" y="76"/>
                </a:cxn>
                <a:cxn ang="0">
                  <a:pos x="111" y="127"/>
                </a:cxn>
                <a:cxn ang="0">
                  <a:pos x="91" y="144"/>
                </a:cxn>
                <a:cxn ang="0">
                  <a:pos x="94" y="177"/>
                </a:cxn>
                <a:cxn ang="0">
                  <a:pos x="75" y="177"/>
                </a:cxn>
                <a:cxn ang="0">
                  <a:pos x="54" y="196"/>
                </a:cxn>
              </a:cxnLst>
              <a:rect l="0" t="0" r="r" b="b"/>
              <a:pathLst>
                <a:path w="111" h="196">
                  <a:moveTo>
                    <a:pt x="54" y="196"/>
                  </a:moveTo>
                  <a:lnTo>
                    <a:pt x="12" y="150"/>
                  </a:lnTo>
                  <a:lnTo>
                    <a:pt x="42" y="133"/>
                  </a:lnTo>
                  <a:lnTo>
                    <a:pt x="52" y="108"/>
                  </a:lnTo>
                  <a:lnTo>
                    <a:pt x="37" y="64"/>
                  </a:lnTo>
                  <a:lnTo>
                    <a:pt x="15" y="55"/>
                  </a:lnTo>
                  <a:lnTo>
                    <a:pt x="3" y="36"/>
                  </a:lnTo>
                  <a:lnTo>
                    <a:pt x="0" y="19"/>
                  </a:lnTo>
                  <a:lnTo>
                    <a:pt x="16" y="0"/>
                  </a:lnTo>
                  <a:lnTo>
                    <a:pt x="63" y="0"/>
                  </a:lnTo>
                  <a:lnTo>
                    <a:pt x="81" y="12"/>
                  </a:lnTo>
                  <a:lnTo>
                    <a:pt x="90" y="19"/>
                  </a:lnTo>
                  <a:lnTo>
                    <a:pt x="104" y="31"/>
                  </a:lnTo>
                  <a:lnTo>
                    <a:pt x="104" y="76"/>
                  </a:lnTo>
                  <a:lnTo>
                    <a:pt x="111" y="127"/>
                  </a:lnTo>
                  <a:lnTo>
                    <a:pt x="91" y="144"/>
                  </a:lnTo>
                  <a:lnTo>
                    <a:pt x="94" y="177"/>
                  </a:lnTo>
                  <a:lnTo>
                    <a:pt x="75" y="177"/>
                  </a:lnTo>
                  <a:lnTo>
                    <a:pt x="54" y="19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2754" y="2139"/>
              <a:ext cx="81" cy="10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9" y="0"/>
                </a:cxn>
                <a:cxn ang="0">
                  <a:pos x="42" y="25"/>
                </a:cxn>
                <a:cxn ang="0">
                  <a:pos x="45" y="46"/>
                </a:cxn>
                <a:cxn ang="0">
                  <a:pos x="68" y="63"/>
                </a:cxn>
                <a:cxn ang="0">
                  <a:pos x="81" y="81"/>
                </a:cxn>
                <a:cxn ang="0">
                  <a:pos x="77" y="102"/>
                </a:cxn>
                <a:cxn ang="0">
                  <a:pos x="50" y="90"/>
                </a:cxn>
                <a:cxn ang="0">
                  <a:pos x="39" y="99"/>
                </a:cxn>
                <a:cxn ang="0">
                  <a:pos x="33" y="69"/>
                </a:cxn>
                <a:cxn ang="0">
                  <a:pos x="2" y="45"/>
                </a:cxn>
                <a:cxn ang="0">
                  <a:pos x="0" y="18"/>
                </a:cxn>
              </a:cxnLst>
              <a:rect l="0" t="0" r="r" b="b"/>
              <a:pathLst>
                <a:path w="81" h="102">
                  <a:moveTo>
                    <a:pt x="0" y="18"/>
                  </a:moveTo>
                  <a:lnTo>
                    <a:pt x="9" y="0"/>
                  </a:lnTo>
                  <a:lnTo>
                    <a:pt x="42" y="25"/>
                  </a:lnTo>
                  <a:lnTo>
                    <a:pt x="45" y="46"/>
                  </a:lnTo>
                  <a:lnTo>
                    <a:pt x="68" y="63"/>
                  </a:lnTo>
                  <a:lnTo>
                    <a:pt x="81" y="81"/>
                  </a:lnTo>
                  <a:lnTo>
                    <a:pt x="77" y="102"/>
                  </a:lnTo>
                  <a:lnTo>
                    <a:pt x="50" y="90"/>
                  </a:lnTo>
                  <a:lnTo>
                    <a:pt x="39" y="99"/>
                  </a:lnTo>
                  <a:lnTo>
                    <a:pt x="33" y="69"/>
                  </a:lnTo>
                  <a:lnTo>
                    <a:pt x="2" y="45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2466" y="2047"/>
              <a:ext cx="60" cy="54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0" y="17"/>
                </a:cxn>
                <a:cxn ang="0">
                  <a:pos x="1" y="3"/>
                </a:cxn>
                <a:cxn ang="0">
                  <a:pos x="14" y="0"/>
                </a:cxn>
                <a:cxn ang="0">
                  <a:pos x="27" y="18"/>
                </a:cxn>
                <a:cxn ang="0">
                  <a:pos x="38" y="26"/>
                </a:cxn>
                <a:cxn ang="0">
                  <a:pos x="60" y="36"/>
                </a:cxn>
                <a:cxn ang="0">
                  <a:pos x="48" y="54"/>
                </a:cxn>
                <a:cxn ang="0">
                  <a:pos x="24" y="51"/>
                </a:cxn>
                <a:cxn ang="0">
                  <a:pos x="14" y="26"/>
                </a:cxn>
              </a:cxnLst>
              <a:rect l="0" t="0" r="r" b="b"/>
              <a:pathLst>
                <a:path w="60" h="54">
                  <a:moveTo>
                    <a:pt x="14" y="26"/>
                  </a:moveTo>
                  <a:lnTo>
                    <a:pt x="0" y="17"/>
                  </a:lnTo>
                  <a:lnTo>
                    <a:pt x="1" y="3"/>
                  </a:lnTo>
                  <a:lnTo>
                    <a:pt x="14" y="0"/>
                  </a:lnTo>
                  <a:lnTo>
                    <a:pt x="27" y="18"/>
                  </a:lnTo>
                  <a:lnTo>
                    <a:pt x="38" y="26"/>
                  </a:lnTo>
                  <a:lnTo>
                    <a:pt x="60" y="36"/>
                  </a:lnTo>
                  <a:lnTo>
                    <a:pt x="48" y="54"/>
                  </a:lnTo>
                  <a:lnTo>
                    <a:pt x="24" y="51"/>
                  </a:lnTo>
                  <a:lnTo>
                    <a:pt x="14" y="2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2547" y="2010"/>
              <a:ext cx="47" cy="64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47" y="11"/>
                </a:cxn>
                <a:cxn ang="0">
                  <a:pos x="35" y="29"/>
                </a:cxn>
                <a:cxn ang="0">
                  <a:pos x="31" y="43"/>
                </a:cxn>
                <a:cxn ang="0">
                  <a:pos x="21" y="52"/>
                </a:cxn>
                <a:cxn ang="0">
                  <a:pos x="9" y="64"/>
                </a:cxn>
                <a:cxn ang="0">
                  <a:pos x="0" y="55"/>
                </a:cxn>
                <a:cxn ang="0">
                  <a:pos x="3" y="39"/>
                </a:cxn>
                <a:cxn ang="0">
                  <a:pos x="22" y="20"/>
                </a:cxn>
              </a:cxnLst>
              <a:rect l="0" t="0" r="r" b="b"/>
              <a:pathLst>
                <a:path w="47" h="64">
                  <a:moveTo>
                    <a:pt x="22" y="20"/>
                  </a:moveTo>
                  <a:lnTo>
                    <a:pt x="26" y="4"/>
                  </a:lnTo>
                  <a:lnTo>
                    <a:pt x="39" y="0"/>
                  </a:lnTo>
                  <a:lnTo>
                    <a:pt x="47" y="11"/>
                  </a:lnTo>
                  <a:lnTo>
                    <a:pt x="35" y="29"/>
                  </a:lnTo>
                  <a:lnTo>
                    <a:pt x="31" y="43"/>
                  </a:lnTo>
                  <a:lnTo>
                    <a:pt x="21" y="52"/>
                  </a:lnTo>
                  <a:lnTo>
                    <a:pt x="9" y="64"/>
                  </a:lnTo>
                  <a:lnTo>
                    <a:pt x="0" y="55"/>
                  </a:lnTo>
                  <a:lnTo>
                    <a:pt x="3" y="39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81"/>
            <p:cNvSpPr>
              <a:spLocks/>
            </p:cNvSpPr>
            <p:nvPr/>
          </p:nvSpPr>
          <p:spPr bwMode="auto">
            <a:xfrm>
              <a:off x="2397" y="2042"/>
              <a:ext cx="36" cy="31"/>
            </a:xfrm>
            <a:custGeom>
              <a:avLst/>
              <a:gdLst/>
              <a:ahLst/>
              <a:cxnLst>
                <a:cxn ang="0">
                  <a:pos x="11" y="31"/>
                </a:cxn>
                <a:cxn ang="0">
                  <a:pos x="0" y="17"/>
                </a:cxn>
                <a:cxn ang="0">
                  <a:pos x="14" y="4"/>
                </a:cxn>
                <a:cxn ang="0">
                  <a:pos x="32" y="0"/>
                </a:cxn>
                <a:cxn ang="0">
                  <a:pos x="36" y="20"/>
                </a:cxn>
                <a:cxn ang="0">
                  <a:pos x="26" y="31"/>
                </a:cxn>
                <a:cxn ang="0">
                  <a:pos x="11" y="31"/>
                </a:cxn>
              </a:cxnLst>
              <a:rect l="0" t="0" r="r" b="b"/>
              <a:pathLst>
                <a:path w="36" h="31">
                  <a:moveTo>
                    <a:pt x="11" y="31"/>
                  </a:moveTo>
                  <a:lnTo>
                    <a:pt x="0" y="17"/>
                  </a:lnTo>
                  <a:lnTo>
                    <a:pt x="14" y="4"/>
                  </a:lnTo>
                  <a:lnTo>
                    <a:pt x="32" y="0"/>
                  </a:lnTo>
                  <a:lnTo>
                    <a:pt x="36" y="20"/>
                  </a:lnTo>
                  <a:lnTo>
                    <a:pt x="26" y="31"/>
                  </a:lnTo>
                  <a:lnTo>
                    <a:pt x="11" y="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82"/>
            <p:cNvSpPr>
              <a:spLocks/>
            </p:cNvSpPr>
            <p:nvPr/>
          </p:nvSpPr>
          <p:spPr bwMode="auto">
            <a:xfrm>
              <a:off x="2201" y="2109"/>
              <a:ext cx="603" cy="487"/>
            </a:xfrm>
            <a:custGeom>
              <a:avLst/>
              <a:gdLst/>
              <a:ahLst/>
              <a:cxnLst>
                <a:cxn ang="0">
                  <a:pos x="1" y="81"/>
                </a:cxn>
                <a:cxn ang="0">
                  <a:pos x="0" y="97"/>
                </a:cxn>
                <a:cxn ang="0">
                  <a:pos x="39" y="97"/>
                </a:cxn>
                <a:cxn ang="0">
                  <a:pos x="66" y="79"/>
                </a:cxn>
                <a:cxn ang="0">
                  <a:pos x="89" y="93"/>
                </a:cxn>
                <a:cxn ang="0">
                  <a:pos x="117" y="87"/>
                </a:cxn>
                <a:cxn ang="0">
                  <a:pos x="145" y="118"/>
                </a:cxn>
                <a:cxn ang="0">
                  <a:pos x="180" y="142"/>
                </a:cxn>
                <a:cxn ang="0">
                  <a:pos x="208" y="169"/>
                </a:cxn>
                <a:cxn ang="0">
                  <a:pos x="231" y="190"/>
                </a:cxn>
                <a:cxn ang="0">
                  <a:pos x="234" y="201"/>
                </a:cxn>
                <a:cxn ang="0">
                  <a:pos x="253" y="207"/>
                </a:cxn>
                <a:cxn ang="0">
                  <a:pos x="271" y="235"/>
                </a:cxn>
                <a:cxn ang="0">
                  <a:pos x="280" y="264"/>
                </a:cxn>
                <a:cxn ang="0">
                  <a:pos x="346" y="294"/>
                </a:cxn>
                <a:cxn ang="0">
                  <a:pos x="385" y="288"/>
                </a:cxn>
                <a:cxn ang="0">
                  <a:pos x="412" y="294"/>
                </a:cxn>
                <a:cxn ang="0">
                  <a:pos x="421" y="321"/>
                </a:cxn>
                <a:cxn ang="0">
                  <a:pos x="438" y="327"/>
                </a:cxn>
                <a:cxn ang="0">
                  <a:pos x="438" y="352"/>
                </a:cxn>
                <a:cxn ang="0">
                  <a:pos x="452" y="365"/>
                </a:cxn>
                <a:cxn ang="0">
                  <a:pos x="472" y="384"/>
                </a:cxn>
                <a:cxn ang="0">
                  <a:pos x="468" y="403"/>
                </a:cxn>
                <a:cxn ang="0">
                  <a:pos x="471" y="427"/>
                </a:cxn>
                <a:cxn ang="0">
                  <a:pos x="495" y="424"/>
                </a:cxn>
                <a:cxn ang="0">
                  <a:pos x="507" y="462"/>
                </a:cxn>
                <a:cxn ang="0">
                  <a:pos x="525" y="475"/>
                </a:cxn>
                <a:cxn ang="0">
                  <a:pos x="537" y="475"/>
                </a:cxn>
                <a:cxn ang="0">
                  <a:pos x="535" y="456"/>
                </a:cxn>
                <a:cxn ang="0">
                  <a:pos x="553" y="457"/>
                </a:cxn>
                <a:cxn ang="0">
                  <a:pos x="561" y="487"/>
                </a:cxn>
                <a:cxn ang="0">
                  <a:pos x="592" y="466"/>
                </a:cxn>
                <a:cxn ang="0">
                  <a:pos x="603" y="441"/>
                </a:cxn>
                <a:cxn ang="0">
                  <a:pos x="600" y="408"/>
                </a:cxn>
                <a:cxn ang="0">
                  <a:pos x="580" y="403"/>
                </a:cxn>
                <a:cxn ang="0">
                  <a:pos x="546" y="399"/>
                </a:cxn>
                <a:cxn ang="0">
                  <a:pos x="501" y="375"/>
                </a:cxn>
                <a:cxn ang="0">
                  <a:pos x="475" y="312"/>
                </a:cxn>
                <a:cxn ang="0">
                  <a:pos x="463" y="262"/>
                </a:cxn>
                <a:cxn ang="0">
                  <a:pos x="472" y="231"/>
                </a:cxn>
                <a:cxn ang="0">
                  <a:pos x="441" y="202"/>
                </a:cxn>
                <a:cxn ang="0">
                  <a:pos x="451" y="181"/>
                </a:cxn>
                <a:cxn ang="0">
                  <a:pos x="433" y="163"/>
                </a:cxn>
                <a:cxn ang="0">
                  <a:pos x="352" y="168"/>
                </a:cxn>
                <a:cxn ang="0">
                  <a:pos x="313" y="148"/>
                </a:cxn>
                <a:cxn ang="0">
                  <a:pos x="303" y="124"/>
                </a:cxn>
                <a:cxn ang="0">
                  <a:pos x="270" y="126"/>
                </a:cxn>
                <a:cxn ang="0">
                  <a:pos x="228" y="97"/>
                </a:cxn>
                <a:cxn ang="0">
                  <a:pos x="211" y="75"/>
                </a:cxn>
                <a:cxn ang="0">
                  <a:pos x="207" y="48"/>
                </a:cxn>
                <a:cxn ang="0">
                  <a:pos x="187" y="37"/>
                </a:cxn>
                <a:cxn ang="0">
                  <a:pos x="190" y="21"/>
                </a:cxn>
                <a:cxn ang="0">
                  <a:pos x="165" y="10"/>
                </a:cxn>
                <a:cxn ang="0">
                  <a:pos x="162" y="0"/>
                </a:cxn>
                <a:cxn ang="0">
                  <a:pos x="138" y="19"/>
                </a:cxn>
                <a:cxn ang="0">
                  <a:pos x="96" y="25"/>
                </a:cxn>
                <a:cxn ang="0">
                  <a:pos x="81" y="45"/>
                </a:cxn>
                <a:cxn ang="0">
                  <a:pos x="51" y="66"/>
                </a:cxn>
                <a:cxn ang="0">
                  <a:pos x="1" y="81"/>
                </a:cxn>
              </a:cxnLst>
              <a:rect l="0" t="0" r="r" b="b"/>
              <a:pathLst>
                <a:path w="603" h="487">
                  <a:moveTo>
                    <a:pt x="1" y="81"/>
                  </a:moveTo>
                  <a:lnTo>
                    <a:pt x="0" y="97"/>
                  </a:lnTo>
                  <a:lnTo>
                    <a:pt x="39" y="97"/>
                  </a:lnTo>
                  <a:lnTo>
                    <a:pt x="66" y="79"/>
                  </a:lnTo>
                  <a:lnTo>
                    <a:pt x="89" y="93"/>
                  </a:lnTo>
                  <a:lnTo>
                    <a:pt x="117" y="87"/>
                  </a:lnTo>
                  <a:lnTo>
                    <a:pt x="145" y="118"/>
                  </a:lnTo>
                  <a:lnTo>
                    <a:pt x="180" y="142"/>
                  </a:lnTo>
                  <a:lnTo>
                    <a:pt x="208" y="169"/>
                  </a:lnTo>
                  <a:lnTo>
                    <a:pt x="231" y="190"/>
                  </a:lnTo>
                  <a:lnTo>
                    <a:pt x="234" y="201"/>
                  </a:lnTo>
                  <a:lnTo>
                    <a:pt x="253" y="207"/>
                  </a:lnTo>
                  <a:lnTo>
                    <a:pt x="271" y="235"/>
                  </a:lnTo>
                  <a:lnTo>
                    <a:pt x="280" y="264"/>
                  </a:lnTo>
                  <a:lnTo>
                    <a:pt x="346" y="294"/>
                  </a:lnTo>
                  <a:lnTo>
                    <a:pt x="385" y="288"/>
                  </a:lnTo>
                  <a:lnTo>
                    <a:pt x="412" y="294"/>
                  </a:lnTo>
                  <a:lnTo>
                    <a:pt x="421" y="321"/>
                  </a:lnTo>
                  <a:lnTo>
                    <a:pt x="438" y="327"/>
                  </a:lnTo>
                  <a:lnTo>
                    <a:pt x="438" y="352"/>
                  </a:lnTo>
                  <a:lnTo>
                    <a:pt x="452" y="365"/>
                  </a:lnTo>
                  <a:lnTo>
                    <a:pt x="472" y="384"/>
                  </a:lnTo>
                  <a:lnTo>
                    <a:pt x="468" y="403"/>
                  </a:lnTo>
                  <a:lnTo>
                    <a:pt x="471" y="427"/>
                  </a:lnTo>
                  <a:lnTo>
                    <a:pt x="495" y="424"/>
                  </a:lnTo>
                  <a:lnTo>
                    <a:pt x="507" y="462"/>
                  </a:lnTo>
                  <a:lnTo>
                    <a:pt x="525" y="475"/>
                  </a:lnTo>
                  <a:lnTo>
                    <a:pt x="537" y="475"/>
                  </a:lnTo>
                  <a:lnTo>
                    <a:pt x="535" y="456"/>
                  </a:lnTo>
                  <a:lnTo>
                    <a:pt x="553" y="457"/>
                  </a:lnTo>
                  <a:lnTo>
                    <a:pt x="561" y="487"/>
                  </a:lnTo>
                  <a:lnTo>
                    <a:pt x="592" y="466"/>
                  </a:lnTo>
                  <a:lnTo>
                    <a:pt x="603" y="441"/>
                  </a:lnTo>
                  <a:lnTo>
                    <a:pt x="600" y="408"/>
                  </a:lnTo>
                  <a:lnTo>
                    <a:pt x="580" y="403"/>
                  </a:lnTo>
                  <a:lnTo>
                    <a:pt x="546" y="399"/>
                  </a:lnTo>
                  <a:lnTo>
                    <a:pt x="501" y="375"/>
                  </a:lnTo>
                  <a:lnTo>
                    <a:pt x="475" y="312"/>
                  </a:lnTo>
                  <a:lnTo>
                    <a:pt x="463" y="262"/>
                  </a:lnTo>
                  <a:lnTo>
                    <a:pt x="472" y="231"/>
                  </a:lnTo>
                  <a:lnTo>
                    <a:pt x="441" y="202"/>
                  </a:lnTo>
                  <a:lnTo>
                    <a:pt x="451" y="181"/>
                  </a:lnTo>
                  <a:lnTo>
                    <a:pt x="433" y="163"/>
                  </a:lnTo>
                  <a:lnTo>
                    <a:pt x="352" y="168"/>
                  </a:lnTo>
                  <a:lnTo>
                    <a:pt x="313" y="148"/>
                  </a:lnTo>
                  <a:lnTo>
                    <a:pt x="303" y="124"/>
                  </a:lnTo>
                  <a:lnTo>
                    <a:pt x="270" y="126"/>
                  </a:lnTo>
                  <a:lnTo>
                    <a:pt x="228" y="97"/>
                  </a:lnTo>
                  <a:lnTo>
                    <a:pt x="211" y="75"/>
                  </a:lnTo>
                  <a:lnTo>
                    <a:pt x="207" y="48"/>
                  </a:lnTo>
                  <a:lnTo>
                    <a:pt x="187" y="37"/>
                  </a:lnTo>
                  <a:lnTo>
                    <a:pt x="190" y="21"/>
                  </a:lnTo>
                  <a:lnTo>
                    <a:pt x="165" y="10"/>
                  </a:lnTo>
                  <a:lnTo>
                    <a:pt x="162" y="0"/>
                  </a:lnTo>
                  <a:lnTo>
                    <a:pt x="138" y="19"/>
                  </a:lnTo>
                  <a:lnTo>
                    <a:pt x="96" y="25"/>
                  </a:lnTo>
                  <a:lnTo>
                    <a:pt x="81" y="45"/>
                  </a:lnTo>
                  <a:lnTo>
                    <a:pt x="51" y="66"/>
                  </a:lnTo>
                  <a:lnTo>
                    <a:pt x="1" y="8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83"/>
            <p:cNvSpPr>
              <a:spLocks/>
            </p:cNvSpPr>
            <p:nvPr/>
          </p:nvSpPr>
          <p:spPr bwMode="auto">
            <a:xfrm>
              <a:off x="2397" y="2668"/>
              <a:ext cx="56" cy="4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2" y="0"/>
                </a:cxn>
                <a:cxn ang="0">
                  <a:pos x="56" y="3"/>
                </a:cxn>
                <a:cxn ang="0">
                  <a:pos x="36" y="32"/>
                </a:cxn>
                <a:cxn ang="0">
                  <a:pos x="24" y="48"/>
                </a:cxn>
                <a:cxn ang="0">
                  <a:pos x="0" y="12"/>
                </a:cxn>
                <a:cxn ang="0">
                  <a:pos x="9" y="3"/>
                </a:cxn>
              </a:cxnLst>
              <a:rect l="0" t="0" r="r" b="b"/>
              <a:pathLst>
                <a:path w="56" h="48">
                  <a:moveTo>
                    <a:pt x="9" y="3"/>
                  </a:moveTo>
                  <a:lnTo>
                    <a:pt x="32" y="0"/>
                  </a:lnTo>
                  <a:lnTo>
                    <a:pt x="56" y="3"/>
                  </a:lnTo>
                  <a:lnTo>
                    <a:pt x="36" y="32"/>
                  </a:lnTo>
                  <a:lnTo>
                    <a:pt x="24" y="48"/>
                  </a:lnTo>
                  <a:lnTo>
                    <a:pt x="0" y="12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84"/>
            <p:cNvSpPr>
              <a:spLocks/>
            </p:cNvSpPr>
            <p:nvPr/>
          </p:nvSpPr>
          <p:spPr bwMode="auto">
            <a:xfrm>
              <a:off x="2391" y="2571"/>
              <a:ext cx="54" cy="57"/>
            </a:xfrm>
            <a:custGeom>
              <a:avLst/>
              <a:gdLst/>
              <a:ahLst/>
              <a:cxnLst>
                <a:cxn ang="0">
                  <a:pos x="18" y="57"/>
                </a:cxn>
                <a:cxn ang="0">
                  <a:pos x="42" y="39"/>
                </a:cxn>
                <a:cxn ang="0">
                  <a:pos x="54" y="21"/>
                </a:cxn>
                <a:cxn ang="0">
                  <a:pos x="36" y="0"/>
                </a:cxn>
                <a:cxn ang="0">
                  <a:pos x="14" y="9"/>
                </a:cxn>
                <a:cxn ang="0">
                  <a:pos x="18" y="21"/>
                </a:cxn>
                <a:cxn ang="0">
                  <a:pos x="33" y="18"/>
                </a:cxn>
                <a:cxn ang="0">
                  <a:pos x="30" y="33"/>
                </a:cxn>
                <a:cxn ang="0">
                  <a:pos x="11" y="31"/>
                </a:cxn>
                <a:cxn ang="0">
                  <a:pos x="0" y="43"/>
                </a:cxn>
                <a:cxn ang="0">
                  <a:pos x="18" y="57"/>
                </a:cxn>
              </a:cxnLst>
              <a:rect l="0" t="0" r="r" b="b"/>
              <a:pathLst>
                <a:path w="54" h="57">
                  <a:moveTo>
                    <a:pt x="18" y="57"/>
                  </a:moveTo>
                  <a:lnTo>
                    <a:pt x="42" y="39"/>
                  </a:lnTo>
                  <a:lnTo>
                    <a:pt x="54" y="21"/>
                  </a:lnTo>
                  <a:lnTo>
                    <a:pt x="36" y="0"/>
                  </a:lnTo>
                  <a:lnTo>
                    <a:pt x="14" y="9"/>
                  </a:lnTo>
                  <a:lnTo>
                    <a:pt x="18" y="21"/>
                  </a:lnTo>
                  <a:lnTo>
                    <a:pt x="33" y="18"/>
                  </a:lnTo>
                  <a:lnTo>
                    <a:pt x="30" y="33"/>
                  </a:lnTo>
                  <a:lnTo>
                    <a:pt x="11" y="31"/>
                  </a:lnTo>
                  <a:lnTo>
                    <a:pt x="0" y="43"/>
                  </a:lnTo>
                  <a:lnTo>
                    <a:pt x="18" y="5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8" name="Freeform 4"/>
          <p:cNvSpPr>
            <a:spLocks/>
          </p:cNvSpPr>
          <p:nvPr/>
        </p:nvSpPr>
        <p:spPr bwMode="auto">
          <a:xfrm>
            <a:off x="4499992" y="3212976"/>
            <a:ext cx="2088232" cy="1302740"/>
          </a:xfrm>
          <a:custGeom>
            <a:avLst/>
            <a:gdLst/>
            <a:ahLst/>
            <a:cxnLst>
              <a:cxn ang="0">
                <a:pos x="13356" y="12708"/>
              </a:cxn>
              <a:cxn ang="0">
                <a:pos x="14134" y="13403"/>
              </a:cxn>
              <a:cxn ang="0">
                <a:pos x="14700" y="14847"/>
              </a:cxn>
              <a:cxn ang="0">
                <a:pos x="16492" y="13814"/>
              </a:cxn>
              <a:cxn ang="0">
                <a:pos x="18038" y="13339"/>
              </a:cxn>
              <a:cxn ang="0">
                <a:pos x="17434" y="12763"/>
              </a:cxn>
              <a:cxn ang="0">
                <a:pos x="16264" y="12790"/>
              </a:cxn>
              <a:cxn ang="0">
                <a:pos x="15441" y="12059"/>
              </a:cxn>
              <a:cxn ang="0">
                <a:pos x="14553" y="11664"/>
              </a:cxn>
              <a:cxn ang="0">
                <a:pos x="15183" y="11409"/>
              </a:cxn>
              <a:cxn ang="0">
                <a:pos x="15925" y="11754"/>
              </a:cxn>
              <a:cxn ang="0">
                <a:pos x="16273" y="11072"/>
              </a:cxn>
              <a:cxn ang="0">
                <a:pos x="17196" y="10497"/>
              </a:cxn>
              <a:cxn ang="0">
                <a:pos x="18510" y="10028"/>
              </a:cxn>
              <a:cxn ang="0">
                <a:pos x="19786" y="9329"/>
              </a:cxn>
              <a:cxn ang="0">
                <a:pos x="20388" y="8247"/>
              </a:cxn>
              <a:cxn ang="0">
                <a:pos x="21903" y="7562"/>
              </a:cxn>
              <a:cxn ang="0">
                <a:pos x="21775" y="6422"/>
              </a:cxn>
              <a:cxn ang="0">
                <a:pos x="21774" y="5660"/>
              </a:cxn>
              <a:cxn ang="0">
                <a:pos x="21777" y="4580"/>
              </a:cxn>
              <a:cxn ang="0">
                <a:pos x="20544" y="4025"/>
              </a:cxn>
              <a:cxn ang="0">
                <a:pos x="19374" y="3734"/>
              </a:cxn>
              <a:cxn ang="0">
                <a:pos x="18144" y="3345"/>
              </a:cxn>
              <a:cxn ang="0">
                <a:pos x="16570" y="3378"/>
              </a:cxn>
              <a:cxn ang="0">
                <a:pos x="15706" y="2432"/>
              </a:cxn>
              <a:cxn ang="0">
                <a:pos x="14544" y="1848"/>
              </a:cxn>
              <a:cxn ang="0">
                <a:pos x="14304" y="807"/>
              </a:cxn>
              <a:cxn ang="0">
                <a:pos x="13078" y="149"/>
              </a:cxn>
              <a:cxn ang="0">
                <a:pos x="11911" y="725"/>
              </a:cxn>
              <a:cxn ang="0">
                <a:pos x="10696" y="696"/>
              </a:cxn>
              <a:cxn ang="0">
                <a:pos x="10168" y="1965"/>
              </a:cxn>
              <a:cxn ang="0">
                <a:pos x="9346" y="1962"/>
              </a:cxn>
              <a:cxn ang="0">
                <a:pos x="8281" y="1797"/>
              </a:cxn>
              <a:cxn ang="0">
                <a:pos x="7359" y="1698"/>
              </a:cxn>
              <a:cxn ang="0">
                <a:pos x="6238" y="1700"/>
              </a:cxn>
              <a:cxn ang="0">
                <a:pos x="5068" y="1332"/>
              </a:cxn>
              <a:cxn ang="0">
                <a:pos x="3532" y="1089"/>
              </a:cxn>
              <a:cxn ang="0">
                <a:pos x="2431" y="1700"/>
              </a:cxn>
              <a:cxn ang="0">
                <a:pos x="2250" y="2570"/>
              </a:cxn>
              <a:cxn ang="0">
                <a:pos x="1546" y="4310"/>
              </a:cxn>
              <a:cxn ang="0">
                <a:pos x="880" y="6215"/>
              </a:cxn>
              <a:cxn ang="0">
                <a:pos x="193" y="7605"/>
              </a:cxn>
              <a:cxn ang="0">
                <a:pos x="1104" y="8154"/>
              </a:cxn>
              <a:cxn ang="0">
                <a:pos x="3010" y="8454"/>
              </a:cxn>
              <a:cxn ang="0">
                <a:pos x="5305" y="7988"/>
              </a:cxn>
              <a:cxn ang="0">
                <a:pos x="6973" y="7650"/>
              </a:cxn>
              <a:cxn ang="0">
                <a:pos x="8620" y="8444"/>
              </a:cxn>
              <a:cxn ang="0">
                <a:pos x="9193" y="10026"/>
              </a:cxn>
              <a:cxn ang="0">
                <a:pos x="9349" y="11228"/>
              </a:cxn>
              <a:cxn ang="0">
                <a:pos x="8520" y="11814"/>
              </a:cxn>
              <a:cxn ang="0">
                <a:pos x="7704" y="13326"/>
              </a:cxn>
              <a:cxn ang="0">
                <a:pos x="9241" y="13239"/>
              </a:cxn>
              <a:cxn ang="0">
                <a:pos x="9541" y="12654"/>
              </a:cxn>
              <a:cxn ang="0">
                <a:pos x="10575" y="11511"/>
              </a:cxn>
              <a:cxn ang="0">
                <a:pos x="12090" y="10769"/>
              </a:cxn>
              <a:cxn ang="0">
                <a:pos x="11833" y="11156"/>
              </a:cxn>
              <a:cxn ang="0">
                <a:pos x="12723" y="11814"/>
              </a:cxn>
              <a:cxn ang="0">
                <a:pos x="14451" y="11742"/>
              </a:cxn>
            </a:cxnLst>
            <a:rect l="0" t="0" r="r" b="b"/>
            <a:pathLst>
              <a:path w="22015" h="14847">
                <a:moveTo>
                  <a:pt x="14527" y="12113"/>
                </a:moveTo>
                <a:lnTo>
                  <a:pt x="14399" y="12113"/>
                </a:lnTo>
                <a:lnTo>
                  <a:pt x="14289" y="12177"/>
                </a:lnTo>
                <a:lnTo>
                  <a:pt x="14161" y="12177"/>
                </a:lnTo>
                <a:lnTo>
                  <a:pt x="14088" y="12251"/>
                </a:lnTo>
                <a:lnTo>
                  <a:pt x="13960" y="12351"/>
                </a:lnTo>
                <a:lnTo>
                  <a:pt x="13814" y="12287"/>
                </a:lnTo>
                <a:lnTo>
                  <a:pt x="13704" y="12433"/>
                </a:lnTo>
                <a:lnTo>
                  <a:pt x="13530" y="12571"/>
                </a:lnTo>
                <a:lnTo>
                  <a:pt x="13356" y="12708"/>
                </a:lnTo>
                <a:lnTo>
                  <a:pt x="13146" y="12827"/>
                </a:lnTo>
                <a:lnTo>
                  <a:pt x="13027" y="12973"/>
                </a:lnTo>
                <a:lnTo>
                  <a:pt x="12936" y="13092"/>
                </a:lnTo>
                <a:lnTo>
                  <a:pt x="13064" y="13183"/>
                </a:lnTo>
                <a:lnTo>
                  <a:pt x="13256" y="13165"/>
                </a:lnTo>
                <a:lnTo>
                  <a:pt x="13402" y="13092"/>
                </a:lnTo>
                <a:lnTo>
                  <a:pt x="13612" y="13110"/>
                </a:lnTo>
                <a:lnTo>
                  <a:pt x="13777" y="13229"/>
                </a:lnTo>
                <a:lnTo>
                  <a:pt x="14015" y="13457"/>
                </a:lnTo>
                <a:lnTo>
                  <a:pt x="14134" y="13403"/>
                </a:lnTo>
                <a:lnTo>
                  <a:pt x="14234" y="13348"/>
                </a:lnTo>
                <a:lnTo>
                  <a:pt x="14390" y="13521"/>
                </a:lnTo>
                <a:lnTo>
                  <a:pt x="14472" y="13741"/>
                </a:lnTo>
                <a:lnTo>
                  <a:pt x="14518" y="13905"/>
                </a:lnTo>
                <a:lnTo>
                  <a:pt x="14435" y="14015"/>
                </a:lnTo>
                <a:lnTo>
                  <a:pt x="14435" y="14299"/>
                </a:lnTo>
                <a:lnTo>
                  <a:pt x="14207" y="14527"/>
                </a:lnTo>
                <a:lnTo>
                  <a:pt x="14454" y="14619"/>
                </a:lnTo>
                <a:lnTo>
                  <a:pt x="14572" y="14747"/>
                </a:lnTo>
                <a:lnTo>
                  <a:pt x="14700" y="14847"/>
                </a:lnTo>
                <a:lnTo>
                  <a:pt x="14892" y="14829"/>
                </a:lnTo>
                <a:lnTo>
                  <a:pt x="15094" y="14811"/>
                </a:lnTo>
                <a:lnTo>
                  <a:pt x="15249" y="14637"/>
                </a:lnTo>
                <a:lnTo>
                  <a:pt x="15441" y="14481"/>
                </a:lnTo>
                <a:lnTo>
                  <a:pt x="15551" y="14326"/>
                </a:lnTo>
                <a:lnTo>
                  <a:pt x="15688" y="14125"/>
                </a:lnTo>
                <a:lnTo>
                  <a:pt x="15935" y="14024"/>
                </a:lnTo>
                <a:lnTo>
                  <a:pt x="16063" y="13960"/>
                </a:lnTo>
                <a:lnTo>
                  <a:pt x="16364" y="13988"/>
                </a:lnTo>
                <a:lnTo>
                  <a:pt x="16492" y="13814"/>
                </a:lnTo>
                <a:lnTo>
                  <a:pt x="16684" y="13604"/>
                </a:lnTo>
                <a:lnTo>
                  <a:pt x="16858" y="13430"/>
                </a:lnTo>
                <a:lnTo>
                  <a:pt x="16931" y="13348"/>
                </a:lnTo>
                <a:lnTo>
                  <a:pt x="17178" y="13320"/>
                </a:lnTo>
                <a:lnTo>
                  <a:pt x="17334" y="13476"/>
                </a:lnTo>
                <a:lnTo>
                  <a:pt x="17425" y="13540"/>
                </a:lnTo>
                <a:lnTo>
                  <a:pt x="17553" y="13457"/>
                </a:lnTo>
                <a:lnTo>
                  <a:pt x="17727" y="13421"/>
                </a:lnTo>
                <a:lnTo>
                  <a:pt x="17864" y="13439"/>
                </a:lnTo>
                <a:lnTo>
                  <a:pt x="18038" y="13339"/>
                </a:lnTo>
                <a:lnTo>
                  <a:pt x="18111" y="13211"/>
                </a:lnTo>
                <a:lnTo>
                  <a:pt x="18102" y="13064"/>
                </a:lnTo>
                <a:lnTo>
                  <a:pt x="18166" y="12891"/>
                </a:lnTo>
                <a:lnTo>
                  <a:pt x="18385" y="12653"/>
                </a:lnTo>
                <a:lnTo>
                  <a:pt x="18147" y="12653"/>
                </a:lnTo>
                <a:lnTo>
                  <a:pt x="17983" y="12589"/>
                </a:lnTo>
                <a:lnTo>
                  <a:pt x="17818" y="12607"/>
                </a:lnTo>
                <a:lnTo>
                  <a:pt x="17644" y="12699"/>
                </a:lnTo>
                <a:lnTo>
                  <a:pt x="17562" y="12808"/>
                </a:lnTo>
                <a:lnTo>
                  <a:pt x="17434" y="12763"/>
                </a:lnTo>
                <a:lnTo>
                  <a:pt x="17324" y="12653"/>
                </a:lnTo>
                <a:lnTo>
                  <a:pt x="17215" y="12808"/>
                </a:lnTo>
                <a:lnTo>
                  <a:pt x="17114" y="12891"/>
                </a:lnTo>
                <a:lnTo>
                  <a:pt x="16876" y="12982"/>
                </a:lnTo>
                <a:lnTo>
                  <a:pt x="16785" y="13055"/>
                </a:lnTo>
                <a:lnTo>
                  <a:pt x="16630" y="13000"/>
                </a:lnTo>
                <a:lnTo>
                  <a:pt x="16465" y="12945"/>
                </a:lnTo>
                <a:lnTo>
                  <a:pt x="16383" y="12891"/>
                </a:lnTo>
                <a:lnTo>
                  <a:pt x="16246" y="12854"/>
                </a:lnTo>
                <a:lnTo>
                  <a:pt x="16264" y="12790"/>
                </a:lnTo>
                <a:lnTo>
                  <a:pt x="16310" y="12671"/>
                </a:lnTo>
                <a:lnTo>
                  <a:pt x="16282" y="12507"/>
                </a:lnTo>
                <a:lnTo>
                  <a:pt x="16163" y="12388"/>
                </a:lnTo>
                <a:lnTo>
                  <a:pt x="16035" y="12305"/>
                </a:lnTo>
                <a:lnTo>
                  <a:pt x="15880" y="12251"/>
                </a:lnTo>
                <a:lnTo>
                  <a:pt x="15889" y="12187"/>
                </a:lnTo>
                <a:lnTo>
                  <a:pt x="15761" y="12132"/>
                </a:lnTo>
                <a:lnTo>
                  <a:pt x="15679" y="12159"/>
                </a:lnTo>
                <a:lnTo>
                  <a:pt x="15523" y="12187"/>
                </a:lnTo>
                <a:lnTo>
                  <a:pt x="15441" y="12059"/>
                </a:lnTo>
                <a:lnTo>
                  <a:pt x="15386" y="11967"/>
                </a:lnTo>
                <a:lnTo>
                  <a:pt x="15331" y="11894"/>
                </a:lnTo>
                <a:lnTo>
                  <a:pt x="15231" y="11867"/>
                </a:lnTo>
                <a:lnTo>
                  <a:pt x="15139" y="11757"/>
                </a:lnTo>
                <a:lnTo>
                  <a:pt x="15030" y="11720"/>
                </a:lnTo>
                <a:lnTo>
                  <a:pt x="14902" y="11739"/>
                </a:lnTo>
                <a:lnTo>
                  <a:pt x="14838" y="11812"/>
                </a:lnTo>
                <a:lnTo>
                  <a:pt x="14737" y="11821"/>
                </a:lnTo>
                <a:lnTo>
                  <a:pt x="14664" y="11748"/>
                </a:lnTo>
                <a:lnTo>
                  <a:pt x="14553" y="11664"/>
                </a:lnTo>
                <a:lnTo>
                  <a:pt x="14472" y="11505"/>
                </a:lnTo>
                <a:lnTo>
                  <a:pt x="14593" y="11454"/>
                </a:lnTo>
                <a:lnTo>
                  <a:pt x="14748" y="11478"/>
                </a:lnTo>
                <a:lnTo>
                  <a:pt x="14857" y="11538"/>
                </a:lnTo>
                <a:lnTo>
                  <a:pt x="14929" y="11624"/>
                </a:lnTo>
                <a:lnTo>
                  <a:pt x="15063" y="11636"/>
                </a:lnTo>
                <a:lnTo>
                  <a:pt x="15072" y="11516"/>
                </a:lnTo>
                <a:lnTo>
                  <a:pt x="15012" y="11370"/>
                </a:lnTo>
                <a:lnTo>
                  <a:pt x="15072" y="11309"/>
                </a:lnTo>
                <a:lnTo>
                  <a:pt x="15183" y="11409"/>
                </a:lnTo>
                <a:lnTo>
                  <a:pt x="15322" y="11477"/>
                </a:lnTo>
                <a:lnTo>
                  <a:pt x="15412" y="11540"/>
                </a:lnTo>
                <a:lnTo>
                  <a:pt x="15550" y="11490"/>
                </a:lnTo>
                <a:lnTo>
                  <a:pt x="15576" y="11609"/>
                </a:lnTo>
                <a:lnTo>
                  <a:pt x="15481" y="11720"/>
                </a:lnTo>
                <a:lnTo>
                  <a:pt x="15472" y="11823"/>
                </a:lnTo>
                <a:lnTo>
                  <a:pt x="15634" y="11801"/>
                </a:lnTo>
                <a:lnTo>
                  <a:pt x="15676" y="11634"/>
                </a:lnTo>
                <a:lnTo>
                  <a:pt x="15805" y="11669"/>
                </a:lnTo>
                <a:lnTo>
                  <a:pt x="15925" y="11754"/>
                </a:lnTo>
                <a:lnTo>
                  <a:pt x="15936" y="11882"/>
                </a:lnTo>
                <a:lnTo>
                  <a:pt x="15951" y="11972"/>
                </a:lnTo>
                <a:lnTo>
                  <a:pt x="16059" y="11931"/>
                </a:lnTo>
                <a:lnTo>
                  <a:pt x="16009" y="11733"/>
                </a:lnTo>
                <a:lnTo>
                  <a:pt x="15951" y="11586"/>
                </a:lnTo>
                <a:lnTo>
                  <a:pt x="15876" y="11468"/>
                </a:lnTo>
                <a:lnTo>
                  <a:pt x="15961" y="11322"/>
                </a:lnTo>
                <a:lnTo>
                  <a:pt x="16093" y="11322"/>
                </a:lnTo>
                <a:lnTo>
                  <a:pt x="16248" y="11190"/>
                </a:lnTo>
                <a:lnTo>
                  <a:pt x="16273" y="11072"/>
                </a:lnTo>
                <a:lnTo>
                  <a:pt x="16351" y="10943"/>
                </a:lnTo>
                <a:lnTo>
                  <a:pt x="16405" y="10781"/>
                </a:lnTo>
                <a:lnTo>
                  <a:pt x="16423" y="10638"/>
                </a:lnTo>
                <a:lnTo>
                  <a:pt x="16476" y="10511"/>
                </a:lnTo>
                <a:lnTo>
                  <a:pt x="16513" y="10659"/>
                </a:lnTo>
                <a:lnTo>
                  <a:pt x="16600" y="10800"/>
                </a:lnTo>
                <a:lnTo>
                  <a:pt x="16768" y="10854"/>
                </a:lnTo>
                <a:lnTo>
                  <a:pt x="16906" y="10764"/>
                </a:lnTo>
                <a:lnTo>
                  <a:pt x="17016" y="10638"/>
                </a:lnTo>
                <a:lnTo>
                  <a:pt x="17196" y="10497"/>
                </a:lnTo>
                <a:lnTo>
                  <a:pt x="17358" y="10439"/>
                </a:lnTo>
                <a:lnTo>
                  <a:pt x="17572" y="10421"/>
                </a:lnTo>
                <a:lnTo>
                  <a:pt x="17664" y="10509"/>
                </a:lnTo>
                <a:lnTo>
                  <a:pt x="17752" y="10389"/>
                </a:lnTo>
                <a:lnTo>
                  <a:pt x="17829" y="10259"/>
                </a:lnTo>
                <a:lnTo>
                  <a:pt x="17991" y="10169"/>
                </a:lnTo>
                <a:lnTo>
                  <a:pt x="18204" y="10116"/>
                </a:lnTo>
                <a:lnTo>
                  <a:pt x="18334" y="10226"/>
                </a:lnTo>
                <a:lnTo>
                  <a:pt x="18421" y="10151"/>
                </a:lnTo>
                <a:lnTo>
                  <a:pt x="18510" y="10028"/>
                </a:lnTo>
                <a:lnTo>
                  <a:pt x="18711" y="9828"/>
                </a:lnTo>
                <a:lnTo>
                  <a:pt x="18859" y="9798"/>
                </a:lnTo>
                <a:lnTo>
                  <a:pt x="18943" y="9839"/>
                </a:lnTo>
                <a:lnTo>
                  <a:pt x="19035" y="9725"/>
                </a:lnTo>
                <a:lnTo>
                  <a:pt x="19143" y="9611"/>
                </a:lnTo>
                <a:lnTo>
                  <a:pt x="19215" y="9464"/>
                </a:lnTo>
                <a:lnTo>
                  <a:pt x="19336" y="9462"/>
                </a:lnTo>
                <a:lnTo>
                  <a:pt x="19492" y="9405"/>
                </a:lnTo>
                <a:lnTo>
                  <a:pt x="19647" y="9381"/>
                </a:lnTo>
                <a:lnTo>
                  <a:pt x="19786" y="9329"/>
                </a:lnTo>
                <a:lnTo>
                  <a:pt x="19902" y="9290"/>
                </a:lnTo>
                <a:lnTo>
                  <a:pt x="19911" y="9423"/>
                </a:lnTo>
                <a:lnTo>
                  <a:pt x="19995" y="9389"/>
                </a:lnTo>
                <a:lnTo>
                  <a:pt x="20095" y="9272"/>
                </a:lnTo>
                <a:lnTo>
                  <a:pt x="20076" y="9108"/>
                </a:lnTo>
                <a:lnTo>
                  <a:pt x="20032" y="8913"/>
                </a:lnTo>
                <a:lnTo>
                  <a:pt x="20121" y="8685"/>
                </a:lnTo>
                <a:lnTo>
                  <a:pt x="20121" y="8453"/>
                </a:lnTo>
                <a:lnTo>
                  <a:pt x="20230" y="8321"/>
                </a:lnTo>
                <a:lnTo>
                  <a:pt x="20388" y="8247"/>
                </a:lnTo>
                <a:lnTo>
                  <a:pt x="20526" y="8135"/>
                </a:lnTo>
                <a:lnTo>
                  <a:pt x="20626" y="7991"/>
                </a:lnTo>
                <a:lnTo>
                  <a:pt x="20686" y="7803"/>
                </a:lnTo>
                <a:lnTo>
                  <a:pt x="20805" y="7677"/>
                </a:lnTo>
                <a:lnTo>
                  <a:pt x="20953" y="7734"/>
                </a:lnTo>
                <a:lnTo>
                  <a:pt x="21174" y="7734"/>
                </a:lnTo>
                <a:lnTo>
                  <a:pt x="21321" y="7662"/>
                </a:lnTo>
                <a:lnTo>
                  <a:pt x="21457" y="7718"/>
                </a:lnTo>
                <a:lnTo>
                  <a:pt x="21678" y="7716"/>
                </a:lnTo>
                <a:lnTo>
                  <a:pt x="21903" y="7562"/>
                </a:lnTo>
                <a:lnTo>
                  <a:pt x="21855" y="7427"/>
                </a:lnTo>
                <a:lnTo>
                  <a:pt x="21748" y="7286"/>
                </a:lnTo>
                <a:lnTo>
                  <a:pt x="21849" y="7224"/>
                </a:lnTo>
                <a:lnTo>
                  <a:pt x="21906" y="7103"/>
                </a:lnTo>
                <a:lnTo>
                  <a:pt x="21931" y="6986"/>
                </a:lnTo>
                <a:lnTo>
                  <a:pt x="22015" y="6905"/>
                </a:lnTo>
                <a:lnTo>
                  <a:pt x="22003" y="6756"/>
                </a:lnTo>
                <a:lnTo>
                  <a:pt x="21915" y="6702"/>
                </a:lnTo>
                <a:lnTo>
                  <a:pt x="21858" y="6572"/>
                </a:lnTo>
                <a:lnTo>
                  <a:pt x="21775" y="6422"/>
                </a:lnTo>
                <a:lnTo>
                  <a:pt x="21741" y="6272"/>
                </a:lnTo>
                <a:lnTo>
                  <a:pt x="21613" y="6255"/>
                </a:lnTo>
                <a:lnTo>
                  <a:pt x="21483" y="6252"/>
                </a:lnTo>
                <a:lnTo>
                  <a:pt x="21474" y="6111"/>
                </a:lnTo>
                <a:lnTo>
                  <a:pt x="21594" y="6006"/>
                </a:lnTo>
                <a:lnTo>
                  <a:pt x="21588" y="5871"/>
                </a:lnTo>
                <a:lnTo>
                  <a:pt x="21844" y="5832"/>
                </a:lnTo>
                <a:lnTo>
                  <a:pt x="21943" y="5724"/>
                </a:lnTo>
                <a:lnTo>
                  <a:pt x="21915" y="5595"/>
                </a:lnTo>
                <a:lnTo>
                  <a:pt x="21774" y="5660"/>
                </a:lnTo>
                <a:lnTo>
                  <a:pt x="21651" y="5685"/>
                </a:lnTo>
                <a:lnTo>
                  <a:pt x="21502" y="5550"/>
                </a:lnTo>
                <a:lnTo>
                  <a:pt x="21414" y="5571"/>
                </a:lnTo>
                <a:lnTo>
                  <a:pt x="21390" y="5393"/>
                </a:lnTo>
                <a:lnTo>
                  <a:pt x="21543" y="5315"/>
                </a:lnTo>
                <a:lnTo>
                  <a:pt x="21705" y="5255"/>
                </a:lnTo>
                <a:lnTo>
                  <a:pt x="21808" y="5118"/>
                </a:lnTo>
                <a:lnTo>
                  <a:pt x="21897" y="4994"/>
                </a:lnTo>
                <a:lnTo>
                  <a:pt x="21877" y="4752"/>
                </a:lnTo>
                <a:lnTo>
                  <a:pt x="21777" y="4580"/>
                </a:lnTo>
                <a:lnTo>
                  <a:pt x="21760" y="4353"/>
                </a:lnTo>
                <a:lnTo>
                  <a:pt x="21550" y="4370"/>
                </a:lnTo>
                <a:lnTo>
                  <a:pt x="21412" y="4461"/>
                </a:lnTo>
                <a:lnTo>
                  <a:pt x="21253" y="4413"/>
                </a:lnTo>
                <a:lnTo>
                  <a:pt x="21118" y="4340"/>
                </a:lnTo>
                <a:lnTo>
                  <a:pt x="21034" y="4145"/>
                </a:lnTo>
                <a:lnTo>
                  <a:pt x="20880" y="4223"/>
                </a:lnTo>
                <a:lnTo>
                  <a:pt x="20733" y="4232"/>
                </a:lnTo>
                <a:lnTo>
                  <a:pt x="20673" y="4124"/>
                </a:lnTo>
                <a:lnTo>
                  <a:pt x="20544" y="4025"/>
                </a:lnTo>
                <a:lnTo>
                  <a:pt x="20388" y="4149"/>
                </a:lnTo>
                <a:lnTo>
                  <a:pt x="20308" y="4098"/>
                </a:lnTo>
                <a:lnTo>
                  <a:pt x="20214" y="4059"/>
                </a:lnTo>
                <a:lnTo>
                  <a:pt x="20049" y="3971"/>
                </a:lnTo>
                <a:lnTo>
                  <a:pt x="19959" y="3779"/>
                </a:lnTo>
                <a:lnTo>
                  <a:pt x="19869" y="3876"/>
                </a:lnTo>
                <a:lnTo>
                  <a:pt x="19720" y="3857"/>
                </a:lnTo>
                <a:lnTo>
                  <a:pt x="19575" y="3849"/>
                </a:lnTo>
                <a:lnTo>
                  <a:pt x="19527" y="3740"/>
                </a:lnTo>
                <a:lnTo>
                  <a:pt x="19374" y="3734"/>
                </a:lnTo>
                <a:lnTo>
                  <a:pt x="19362" y="3968"/>
                </a:lnTo>
                <a:lnTo>
                  <a:pt x="19227" y="4031"/>
                </a:lnTo>
                <a:lnTo>
                  <a:pt x="18975" y="3822"/>
                </a:lnTo>
                <a:lnTo>
                  <a:pt x="18748" y="3788"/>
                </a:lnTo>
                <a:lnTo>
                  <a:pt x="18624" y="3632"/>
                </a:lnTo>
                <a:lnTo>
                  <a:pt x="18625" y="3426"/>
                </a:lnTo>
                <a:lnTo>
                  <a:pt x="18483" y="3368"/>
                </a:lnTo>
                <a:lnTo>
                  <a:pt x="18397" y="3210"/>
                </a:lnTo>
                <a:lnTo>
                  <a:pt x="18217" y="3222"/>
                </a:lnTo>
                <a:lnTo>
                  <a:pt x="18144" y="3345"/>
                </a:lnTo>
                <a:lnTo>
                  <a:pt x="18012" y="3416"/>
                </a:lnTo>
                <a:lnTo>
                  <a:pt x="17844" y="3438"/>
                </a:lnTo>
                <a:lnTo>
                  <a:pt x="17718" y="3483"/>
                </a:lnTo>
                <a:lnTo>
                  <a:pt x="17595" y="3618"/>
                </a:lnTo>
                <a:lnTo>
                  <a:pt x="17413" y="3689"/>
                </a:lnTo>
                <a:lnTo>
                  <a:pt x="17329" y="3512"/>
                </a:lnTo>
                <a:lnTo>
                  <a:pt x="17148" y="3596"/>
                </a:lnTo>
                <a:lnTo>
                  <a:pt x="17032" y="3498"/>
                </a:lnTo>
                <a:lnTo>
                  <a:pt x="16908" y="3354"/>
                </a:lnTo>
                <a:lnTo>
                  <a:pt x="16570" y="3378"/>
                </a:lnTo>
                <a:lnTo>
                  <a:pt x="16449" y="3500"/>
                </a:lnTo>
                <a:lnTo>
                  <a:pt x="16321" y="3534"/>
                </a:lnTo>
                <a:lnTo>
                  <a:pt x="16183" y="3590"/>
                </a:lnTo>
                <a:lnTo>
                  <a:pt x="16018" y="3422"/>
                </a:lnTo>
                <a:lnTo>
                  <a:pt x="15925" y="3243"/>
                </a:lnTo>
                <a:lnTo>
                  <a:pt x="15873" y="3084"/>
                </a:lnTo>
                <a:lnTo>
                  <a:pt x="15951" y="2936"/>
                </a:lnTo>
                <a:lnTo>
                  <a:pt x="15847" y="2775"/>
                </a:lnTo>
                <a:lnTo>
                  <a:pt x="15766" y="2628"/>
                </a:lnTo>
                <a:lnTo>
                  <a:pt x="15706" y="2432"/>
                </a:lnTo>
                <a:lnTo>
                  <a:pt x="15823" y="2339"/>
                </a:lnTo>
                <a:lnTo>
                  <a:pt x="15699" y="2268"/>
                </a:lnTo>
                <a:lnTo>
                  <a:pt x="15606" y="2294"/>
                </a:lnTo>
                <a:lnTo>
                  <a:pt x="15502" y="2253"/>
                </a:lnTo>
                <a:lnTo>
                  <a:pt x="15430" y="2031"/>
                </a:lnTo>
                <a:lnTo>
                  <a:pt x="15097" y="2139"/>
                </a:lnTo>
                <a:lnTo>
                  <a:pt x="14932" y="2112"/>
                </a:lnTo>
                <a:lnTo>
                  <a:pt x="14823" y="2037"/>
                </a:lnTo>
                <a:lnTo>
                  <a:pt x="14484" y="1989"/>
                </a:lnTo>
                <a:lnTo>
                  <a:pt x="14544" y="1848"/>
                </a:lnTo>
                <a:lnTo>
                  <a:pt x="14419" y="1691"/>
                </a:lnTo>
                <a:lnTo>
                  <a:pt x="14401" y="1574"/>
                </a:lnTo>
                <a:lnTo>
                  <a:pt x="14281" y="1407"/>
                </a:lnTo>
                <a:lnTo>
                  <a:pt x="14244" y="1281"/>
                </a:lnTo>
                <a:lnTo>
                  <a:pt x="14379" y="1269"/>
                </a:lnTo>
                <a:lnTo>
                  <a:pt x="14542" y="1260"/>
                </a:lnTo>
                <a:lnTo>
                  <a:pt x="14572" y="1074"/>
                </a:lnTo>
                <a:lnTo>
                  <a:pt x="14535" y="914"/>
                </a:lnTo>
                <a:lnTo>
                  <a:pt x="14388" y="903"/>
                </a:lnTo>
                <a:lnTo>
                  <a:pt x="14304" y="807"/>
                </a:lnTo>
                <a:lnTo>
                  <a:pt x="14184" y="701"/>
                </a:lnTo>
                <a:lnTo>
                  <a:pt x="14098" y="573"/>
                </a:lnTo>
                <a:lnTo>
                  <a:pt x="14097" y="357"/>
                </a:lnTo>
                <a:lnTo>
                  <a:pt x="13758" y="0"/>
                </a:lnTo>
                <a:lnTo>
                  <a:pt x="13632" y="89"/>
                </a:lnTo>
                <a:lnTo>
                  <a:pt x="13563" y="164"/>
                </a:lnTo>
                <a:lnTo>
                  <a:pt x="13420" y="191"/>
                </a:lnTo>
                <a:lnTo>
                  <a:pt x="13356" y="95"/>
                </a:lnTo>
                <a:lnTo>
                  <a:pt x="13267" y="155"/>
                </a:lnTo>
                <a:lnTo>
                  <a:pt x="13078" y="149"/>
                </a:lnTo>
                <a:lnTo>
                  <a:pt x="12909" y="144"/>
                </a:lnTo>
                <a:lnTo>
                  <a:pt x="12772" y="264"/>
                </a:lnTo>
                <a:lnTo>
                  <a:pt x="12681" y="203"/>
                </a:lnTo>
                <a:lnTo>
                  <a:pt x="12540" y="281"/>
                </a:lnTo>
                <a:lnTo>
                  <a:pt x="12258" y="180"/>
                </a:lnTo>
                <a:lnTo>
                  <a:pt x="12150" y="189"/>
                </a:lnTo>
                <a:lnTo>
                  <a:pt x="12112" y="314"/>
                </a:lnTo>
                <a:lnTo>
                  <a:pt x="12111" y="470"/>
                </a:lnTo>
                <a:lnTo>
                  <a:pt x="12051" y="621"/>
                </a:lnTo>
                <a:lnTo>
                  <a:pt x="11911" y="725"/>
                </a:lnTo>
                <a:lnTo>
                  <a:pt x="11767" y="765"/>
                </a:lnTo>
                <a:lnTo>
                  <a:pt x="11647" y="639"/>
                </a:lnTo>
                <a:lnTo>
                  <a:pt x="11508" y="567"/>
                </a:lnTo>
                <a:lnTo>
                  <a:pt x="11353" y="638"/>
                </a:lnTo>
                <a:lnTo>
                  <a:pt x="11178" y="564"/>
                </a:lnTo>
                <a:lnTo>
                  <a:pt x="11049" y="615"/>
                </a:lnTo>
                <a:lnTo>
                  <a:pt x="10933" y="689"/>
                </a:lnTo>
                <a:lnTo>
                  <a:pt x="10879" y="795"/>
                </a:lnTo>
                <a:lnTo>
                  <a:pt x="10731" y="768"/>
                </a:lnTo>
                <a:lnTo>
                  <a:pt x="10696" y="696"/>
                </a:lnTo>
                <a:lnTo>
                  <a:pt x="10519" y="696"/>
                </a:lnTo>
                <a:lnTo>
                  <a:pt x="10483" y="780"/>
                </a:lnTo>
                <a:lnTo>
                  <a:pt x="10432" y="888"/>
                </a:lnTo>
                <a:lnTo>
                  <a:pt x="10402" y="1116"/>
                </a:lnTo>
                <a:lnTo>
                  <a:pt x="10239" y="1242"/>
                </a:lnTo>
                <a:lnTo>
                  <a:pt x="10195" y="1377"/>
                </a:lnTo>
                <a:lnTo>
                  <a:pt x="10113" y="1494"/>
                </a:lnTo>
                <a:lnTo>
                  <a:pt x="10090" y="1674"/>
                </a:lnTo>
                <a:lnTo>
                  <a:pt x="10083" y="1847"/>
                </a:lnTo>
                <a:lnTo>
                  <a:pt x="10168" y="1965"/>
                </a:lnTo>
                <a:lnTo>
                  <a:pt x="10149" y="2139"/>
                </a:lnTo>
                <a:lnTo>
                  <a:pt x="10107" y="2273"/>
                </a:lnTo>
                <a:lnTo>
                  <a:pt x="9877" y="2228"/>
                </a:lnTo>
                <a:lnTo>
                  <a:pt x="9828" y="2088"/>
                </a:lnTo>
                <a:lnTo>
                  <a:pt x="9841" y="1988"/>
                </a:lnTo>
                <a:lnTo>
                  <a:pt x="9711" y="1878"/>
                </a:lnTo>
                <a:lnTo>
                  <a:pt x="9601" y="1878"/>
                </a:lnTo>
                <a:lnTo>
                  <a:pt x="9468" y="1938"/>
                </a:lnTo>
                <a:lnTo>
                  <a:pt x="9433" y="2022"/>
                </a:lnTo>
                <a:lnTo>
                  <a:pt x="9346" y="1962"/>
                </a:lnTo>
                <a:lnTo>
                  <a:pt x="9231" y="1986"/>
                </a:lnTo>
                <a:lnTo>
                  <a:pt x="9081" y="1962"/>
                </a:lnTo>
                <a:lnTo>
                  <a:pt x="8929" y="1976"/>
                </a:lnTo>
                <a:lnTo>
                  <a:pt x="8919" y="2093"/>
                </a:lnTo>
                <a:lnTo>
                  <a:pt x="8830" y="2108"/>
                </a:lnTo>
                <a:lnTo>
                  <a:pt x="8646" y="2073"/>
                </a:lnTo>
                <a:lnTo>
                  <a:pt x="8641" y="1880"/>
                </a:lnTo>
                <a:lnTo>
                  <a:pt x="8535" y="1722"/>
                </a:lnTo>
                <a:lnTo>
                  <a:pt x="8437" y="1722"/>
                </a:lnTo>
                <a:lnTo>
                  <a:pt x="8281" y="1797"/>
                </a:lnTo>
                <a:lnTo>
                  <a:pt x="8136" y="1842"/>
                </a:lnTo>
                <a:lnTo>
                  <a:pt x="8026" y="1937"/>
                </a:lnTo>
                <a:lnTo>
                  <a:pt x="8038" y="2070"/>
                </a:lnTo>
                <a:lnTo>
                  <a:pt x="7935" y="2094"/>
                </a:lnTo>
                <a:lnTo>
                  <a:pt x="7863" y="1962"/>
                </a:lnTo>
                <a:lnTo>
                  <a:pt x="7810" y="1806"/>
                </a:lnTo>
                <a:lnTo>
                  <a:pt x="7653" y="1853"/>
                </a:lnTo>
                <a:lnTo>
                  <a:pt x="7549" y="1892"/>
                </a:lnTo>
                <a:lnTo>
                  <a:pt x="7431" y="1800"/>
                </a:lnTo>
                <a:lnTo>
                  <a:pt x="7359" y="1698"/>
                </a:lnTo>
                <a:lnTo>
                  <a:pt x="7200" y="1820"/>
                </a:lnTo>
                <a:lnTo>
                  <a:pt x="7126" y="1913"/>
                </a:lnTo>
                <a:lnTo>
                  <a:pt x="6946" y="1832"/>
                </a:lnTo>
                <a:lnTo>
                  <a:pt x="6816" y="1964"/>
                </a:lnTo>
                <a:lnTo>
                  <a:pt x="6711" y="1866"/>
                </a:lnTo>
                <a:lnTo>
                  <a:pt x="6637" y="1707"/>
                </a:lnTo>
                <a:lnTo>
                  <a:pt x="6508" y="1664"/>
                </a:lnTo>
                <a:lnTo>
                  <a:pt x="6369" y="1766"/>
                </a:lnTo>
                <a:lnTo>
                  <a:pt x="6271" y="1790"/>
                </a:lnTo>
                <a:lnTo>
                  <a:pt x="6238" y="1700"/>
                </a:lnTo>
                <a:lnTo>
                  <a:pt x="6148" y="1559"/>
                </a:lnTo>
                <a:lnTo>
                  <a:pt x="6024" y="1446"/>
                </a:lnTo>
                <a:lnTo>
                  <a:pt x="5893" y="1517"/>
                </a:lnTo>
                <a:lnTo>
                  <a:pt x="5752" y="1458"/>
                </a:lnTo>
                <a:lnTo>
                  <a:pt x="5629" y="1388"/>
                </a:lnTo>
                <a:lnTo>
                  <a:pt x="5530" y="1446"/>
                </a:lnTo>
                <a:lnTo>
                  <a:pt x="5398" y="1400"/>
                </a:lnTo>
                <a:lnTo>
                  <a:pt x="5280" y="1386"/>
                </a:lnTo>
                <a:lnTo>
                  <a:pt x="5182" y="1254"/>
                </a:lnTo>
                <a:lnTo>
                  <a:pt x="5068" y="1332"/>
                </a:lnTo>
                <a:lnTo>
                  <a:pt x="4806" y="1124"/>
                </a:lnTo>
                <a:lnTo>
                  <a:pt x="4603" y="1133"/>
                </a:lnTo>
                <a:lnTo>
                  <a:pt x="4428" y="1112"/>
                </a:lnTo>
                <a:lnTo>
                  <a:pt x="4213" y="1161"/>
                </a:lnTo>
                <a:lnTo>
                  <a:pt x="4015" y="1125"/>
                </a:lnTo>
                <a:lnTo>
                  <a:pt x="3880" y="1059"/>
                </a:lnTo>
                <a:lnTo>
                  <a:pt x="3795" y="977"/>
                </a:lnTo>
                <a:lnTo>
                  <a:pt x="3706" y="999"/>
                </a:lnTo>
                <a:lnTo>
                  <a:pt x="3612" y="1041"/>
                </a:lnTo>
                <a:lnTo>
                  <a:pt x="3532" y="1089"/>
                </a:lnTo>
                <a:lnTo>
                  <a:pt x="3400" y="1107"/>
                </a:lnTo>
                <a:lnTo>
                  <a:pt x="3363" y="1170"/>
                </a:lnTo>
                <a:lnTo>
                  <a:pt x="3262" y="1152"/>
                </a:lnTo>
                <a:lnTo>
                  <a:pt x="3118" y="1152"/>
                </a:lnTo>
                <a:lnTo>
                  <a:pt x="3090" y="1206"/>
                </a:lnTo>
                <a:lnTo>
                  <a:pt x="2925" y="1190"/>
                </a:lnTo>
                <a:lnTo>
                  <a:pt x="2842" y="1341"/>
                </a:lnTo>
                <a:lnTo>
                  <a:pt x="2736" y="1470"/>
                </a:lnTo>
                <a:lnTo>
                  <a:pt x="2524" y="1643"/>
                </a:lnTo>
                <a:lnTo>
                  <a:pt x="2431" y="1700"/>
                </a:lnTo>
                <a:lnTo>
                  <a:pt x="2314" y="1611"/>
                </a:lnTo>
                <a:lnTo>
                  <a:pt x="2248" y="1511"/>
                </a:lnTo>
                <a:lnTo>
                  <a:pt x="2145" y="1554"/>
                </a:lnTo>
                <a:lnTo>
                  <a:pt x="2064" y="1659"/>
                </a:lnTo>
                <a:lnTo>
                  <a:pt x="2083" y="1884"/>
                </a:lnTo>
                <a:lnTo>
                  <a:pt x="2002" y="1962"/>
                </a:lnTo>
                <a:lnTo>
                  <a:pt x="2004" y="2171"/>
                </a:lnTo>
                <a:lnTo>
                  <a:pt x="2038" y="2318"/>
                </a:lnTo>
                <a:lnTo>
                  <a:pt x="2139" y="2466"/>
                </a:lnTo>
                <a:lnTo>
                  <a:pt x="2250" y="2570"/>
                </a:lnTo>
                <a:lnTo>
                  <a:pt x="2256" y="2696"/>
                </a:lnTo>
                <a:lnTo>
                  <a:pt x="2295" y="2864"/>
                </a:lnTo>
                <a:lnTo>
                  <a:pt x="2368" y="3036"/>
                </a:lnTo>
                <a:lnTo>
                  <a:pt x="2386" y="3231"/>
                </a:lnTo>
                <a:lnTo>
                  <a:pt x="2473" y="3381"/>
                </a:lnTo>
                <a:lnTo>
                  <a:pt x="2577" y="3482"/>
                </a:lnTo>
                <a:lnTo>
                  <a:pt x="2575" y="3599"/>
                </a:lnTo>
                <a:lnTo>
                  <a:pt x="2311" y="3873"/>
                </a:lnTo>
                <a:lnTo>
                  <a:pt x="2136" y="3849"/>
                </a:lnTo>
                <a:lnTo>
                  <a:pt x="1546" y="4310"/>
                </a:lnTo>
                <a:lnTo>
                  <a:pt x="1335" y="4592"/>
                </a:lnTo>
                <a:lnTo>
                  <a:pt x="1131" y="4916"/>
                </a:lnTo>
                <a:lnTo>
                  <a:pt x="900" y="5123"/>
                </a:lnTo>
                <a:lnTo>
                  <a:pt x="837" y="5291"/>
                </a:lnTo>
                <a:lnTo>
                  <a:pt x="784" y="5444"/>
                </a:lnTo>
                <a:lnTo>
                  <a:pt x="829" y="5588"/>
                </a:lnTo>
                <a:lnTo>
                  <a:pt x="816" y="5777"/>
                </a:lnTo>
                <a:lnTo>
                  <a:pt x="828" y="5955"/>
                </a:lnTo>
                <a:lnTo>
                  <a:pt x="795" y="6081"/>
                </a:lnTo>
                <a:lnTo>
                  <a:pt x="880" y="6215"/>
                </a:lnTo>
                <a:lnTo>
                  <a:pt x="805" y="6306"/>
                </a:lnTo>
                <a:lnTo>
                  <a:pt x="576" y="6342"/>
                </a:lnTo>
                <a:lnTo>
                  <a:pt x="360" y="6525"/>
                </a:lnTo>
                <a:lnTo>
                  <a:pt x="301" y="6719"/>
                </a:lnTo>
                <a:lnTo>
                  <a:pt x="265" y="6896"/>
                </a:lnTo>
                <a:lnTo>
                  <a:pt x="156" y="7004"/>
                </a:lnTo>
                <a:lnTo>
                  <a:pt x="24" y="7062"/>
                </a:lnTo>
                <a:lnTo>
                  <a:pt x="0" y="7259"/>
                </a:lnTo>
                <a:lnTo>
                  <a:pt x="37" y="7446"/>
                </a:lnTo>
                <a:lnTo>
                  <a:pt x="193" y="7605"/>
                </a:lnTo>
                <a:lnTo>
                  <a:pt x="276" y="7817"/>
                </a:lnTo>
                <a:lnTo>
                  <a:pt x="400" y="7793"/>
                </a:lnTo>
                <a:lnTo>
                  <a:pt x="486" y="7887"/>
                </a:lnTo>
                <a:lnTo>
                  <a:pt x="565" y="8024"/>
                </a:lnTo>
                <a:lnTo>
                  <a:pt x="750" y="8037"/>
                </a:lnTo>
                <a:lnTo>
                  <a:pt x="804" y="8156"/>
                </a:lnTo>
                <a:lnTo>
                  <a:pt x="759" y="8277"/>
                </a:lnTo>
                <a:lnTo>
                  <a:pt x="855" y="8409"/>
                </a:lnTo>
                <a:lnTo>
                  <a:pt x="958" y="8267"/>
                </a:lnTo>
                <a:lnTo>
                  <a:pt x="1104" y="8154"/>
                </a:lnTo>
                <a:lnTo>
                  <a:pt x="1345" y="8165"/>
                </a:lnTo>
                <a:lnTo>
                  <a:pt x="1560" y="8288"/>
                </a:lnTo>
                <a:lnTo>
                  <a:pt x="1726" y="8309"/>
                </a:lnTo>
                <a:lnTo>
                  <a:pt x="1839" y="8432"/>
                </a:lnTo>
                <a:lnTo>
                  <a:pt x="2125" y="8429"/>
                </a:lnTo>
                <a:lnTo>
                  <a:pt x="2352" y="8549"/>
                </a:lnTo>
                <a:lnTo>
                  <a:pt x="2565" y="8553"/>
                </a:lnTo>
                <a:lnTo>
                  <a:pt x="2727" y="8430"/>
                </a:lnTo>
                <a:lnTo>
                  <a:pt x="2868" y="8454"/>
                </a:lnTo>
                <a:lnTo>
                  <a:pt x="3010" y="8454"/>
                </a:lnTo>
                <a:lnTo>
                  <a:pt x="3105" y="8609"/>
                </a:lnTo>
                <a:lnTo>
                  <a:pt x="3258" y="8787"/>
                </a:lnTo>
                <a:lnTo>
                  <a:pt x="3433" y="8766"/>
                </a:lnTo>
                <a:lnTo>
                  <a:pt x="3600" y="8646"/>
                </a:lnTo>
                <a:lnTo>
                  <a:pt x="3813" y="8553"/>
                </a:lnTo>
                <a:lnTo>
                  <a:pt x="4083" y="8405"/>
                </a:lnTo>
                <a:lnTo>
                  <a:pt x="4840" y="8406"/>
                </a:lnTo>
                <a:lnTo>
                  <a:pt x="4995" y="8238"/>
                </a:lnTo>
                <a:lnTo>
                  <a:pt x="5172" y="8085"/>
                </a:lnTo>
                <a:lnTo>
                  <a:pt x="5305" y="7988"/>
                </a:lnTo>
                <a:lnTo>
                  <a:pt x="5448" y="7914"/>
                </a:lnTo>
                <a:lnTo>
                  <a:pt x="5608" y="7950"/>
                </a:lnTo>
                <a:lnTo>
                  <a:pt x="5593" y="7733"/>
                </a:lnTo>
                <a:lnTo>
                  <a:pt x="5689" y="7641"/>
                </a:lnTo>
                <a:lnTo>
                  <a:pt x="5931" y="7710"/>
                </a:lnTo>
                <a:lnTo>
                  <a:pt x="6220" y="7710"/>
                </a:lnTo>
                <a:lnTo>
                  <a:pt x="6424" y="7589"/>
                </a:lnTo>
                <a:lnTo>
                  <a:pt x="6640" y="7542"/>
                </a:lnTo>
                <a:lnTo>
                  <a:pt x="6837" y="7578"/>
                </a:lnTo>
                <a:lnTo>
                  <a:pt x="6973" y="7650"/>
                </a:lnTo>
                <a:lnTo>
                  <a:pt x="7096" y="7773"/>
                </a:lnTo>
                <a:lnTo>
                  <a:pt x="7273" y="7877"/>
                </a:lnTo>
                <a:lnTo>
                  <a:pt x="7344" y="7998"/>
                </a:lnTo>
                <a:lnTo>
                  <a:pt x="7534" y="7974"/>
                </a:lnTo>
                <a:lnTo>
                  <a:pt x="7719" y="8193"/>
                </a:lnTo>
                <a:lnTo>
                  <a:pt x="7932" y="8154"/>
                </a:lnTo>
                <a:lnTo>
                  <a:pt x="8211" y="8249"/>
                </a:lnTo>
                <a:lnTo>
                  <a:pt x="8295" y="8406"/>
                </a:lnTo>
                <a:lnTo>
                  <a:pt x="8485" y="8454"/>
                </a:lnTo>
                <a:lnTo>
                  <a:pt x="8620" y="8444"/>
                </a:lnTo>
                <a:lnTo>
                  <a:pt x="8667" y="8622"/>
                </a:lnTo>
                <a:lnTo>
                  <a:pt x="8665" y="8955"/>
                </a:lnTo>
                <a:lnTo>
                  <a:pt x="8652" y="9314"/>
                </a:lnTo>
                <a:lnTo>
                  <a:pt x="8778" y="9455"/>
                </a:lnTo>
                <a:lnTo>
                  <a:pt x="8907" y="9618"/>
                </a:lnTo>
                <a:lnTo>
                  <a:pt x="9048" y="9570"/>
                </a:lnTo>
                <a:lnTo>
                  <a:pt x="9159" y="9582"/>
                </a:lnTo>
                <a:lnTo>
                  <a:pt x="9180" y="9702"/>
                </a:lnTo>
                <a:lnTo>
                  <a:pt x="9061" y="9798"/>
                </a:lnTo>
                <a:lnTo>
                  <a:pt x="9193" y="10026"/>
                </a:lnTo>
                <a:lnTo>
                  <a:pt x="9216" y="10251"/>
                </a:lnTo>
                <a:lnTo>
                  <a:pt x="9303" y="10397"/>
                </a:lnTo>
                <a:lnTo>
                  <a:pt x="9456" y="10436"/>
                </a:lnTo>
                <a:lnTo>
                  <a:pt x="9625" y="10601"/>
                </a:lnTo>
                <a:lnTo>
                  <a:pt x="9637" y="10883"/>
                </a:lnTo>
                <a:lnTo>
                  <a:pt x="9636" y="11120"/>
                </a:lnTo>
                <a:lnTo>
                  <a:pt x="9807" y="11190"/>
                </a:lnTo>
                <a:lnTo>
                  <a:pt x="9828" y="11334"/>
                </a:lnTo>
                <a:lnTo>
                  <a:pt x="9567" y="11372"/>
                </a:lnTo>
                <a:lnTo>
                  <a:pt x="9349" y="11228"/>
                </a:lnTo>
                <a:lnTo>
                  <a:pt x="9301" y="11360"/>
                </a:lnTo>
                <a:lnTo>
                  <a:pt x="9183" y="11346"/>
                </a:lnTo>
                <a:lnTo>
                  <a:pt x="9046" y="11213"/>
                </a:lnTo>
                <a:lnTo>
                  <a:pt x="8761" y="11252"/>
                </a:lnTo>
                <a:lnTo>
                  <a:pt x="8715" y="11034"/>
                </a:lnTo>
                <a:lnTo>
                  <a:pt x="8592" y="11045"/>
                </a:lnTo>
                <a:lnTo>
                  <a:pt x="8401" y="11264"/>
                </a:lnTo>
                <a:lnTo>
                  <a:pt x="8413" y="11463"/>
                </a:lnTo>
                <a:lnTo>
                  <a:pt x="8509" y="11597"/>
                </a:lnTo>
                <a:lnTo>
                  <a:pt x="8520" y="11814"/>
                </a:lnTo>
                <a:lnTo>
                  <a:pt x="8388" y="11838"/>
                </a:lnTo>
                <a:lnTo>
                  <a:pt x="8437" y="12017"/>
                </a:lnTo>
                <a:lnTo>
                  <a:pt x="8257" y="12078"/>
                </a:lnTo>
                <a:lnTo>
                  <a:pt x="8182" y="12285"/>
                </a:lnTo>
                <a:lnTo>
                  <a:pt x="8052" y="12414"/>
                </a:lnTo>
                <a:lnTo>
                  <a:pt x="7839" y="12522"/>
                </a:lnTo>
                <a:lnTo>
                  <a:pt x="7872" y="12857"/>
                </a:lnTo>
                <a:lnTo>
                  <a:pt x="7608" y="13112"/>
                </a:lnTo>
                <a:lnTo>
                  <a:pt x="7575" y="13233"/>
                </a:lnTo>
                <a:lnTo>
                  <a:pt x="7704" y="13326"/>
                </a:lnTo>
                <a:lnTo>
                  <a:pt x="7855" y="13376"/>
                </a:lnTo>
                <a:lnTo>
                  <a:pt x="7986" y="13460"/>
                </a:lnTo>
                <a:lnTo>
                  <a:pt x="8113" y="13445"/>
                </a:lnTo>
                <a:lnTo>
                  <a:pt x="8196" y="13376"/>
                </a:lnTo>
                <a:lnTo>
                  <a:pt x="8404" y="13350"/>
                </a:lnTo>
                <a:lnTo>
                  <a:pt x="8455" y="13209"/>
                </a:lnTo>
                <a:lnTo>
                  <a:pt x="8650" y="13110"/>
                </a:lnTo>
                <a:lnTo>
                  <a:pt x="8848" y="13097"/>
                </a:lnTo>
                <a:lnTo>
                  <a:pt x="9066" y="13148"/>
                </a:lnTo>
                <a:lnTo>
                  <a:pt x="9241" y="13239"/>
                </a:lnTo>
                <a:lnTo>
                  <a:pt x="9310" y="13397"/>
                </a:lnTo>
                <a:lnTo>
                  <a:pt x="9421" y="13386"/>
                </a:lnTo>
                <a:lnTo>
                  <a:pt x="9435" y="13113"/>
                </a:lnTo>
                <a:lnTo>
                  <a:pt x="9301" y="13061"/>
                </a:lnTo>
                <a:lnTo>
                  <a:pt x="9252" y="12857"/>
                </a:lnTo>
                <a:lnTo>
                  <a:pt x="9277" y="12399"/>
                </a:lnTo>
                <a:lnTo>
                  <a:pt x="9388" y="12462"/>
                </a:lnTo>
                <a:lnTo>
                  <a:pt x="9358" y="12594"/>
                </a:lnTo>
                <a:lnTo>
                  <a:pt x="9375" y="12689"/>
                </a:lnTo>
                <a:lnTo>
                  <a:pt x="9541" y="12654"/>
                </a:lnTo>
                <a:lnTo>
                  <a:pt x="9540" y="12525"/>
                </a:lnTo>
                <a:lnTo>
                  <a:pt x="9675" y="12473"/>
                </a:lnTo>
                <a:lnTo>
                  <a:pt x="9684" y="12225"/>
                </a:lnTo>
                <a:lnTo>
                  <a:pt x="9781" y="12282"/>
                </a:lnTo>
                <a:lnTo>
                  <a:pt x="9879" y="12257"/>
                </a:lnTo>
                <a:lnTo>
                  <a:pt x="9867" y="12389"/>
                </a:lnTo>
                <a:lnTo>
                  <a:pt x="10038" y="12216"/>
                </a:lnTo>
                <a:lnTo>
                  <a:pt x="10225" y="11999"/>
                </a:lnTo>
                <a:lnTo>
                  <a:pt x="10407" y="11777"/>
                </a:lnTo>
                <a:lnTo>
                  <a:pt x="10575" y="11511"/>
                </a:lnTo>
                <a:lnTo>
                  <a:pt x="10671" y="11310"/>
                </a:lnTo>
                <a:lnTo>
                  <a:pt x="10656" y="11106"/>
                </a:lnTo>
                <a:lnTo>
                  <a:pt x="10791" y="10973"/>
                </a:lnTo>
                <a:lnTo>
                  <a:pt x="11070" y="10853"/>
                </a:lnTo>
                <a:lnTo>
                  <a:pt x="11286" y="10842"/>
                </a:lnTo>
                <a:lnTo>
                  <a:pt x="11434" y="10820"/>
                </a:lnTo>
                <a:lnTo>
                  <a:pt x="11578" y="10818"/>
                </a:lnTo>
                <a:lnTo>
                  <a:pt x="11772" y="10770"/>
                </a:lnTo>
                <a:lnTo>
                  <a:pt x="11964" y="10745"/>
                </a:lnTo>
                <a:lnTo>
                  <a:pt x="12090" y="10769"/>
                </a:lnTo>
                <a:lnTo>
                  <a:pt x="12243" y="10697"/>
                </a:lnTo>
                <a:lnTo>
                  <a:pt x="12372" y="10854"/>
                </a:lnTo>
                <a:lnTo>
                  <a:pt x="12564" y="10890"/>
                </a:lnTo>
                <a:lnTo>
                  <a:pt x="12757" y="11069"/>
                </a:lnTo>
                <a:lnTo>
                  <a:pt x="12571" y="11073"/>
                </a:lnTo>
                <a:lnTo>
                  <a:pt x="12346" y="11021"/>
                </a:lnTo>
                <a:lnTo>
                  <a:pt x="12123" y="11048"/>
                </a:lnTo>
                <a:lnTo>
                  <a:pt x="11965" y="10914"/>
                </a:lnTo>
                <a:lnTo>
                  <a:pt x="11727" y="11022"/>
                </a:lnTo>
                <a:lnTo>
                  <a:pt x="11833" y="11156"/>
                </a:lnTo>
                <a:lnTo>
                  <a:pt x="11964" y="11105"/>
                </a:lnTo>
                <a:lnTo>
                  <a:pt x="12111" y="11153"/>
                </a:lnTo>
                <a:lnTo>
                  <a:pt x="12288" y="11189"/>
                </a:lnTo>
                <a:lnTo>
                  <a:pt x="12207" y="11336"/>
                </a:lnTo>
                <a:lnTo>
                  <a:pt x="11967" y="11396"/>
                </a:lnTo>
                <a:lnTo>
                  <a:pt x="11989" y="11463"/>
                </a:lnTo>
                <a:lnTo>
                  <a:pt x="12138" y="11465"/>
                </a:lnTo>
                <a:lnTo>
                  <a:pt x="12298" y="11526"/>
                </a:lnTo>
                <a:lnTo>
                  <a:pt x="12480" y="11666"/>
                </a:lnTo>
                <a:lnTo>
                  <a:pt x="12723" y="11814"/>
                </a:lnTo>
                <a:lnTo>
                  <a:pt x="12939" y="11912"/>
                </a:lnTo>
                <a:lnTo>
                  <a:pt x="13042" y="11792"/>
                </a:lnTo>
                <a:lnTo>
                  <a:pt x="13287" y="11754"/>
                </a:lnTo>
                <a:lnTo>
                  <a:pt x="13578" y="11729"/>
                </a:lnTo>
                <a:lnTo>
                  <a:pt x="13776" y="11682"/>
                </a:lnTo>
                <a:lnTo>
                  <a:pt x="13996" y="11781"/>
                </a:lnTo>
                <a:lnTo>
                  <a:pt x="14211" y="11814"/>
                </a:lnTo>
                <a:lnTo>
                  <a:pt x="14211" y="11685"/>
                </a:lnTo>
                <a:lnTo>
                  <a:pt x="14292" y="11646"/>
                </a:lnTo>
                <a:lnTo>
                  <a:pt x="14451" y="11742"/>
                </a:lnTo>
                <a:lnTo>
                  <a:pt x="14399" y="11784"/>
                </a:lnTo>
                <a:lnTo>
                  <a:pt x="14390" y="11949"/>
                </a:lnTo>
                <a:lnTo>
                  <a:pt x="14499" y="12022"/>
                </a:lnTo>
                <a:lnTo>
                  <a:pt x="14527" y="12113"/>
                </a:lnTo>
                <a:close/>
              </a:path>
            </a:pathLst>
          </a:custGeom>
          <a:gradFill flip="none" rotWithShape="1">
            <a:gsLst>
              <a:gs pos="49000">
                <a:schemeClr val="tx2"/>
              </a:gs>
              <a:gs pos="50000">
                <a:srgbClr val="FFFF00"/>
              </a:gs>
            </a:gsLst>
            <a:lin ang="5400000" scaled="1"/>
            <a:tileRect/>
          </a:gra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4365104"/>
            <a:ext cx="79895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800" b="1" dirty="0" smtClean="0">
                <a:latin typeface="Cambria" pitchFamily="18" charset="0"/>
                <a:ea typeface="Cambria" pitchFamily="18" charset="0"/>
              </a:rPr>
              <a:t>ΠΟΛΕΜΟΣ ΣΤΗΝ ΟΥΚΡΑΝΙΑ</a:t>
            </a:r>
          </a:p>
          <a:p>
            <a:pPr algn="r"/>
            <a:r>
              <a:rPr lang="el-GR" sz="2800" dirty="0" smtClean="0">
                <a:latin typeface="Cambria" pitchFamily="18" charset="0"/>
                <a:ea typeface="Cambria" pitchFamily="18" charset="0"/>
              </a:rPr>
              <a:t>Απόψεις Ρώσων τουριστών για την Ελλάδα</a:t>
            </a:r>
            <a:endParaRPr lang="el-GR" sz="28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9" name="Picture 2" descr="KEE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419641"/>
            <a:ext cx="1440160" cy="139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093296"/>
            <a:ext cx="2520280" cy="404615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68 - Ομάδα"/>
          <p:cNvGrpSpPr/>
          <p:nvPr/>
        </p:nvGrpSpPr>
        <p:grpSpPr>
          <a:xfrm>
            <a:off x="6804248" y="116632"/>
            <a:ext cx="2232248" cy="1302740"/>
            <a:chOff x="827584" y="0"/>
            <a:chExt cx="7956376" cy="4587724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3779912" y="0"/>
              <a:ext cx="5004048" cy="3312368"/>
              <a:chOff x="503" y="622"/>
              <a:chExt cx="4317" cy="2633"/>
            </a:xfrm>
            <a:gradFill flip="none" rotWithShape="1">
              <a:gsLst>
                <a:gs pos="33000">
                  <a:schemeClr val="tx2"/>
                </a:gs>
                <a:gs pos="67000">
                  <a:schemeClr val="bg2"/>
                </a:gs>
                <a:gs pos="50000">
                  <a:srgbClr val="FF0000"/>
                </a:gs>
              </a:gsLst>
              <a:lin ang="16200000" scaled="1"/>
              <a:tileRect/>
            </a:gradFill>
          </p:grpSpPr>
          <p:sp>
            <p:nvSpPr>
              <p:cNvPr id="5" name="Freeform 18"/>
              <p:cNvSpPr>
                <a:spLocks/>
              </p:cNvSpPr>
              <p:nvPr/>
            </p:nvSpPr>
            <p:spPr bwMode="auto">
              <a:xfrm>
                <a:off x="503" y="622"/>
                <a:ext cx="4308" cy="2633"/>
              </a:xfrm>
              <a:custGeom>
                <a:avLst/>
                <a:gdLst>
                  <a:gd name="T0" fmla="*/ 21093 w 23609"/>
                  <a:gd name="T1" fmla="*/ 1154 h 14310"/>
                  <a:gd name="T2" fmla="*/ 21582 w 23609"/>
                  <a:gd name="T3" fmla="*/ 1889 h 14310"/>
                  <a:gd name="T4" fmla="*/ 21993 w 23609"/>
                  <a:gd name="T5" fmla="*/ 3630 h 14310"/>
                  <a:gd name="T6" fmla="*/ 21974 w 23609"/>
                  <a:gd name="T7" fmla="*/ 4983 h 14310"/>
                  <a:gd name="T8" fmla="*/ 22782 w 23609"/>
                  <a:gd name="T9" fmla="*/ 5580 h 14310"/>
                  <a:gd name="T10" fmla="*/ 23214 w 23609"/>
                  <a:gd name="T11" fmla="*/ 7199 h 14310"/>
                  <a:gd name="T12" fmla="*/ 21422 w 23609"/>
                  <a:gd name="T13" fmla="*/ 4713 h 14310"/>
                  <a:gd name="T14" fmla="*/ 21123 w 23609"/>
                  <a:gd name="T15" fmla="*/ 4892 h 14310"/>
                  <a:gd name="T16" fmla="*/ 21077 w 23609"/>
                  <a:gd name="T17" fmla="*/ 5912 h 14310"/>
                  <a:gd name="T18" fmla="*/ 20444 w 23609"/>
                  <a:gd name="T19" fmla="*/ 6741 h 14310"/>
                  <a:gd name="T20" fmla="*/ 19698 w 23609"/>
                  <a:gd name="T21" fmla="*/ 8432 h 14310"/>
                  <a:gd name="T22" fmla="*/ 20231 w 23609"/>
                  <a:gd name="T23" fmla="*/ 9666 h 14310"/>
                  <a:gd name="T24" fmla="*/ 21372 w 23609"/>
                  <a:gd name="T25" fmla="*/ 9989 h 14310"/>
                  <a:gd name="T26" fmla="*/ 21483 w 23609"/>
                  <a:gd name="T27" fmla="*/ 13328 h 14310"/>
                  <a:gd name="T28" fmla="*/ 21191 w 23609"/>
                  <a:gd name="T29" fmla="*/ 12687 h 14310"/>
                  <a:gd name="T30" fmla="*/ 20418 w 23609"/>
                  <a:gd name="T31" fmla="*/ 12017 h 14310"/>
                  <a:gd name="T32" fmla="*/ 18774 w 23609"/>
                  <a:gd name="T33" fmla="*/ 11367 h 14310"/>
                  <a:gd name="T34" fmla="*/ 17549 w 23609"/>
                  <a:gd name="T35" fmla="*/ 12203 h 14310"/>
                  <a:gd name="T36" fmla="*/ 16413 w 23609"/>
                  <a:gd name="T37" fmla="*/ 13368 h 14310"/>
                  <a:gd name="T38" fmla="*/ 14174 w 23609"/>
                  <a:gd name="T39" fmla="*/ 13557 h 14310"/>
                  <a:gd name="T40" fmla="*/ 12494 w 23609"/>
                  <a:gd name="T41" fmla="*/ 13790 h 14310"/>
                  <a:gd name="T42" fmla="*/ 10508 w 23609"/>
                  <a:gd name="T43" fmla="*/ 13938 h 14310"/>
                  <a:gd name="T44" fmla="*/ 9042 w 23609"/>
                  <a:gd name="T45" fmla="*/ 12258 h 14310"/>
                  <a:gd name="T46" fmla="*/ 7946 w 23609"/>
                  <a:gd name="T47" fmla="*/ 11691 h 14310"/>
                  <a:gd name="T48" fmla="*/ 5523 w 23609"/>
                  <a:gd name="T49" fmla="*/ 12093 h 14310"/>
                  <a:gd name="T50" fmla="*/ 4947 w 23609"/>
                  <a:gd name="T51" fmla="*/ 12129 h 14310"/>
                  <a:gd name="T52" fmla="*/ 3732 w 23609"/>
                  <a:gd name="T53" fmla="*/ 11238 h 14310"/>
                  <a:gd name="T54" fmla="*/ 2489 w 23609"/>
                  <a:gd name="T55" fmla="*/ 11583 h 14310"/>
                  <a:gd name="T56" fmla="*/ 1842 w 23609"/>
                  <a:gd name="T57" fmla="*/ 12729 h 14310"/>
                  <a:gd name="T58" fmla="*/ 1080 w 23609"/>
                  <a:gd name="T59" fmla="*/ 12999 h 14310"/>
                  <a:gd name="T60" fmla="*/ 225 w 23609"/>
                  <a:gd name="T61" fmla="*/ 11139 h 14310"/>
                  <a:gd name="T62" fmla="*/ 1401 w 23609"/>
                  <a:gd name="T63" fmla="*/ 10676 h 14310"/>
                  <a:gd name="T64" fmla="*/ 1119 w 23609"/>
                  <a:gd name="T65" fmla="*/ 9198 h 14310"/>
                  <a:gd name="T66" fmla="*/ 1442 w 23609"/>
                  <a:gd name="T67" fmla="*/ 8031 h 14310"/>
                  <a:gd name="T68" fmla="*/ 2177 w 23609"/>
                  <a:gd name="T69" fmla="*/ 6483 h 14310"/>
                  <a:gd name="T70" fmla="*/ 2925 w 23609"/>
                  <a:gd name="T71" fmla="*/ 6698 h 14310"/>
                  <a:gd name="T72" fmla="*/ 3804 w 23609"/>
                  <a:gd name="T73" fmla="*/ 5708 h 14310"/>
                  <a:gd name="T74" fmla="*/ 5216 w 23609"/>
                  <a:gd name="T75" fmla="*/ 4473 h 14310"/>
                  <a:gd name="T76" fmla="*/ 4772 w 23609"/>
                  <a:gd name="T77" fmla="*/ 5424 h 14310"/>
                  <a:gd name="T78" fmla="*/ 4562 w 23609"/>
                  <a:gd name="T79" fmla="*/ 6287 h 14310"/>
                  <a:gd name="T80" fmla="*/ 5597 w 23609"/>
                  <a:gd name="T81" fmla="*/ 6294 h 14310"/>
                  <a:gd name="T82" fmla="*/ 6042 w 23609"/>
                  <a:gd name="T83" fmla="*/ 6228 h 14310"/>
                  <a:gd name="T84" fmla="*/ 7275 w 23609"/>
                  <a:gd name="T85" fmla="*/ 6665 h 14310"/>
                  <a:gd name="T86" fmla="*/ 8420 w 23609"/>
                  <a:gd name="T87" fmla="*/ 6678 h 14310"/>
                  <a:gd name="T88" fmla="*/ 8943 w 23609"/>
                  <a:gd name="T89" fmla="*/ 6443 h 14310"/>
                  <a:gd name="T90" fmla="*/ 9521 w 23609"/>
                  <a:gd name="T91" fmla="*/ 7412 h 14310"/>
                  <a:gd name="T92" fmla="*/ 9656 w 23609"/>
                  <a:gd name="T93" fmla="*/ 7688 h 14310"/>
                  <a:gd name="T94" fmla="*/ 10046 w 23609"/>
                  <a:gd name="T95" fmla="*/ 7455 h 14310"/>
                  <a:gd name="T96" fmla="*/ 10050 w 23609"/>
                  <a:gd name="T97" fmla="*/ 6248 h 14310"/>
                  <a:gd name="T98" fmla="*/ 10232 w 23609"/>
                  <a:gd name="T99" fmla="*/ 6173 h 14310"/>
                  <a:gd name="T100" fmla="*/ 10826 w 23609"/>
                  <a:gd name="T101" fmla="*/ 6714 h 14310"/>
                  <a:gd name="T102" fmla="*/ 11342 w 23609"/>
                  <a:gd name="T103" fmla="*/ 5883 h 14310"/>
                  <a:gd name="T104" fmla="*/ 12356 w 23609"/>
                  <a:gd name="T105" fmla="*/ 4995 h 14310"/>
                  <a:gd name="T106" fmla="*/ 13038 w 23609"/>
                  <a:gd name="T107" fmla="*/ 4673 h 14310"/>
                  <a:gd name="T108" fmla="*/ 13425 w 23609"/>
                  <a:gd name="T109" fmla="*/ 5717 h 14310"/>
                  <a:gd name="T110" fmla="*/ 14352 w 23609"/>
                  <a:gd name="T111" fmla="*/ 5402 h 14310"/>
                  <a:gd name="T112" fmla="*/ 15387 w 23609"/>
                  <a:gd name="T113" fmla="*/ 4949 h 14310"/>
                  <a:gd name="T114" fmla="*/ 16392 w 23609"/>
                  <a:gd name="T115" fmla="*/ 4923 h 14310"/>
                  <a:gd name="T116" fmla="*/ 16847 w 23609"/>
                  <a:gd name="T117" fmla="*/ 4010 h 14310"/>
                  <a:gd name="T118" fmla="*/ 18752 w 23609"/>
                  <a:gd name="T119" fmla="*/ 3198 h 14310"/>
                  <a:gd name="T120" fmla="*/ 19307 w 23609"/>
                  <a:gd name="T121" fmla="*/ 2180 h 14310"/>
                  <a:gd name="T122" fmla="*/ 20669 w 23609"/>
                  <a:gd name="T123" fmla="*/ 453 h 14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609" h="14310">
                    <a:moveTo>
                      <a:pt x="21224" y="185"/>
                    </a:moveTo>
                    <a:lnTo>
                      <a:pt x="21251" y="276"/>
                    </a:lnTo>
                    <a:lnTo>
                      <a:pt x="21197" y="411"/>
                    </a:lnTo>
                    <a:lnTo>
                      <a:pt x="21294" y="420"/>
                    </a:lnTo>
                    <a:lnTo>
                      <a:pt x="21378" y="441"/>
                    </a:lnTo>
                    <a:lnTo>
                      <a:pt x="21422" y="530"/>
                    </a:lnTo>
                    <a:lnTo>
                      <a:pt x="21573" y="527"/>
                    </a:lnTo>
                    <a:lnTo>
                      <a:pt x="21587" y="651"/>
                    </a:lnTo>
                    <a:lnTo>
                      <a:pt x="21432" y="755"/>
                    </a:lnTo>
                    <a:lnTo>
                      <a:pt x="21351" y="885"/>
                    </a:lnTo>
                    <a:lnTo>
                      <a:pt x="21266" y="938"/>
                    </a:lnTo>
                    <a:lnTo>
                      <a:pt x="21165" y="948"/>
                    </a:lnTo>
                    <a:lnTo>
                      <a:pt x="21050" y="1040"/>
                    </a:lnTo>
                    <a:lnTo>
                      <a:pt x="21093" y="1154"/>
                    </a:lnTo>
                    <a:lnTo>
                      <a:pt x="20985" y="1236"/>
                    </a:lnTo>
                    <a:lnTo>
                      <a:pt x="20852" y="1266"/>
                    </a:lnTo>
                    <a:lnTo>
                      <a:pt x="20763" y="1218"/>
                    </a:lnTo>
                    <a:lnTo>
                      <a:pt x="20778" y="1386"/>
                    </a:lnTo>
                    <a:lnTo>
                      <a:pt x="20993" y="1422"/>
                    </a:lnTo>
                    <a:lnTo>
                      <a:pt x="21120" y="1503"/>
                    </a:lnTo>
                    <a:lnTo>
                      <a:pt x="21197" y="1770"/>
                    </a:lnTo>
                    <a:lnTo>
                      <a:pt x="21134" y="1850"/>
                    </a:lnTo>
                    <a:lnTo>
                      <a:pt x="21003" y="1911"/>
                    </a:lnTo>
                    <a:lnTo>
                      <a:pt x="21059" y="2030"/>
                    </a:lnTo>
                    <a:lnTo>
                      <a:pt x="21147" y="1925"/>
                    </a:lnTo>
                    <a:lnTo>
                      <a:pt x="21318" y="1845"/>
                    </a:lnTo>
                    <a:lnTo>
                      <a:pt x="21516" y="1808"/>
                    </a:lnTo>
                    <a:lnTo>
                      <a:pt x="21582" y="1889"/>
                    </a:lnTo>
                    <a:lnTo>
                      <a:pt x="21708" y="1821"/>
                    </a:lnTo>
                    <a:lnTo>
                      <a:pt x="21873" y="1823"/>
                    </a:lnTo>
                    <a:lnTo>
                      <a:pt x="21987" y="1940"/>
                    </a:lnTo>
                    <a:lnTo>
                      <a:pt x="21767" y="2208"/>
                    </a:lnTo>
                    <a:lnTo>
                      <a:pt x="21845" y="2316"/>
                    </a:lnTo>
                    <a:lnTo>
                      <a:pt x="21872" y="2655"/>
                    </a:lnTo>
                    <a:lnTo>
                      <a:pt x="21854" y="2817"/>
                    </a:lnTo>
                    <a:lnTo>
                      <a:pt x="21963" y="2903"/>
                    </a:lnTo>
                    <a:lnTo>
                      <a:pt x="21959" y="3009"/>
                    </a:lnTo>
                    <a:lnTo>
                      <a:pt x="22052" y="3225"/>
                    </a:lnTo>
                    <a:lnTo>
                      <a:pt x="22097" y="3443"/>
                    </a:lnTo>
                    <a:lnTo>
                      <a:pt x="22217" y="3557"/>
                    </a:lnTo>
                    <a:lnTo>
                      <a:pt x="22167" y="3603"/>
                    </a:lnTo>
                    <a:lnTo>
                      <a:pt x="21993" y="3630"/>
                    </a:lnTo>
                    <a:lnTo>
                      <a:pt x="21897" y="3741"/>
                    </a:lnTo>
                    <a:lnTo>
                      <a:pt x="21882" y="3905"/>
                    </a:lnTo>
                    <a:lnTo>
                      <a:pt x="21902" y="4055"/>
                    </a:lnTo>
                    <a:lnTo>
                      <a:pt x="21962" y="4155"/>
                    </a:lnTo>
                    <a:lnTo>
                      <a:pt x="21930" y="4217"/>
                    </a:lnTo>
                    <a:lnTo>
                      <a:pt x="21800" y="4158"/>
                    </a:lnTo>
                    <a:lnTo>
                      <a:pt x="21783" y="4274"/>
                    </a:lnTo>
                    <a:lnTo>
                      <a:pt x="21845" y="4419"/>
                    </a:lnTo>
                    <a:lnTo>
                      <a:pt x="21771" y="4446"/>
                    </a:lnTo>
                    <a:lnTo>
                      <a:pt x="21764" y="4503"/>
                    </a:lnTo>
                    <a:lnTo>
                      <a:pt x="21678" y="4536"/>
                    </a:lnTo>
                    <a:lnTo>
                      <a:pt x="21734" y="4640"/>
                    </a:lnTo>
                    <a:lnTo>
                      <a:pt x="21921" y="4811"/>
                    </a:lnTo>
                    <a:lnTo>
                      <a:pt x="21974" y="4983"/>
                    </a:lnTo>
                    <a:lnTo>
                      <a:pt x="22061" y="5124"/>
                    </a:lnTo>
                    <a:lnTo>
                      <a:pt x="22188" y="5163"/>
                    </a:lnTo>
                    <a:lnTo>
                      <a:pt x="22218" y="5079"/>
                    </a:lnTo>
                    <a:lnTo>
                      <a:pt x="22314" y="5043"/>
                    </a:lnTo>
                    <a:lnTo>
                      <a:pt x="22365" y="5033"/>
                    </a:lnTo>
                    <a:lnTo>
                      <a:pt x="22428" y="5175"/>
                    </a:lnTo>
                    <a:lnTo>
                      <a:pt x="22535" y="5228"/>
                    </a:lnTo>
                    <a:lnTo>
                      <a:pt x="22647" y="5198"/>
                    </a:lnTo>
                    <a:lnTo>
                      <a:pt x="22758" y="5258"/>
                    </a:lnTo>
                    <a:lnTo>
                      <a:pt x="22815" y="5328"/>
                    </a:lnTo>
                    <a:lnTo>
                      <a:pt x="22760" y="5378"/>
                    </a:lnTo>
                    <a:lnTo>
                      <a:pt x="22641" y="5343"/>
                    </a:lnTo>
                    <a:lnTo>
                      <a:pt x="22707" y="5439"/>
                    </a:lnTo>
                    <a:lnTo>
                      <a:pt x="22782" y="5580"/>
                    </a:lnTo>
                    <a:lnTo>
                      <a:pt x="22898" y="5675"/>
                    </a:lnTo>
                    <a:lnTo>
                      <a:pt x="23087" y="5717"/>
                    </a:lnTo>
                    <a:lnTo>
                      <a:pt x="23115" y="5822"/>
                    </a:lnTo>
                    <a:lnTo>
                      <a:pt x="23036" y="5951"/>
                    </a:lnTo>
                    <a:lnTo>
                      <a:pt x="23030" y="6069"/>
                    </a:lnTo>
                    <a:lnTo>
                      <a:pt x="23073" y="6186"/>
                    </a:lnTo>
                    <a:lnTo>
                      <a:pt x="23159" y="6287"/>
                    </a:lnTo>
                    <a:lnTo>
                      <a:pt x="23298" y="6360"/>
                    </a:lnTo>
                    <a:lnTo>
                      <a:pt x="23262" y="6467"/>
                    </a:lnTo>
                    <a:lnTo>
                      <a:pt x="23262" y="6650"/>
                    </a:lnTo>
                    <a:lnTo>
                      <a:pt x="23493" y="6858"/>
                    </a:lnTo>
                    <a:lnTo>
                      <a:pt x="23609" y="7341"/>
                    </a:lnTo>
                    <a:lnTo>
                      <a:pt x="23510" y="7359"/>
                    </a:lnTo>
                    <a:lnTo>
                      <a:pt x="23214" y="7199"/>
                    </a:lnTo>
                    <a:lnTo>
                      <a:pt x="22797" y="7007"/>
                    </a:lnTo>
                    <a:lnTo>
                      <a:pt x="22446" y="6783"/>
                    </a:lnTo>
                    <a:lnTo>
                      <a:pt x="22154" y="6608"/>
                    </a:lnTo>
                    <a:lnTo>
                      <a:pt x="21897" y="6323"/>
                    </a:lnTo>
                    <a:lnTo>
                      <a:pt x="21903" y="6185"/>
                    </a:lnTo>
                    <a:lnTo>
                      <a:pt x="21800" y="6047"/>
                    </a:lnTo>
                    <a:lnTo>
                      <a:pt x="21689" y="5988"/>
                    </a:lnTo>
                    <a:lnTo>
                      <a:pt x="21776" y="5928"/>
                    </a:lnTo>
                    <a:lnTo>
                      <a:pt x="21722" y="5823"/>
                    </a:lnTo>
                    <a:lnTo>
                      <a:pt x="21777" y="5751"/>
                    </a:lnTo>
                    <a:lnTo>
                      <a:pt x="21738" y="5508"/>
                    </a:lnTo>
                    <a:lnTo>
                      <a:pt x="21573" y="5088"/>
                    </a:lnTo>
                    <a:lnTo>
                      <a:pt x="21482" y="4785"/>
                    </a:lnTo>
                    <a:lnTo>
                      <a:pt x="21422" y="4713"/>
                    </a:lnTo>
                    <a:lnTo>
                      <a:pt x="21416" y="4485"/>
                    </a:lnTo>
                    <a:lnTo>
                      <a:pt x="21392" y="4403"/>
                    </a:lnTo>
                    <a:lnTo>
                      <a:pt x="21348" y="4322"/>
                    </a:lnTo>
                    <a:lnTo>
                      <a:pt x="21267" y="4298"/>
                    </a:lnTo>
                    <a:lnTo>
                      <a:pt x="21048" y="4103"/>
                    </a:lnTo>
                    <a:lnTo>
                      <a:pt x="21056" y="3963"/>
                    </a:lnTo>
                    <a:lnTo>
                      <a:pt x="20960" y="4007"/>
                    </a:lnTo>
                    <a:lnTo>
                      <a:pt x="20930" y="4191"/>
                    </a:lnTo>
                    <a:lnTo>
                      <a:pt x="21084" y="4304"/>
                    </a:lnTo>
                    <a:lnTo>
                      <a:pt x="21207" y="4383"/>
                    </a:lnTo>
                    <a:lnTo>
                      <a:pt x="21108" y="4401"/>
                    </a:lnTo>
                    <a:lnTo>
                      <a:pt x="21170" y="4667"/>
                    </a:lnTo>
                    <a:lnTo>
                      <a:pt x="21213" y="4928"/>
                    </a:lnTo>
                    <a:lnTo>
                      <a:pt x="21123" y="4892"/>
                    </a:lnTo>
                    <a:lnTo>
                      <a:pt x="21075" y="4911"/>
                    </a:lnTo>
                    <a:lnTo>
                      <a:pt x="20910" y="4710"/>
                    </a:lnTo>
                    <a:lnTo>
                      <a:pt x="20864" y="4755"/>
                    </a:lnTo>
                    <a:lnTo>
                      <a:pt x="20850" y="4832"/>
                    </a:lnTo>
                    <a:lnTo>
                      <a:pt x="20742" y="4853"/>
                    </a:lnTo>
                    <a:lnTo>
                      <a:pt x="20729" y="4980"/>
                    </a:lnTo>
                    <a:lnTo>
                      <a:pt x="20655" y="5123"/>
                    </a:lnTo>
                    <a:lnTo>
                      <a:pt x="20645" y="5240"/>
                    </a:lnTo>
                    <a:lnTo>
                      <a:pt x="20715" y="5345"/>
                    </a:lnTo>
                    <a:lnTo>
                      <a:pt x="20763" y="5505"/>
                    </a:lnTo>
                    <a:lnTo>
                      <a:pt x="20819" y="5762"/>
                    </a:lnTo>
                    <a:lnTo>
                      <a:pt x="20927" y="6050"/>
                    </a:lnTo>
                    <a:lnTo>
                      <a:pt x="21008" y="5939"/>
                    </a:lnTo>
                    <a:lnTo>
                      <a:pt x="21077" y="5912"/>
                    </a:lnTo>
                    <a:lnTo>
                      <a:pt x="21120" y="5987"/>
                    </a:lnTo>
                    <a:lnTo>
                      <a:pt x="21078" y="6083"/>
                    </a:lnTo>
                    <a:lnTo>
                      <a:pt x="21074" y="6144"/>
                    </a:lnTo>
                    <a:lnTo>
                      <a:pt x="20940" y="6171"/>
                    </a:lnTo>
                    <a:lnTo>
                      <a:pt x="20984" y="6341"/>
                    </a:lnTo>
                    <a:lnTo>
                      <a:pt x="20921" y="6455"/>
                    </a:lnTo>
                    <a:lnTo>
                      <a:pt x="20817" y="6527"/>
                    </a:lnTo>
                    <a:lnTo>
                      <a:pt x="20735" y="6500"/>
                    </a:lnTo>
                    <a:lnTo>
                      <a:pt x="20763" y="6407"/>
                    </a:lnTo>
                    <a:lnTo>
                      <a:pt x="20615" y="6333"/>
                    </a:lnTo>
                    <a:lnTo>
                      <a:pt x="20606" y="6513"/>
                    </a:lnTo>
                    <a:lnTo>
                      <a:pt x="20414" y="6570"/>
                    </a:lnTo>
                    <a:lnTo>
                      <a:pt x="20391" y="6648"/>
                    </a:lnTo>
                    <a:lnTo>
                      <a:pt x="20444" y="6741"/>
                    </a:lnTo>
                    <a:lnTo>
                      <a:pt x="20466" y="6828"/>
                    </a:lnTo>
                    <a:lnTo>
                      <a:pt x="20321" y="6858"/>
                    </a:lnTo>
                    <a:lnTo>
                      <a:pt x="20283" y="6953"/>
                    </a:lnTo>
                    <a:lnTo>
                      <a:pt x="20135" y="7014"/>
                    </a:lnTo>
                    <a:lnTo>
                      <a:pt x="20171" y="7115"/>
                    </a:lnTo>
                    <a:lnTo>
                      <a:pt x="20103" y="7185"/>
                    </a:lnTo>
                    <a:lnTo>
                      <a:pt x="20037" y="7142"/>
                    </a:lnTo>
                    <a:lnTo>
                      <a:pt x="19785" y="7404"/>
                    </a:lnTo>
                    <a:lnTo>
                      <a:pt x="19712" y="7560"/>
                    </a:lnTo>
                    <a:lnTo>
                      <a:pt x="19700" y="7704"/>
                    </a:lnTo>
                    <a:lnTo>
                      <a:pt x="19712" y="7892"/>
                    </a:lnTo>
                    <a:lnTo>
                      <a:pt x="19698" y="8028"/>
                    </a:lnTo>
                    <a:lnTo>
                      <a:pt x="19751" y="8234"/>
                    </a:lnTo>
                    <a:lnTo>
                      <a:pt x="19698" y="8432"/>
                    </a:lnTo>
                    <a:lnTo>
                      <a:pt x="19691" y="8775"/>
                    </a:lnTo>
                    <a:lnTo>
                      <a:pt x="19757" y="8948"/>
                    </a:lnTo>
                    <a:lnTo>
                      <a:pt x="19697" y="9138"/>
                    </a:lnTo>
                    <a:lnTo>
                      <a:pt x="19676" y="9299"/>
                    </a:lnTo>
                    <a:lnTo>
                      <a:pt x="19632" y="9485"/>
                    </a:lnTo>
                    <a:lnTo>
                      <a:pt x="19662" y="9623"/>
                    </a:lnTo>
                    <a:lnTo>
                      <a:pt x="19769" y="9606"/>
                    </a:lnTo>
                    <a:lnTo>
                      <a:pt x="19893" y="9486"/>
                    </a:lnTo>
                    <a:lnTo>
                      <a:pt x="20013" y="9563"/>
                    </a:lnTo>
                    <a:lnTo>
                      <a:pt x="20067" y="9711"/>
                    </a:lnTo>
                    <a:lnTo>
                      <a:pt x="20117" y="9651"/>
                    </a:lnTo>
                    <a:lnTo>
                      <a:pt x="20132" y="9575"/>
                    </a:lnTo>
                    <a:lnTo>
                      <a:pt x="20216" y="9528"/>
                    </a:lnTo>
                    <a:lnTo>
                      <a:pt x="20231" y="9666"/>
                    </a:lnTo>
                    <a:lnTo>
                      <a:pt x="20316" y="9602"/>
                    </a:lnTo>
                    <a:lnTo>
                      <a:pt x="20384" y="9512"/>
                    </a:lnTo>
                    <a:lnTo>
                      <a:pt x="20352" y="9438"/>
                    </a:lnTo>
                    <a:lnTo>
                      <a:pt x="20270" y="9323"/>
                    </a:lnTo>
                    <a:lnTo>
                      <a:pt x="20352" y="9275"/>
                    </a:lnTo>
                    <a:lnTo>
                      <a:pt x="20415" y="9182"/>
                    </a:lnTo>
                    <a:lnTo>
                      <a:pt x="20594" y="9227"/>
                    </a:lnTo>
                    <a:lnTo>
                      <a:pt x="20763" y="9227"/>
                    </a:lnTo>
                    <a:lnTo>
                      <a:pt x="20892" y="9219"/>
                    </a:lnTo>
                    <a:lnTo>
                      <a:pt x="20993" y="9360"/>
                    </a:lnTo>
                    <a:lnTo>
                      <a:pt x="21087" y="9483"/>
                    </a:lnTo>
                    <a:lnTo>
                      <a:pt x="21185" y="9548"/>
                    </a:lnTo>
                    <a:lnTo>
                      <a:pt x="21228" y="9773"/>
                    </a:lnTo>
                    <a:lnTo>
                      <a:pt x="21372" y="9989"/>
                    </a:lnTo>
                    <a:lnTo>
                      <a:pt x="21504" y="10175"/>
                    </a:lnTo>
                    <a:lnTo>
                      <a:pt x="21632" y="10314"/>
                    </a:lnTo>
                    <a:lnTo>
                      <a:pt x="21782" y="10622"/>
                    </a:lnTo>
                    <a:lnTo>
                      <a:pt x="21783" y="10910"/>
                    </a:lnTo>
                    <a:lnTo>
                      <a:pt x="21858" y="11070"/>
                    </a:lnTo>
                    <a:lnTo>
                      <a:pt x="21855" y="11301"/>
                    </a:lnTo>
                    <a:lnTo>
                      <a:pt x="21912" y="11553"/>
                    </a:lnTo>
                    <a:lnTo>
                      <a:pt x="21918" y="11798"/>
                    </a:lnTo>
                    <a:lnTo>
                      <a:pt x="21896" y="12312"/>
                    </a:lnTo>
                    <a:lnTo>
                      <a:pt x="21929" y="12737"/>
                    </a:lnTo>
                    <a:lnTo>
                      <a:pt x="21828" y="13050"/>
                    </a:lnTo>
                    <a:lnTo>
                      <a:pt x="21693" y="13278"/>
                    </a:lnTo>
                    <a:lnTo>
                      <a:pt x="21561" y="13283"/>
                    </a:lnTo>
                    <a:lnTo>
                      <a:pt x="21483" y="13328"/>
                    </a:lnTo>
                    <a:lnTo>
                      <a:pt x="21417" y="13203"/>
                    </a:lnTo>
                    <a:lnTo>
                      <a:pt x="21314" y="13332"/>
                    </a:lnTo>
                    <a:lnTo>
                      <a:pt x="21312" y="13553"/>
                    </a:lnTo>
                    <a:lnTo>
                      <a:pt x="21207" y="13581"/>
                    </a:lnTo>
                    <a:lnTo>
                      <a:pt x="21243" y="13445"/>
                    </a:lnTo>
                    <a:lnTo>
                      <a:pt x="21228" y="13245"/>
                    </a:lnTo>
                    <a:lnTo>
                      <a:pt x="21092" y="13179"/>
                    </a:lnTo>
                    <a:lnTo>
                      <a:pt x="21011" y="13023"/>
                    </a:lnTo>
                    <a:lnTo>
                      <a:pt x="20901" y="12932"/>
                    </a:lnTo>
                    <a:lnTo>
                      <a:pt x="20952" y="12827"/>
                    </a:lnTo>
                    <a:lnTo>
                      <a:pt x="20972" y="12722"/>
                    </a:lnTo>
                    <a:lnTo>
                      <a:pt x="21089" y="12819"/>
                    </a:lnTo>
                    <a:lnTo>
                      <a:pt x="21213" y="12830"/>
                    </a:lnTo>
                    <a:lnTo>
                      <a:pt x="21191" y="12687"/>
                    </a:lnTo>
                    <a:lnTo>
                      <a:pt x="21242" y="12605"/>
                    </a:lnTo>
                    <a:lnTo>
                      <a:pt x="21239" y="12459"/>
                    </a:lnTo>
                    <a:lnTo>
                      <a:pt x="21167" y="12309"/>
                    </a:lnTo>
                    <a:lnTo>
                      <a:pt x="21182" y="12155"/>
                    </a:lnTo>
                    <a:lnTo>
                      <a:pt x="21137" y="11996"/>
                    </a:lnTo>
                    <a:lnTo>
                      <a:pt x="21042" y="11820"/>
                    </a:lnTo>
                    <a:lnTo>
                      <a:pt x="21042" y="11634"/>
                    </a:lnTo>
                    <a:lnTo>
                      <a:pt x="20978" y="11526"/>
                    </a:lnTo>
                    <a:lnTo>
                      <a:pt x="20922" y="11421"/>
                    </a:lnTo>
                    <a:lnTo>
                      <a:pt x="20727" y="11456"/>
                    </a:lnTo>
                    <a:lnTo>
                      <a:pt x="20646" y="11637"/>
                    </a:lnTo>
                    <a:lnTo>
                      <a:pt x="20553" y="11799"/>
                    </a:lnTo>
                    <a:lnTo>
                      <a:pt x="20525" y="11904"/>
                    </a:lnTo>
                    <a:lnTo>
                      <a:pt x="20418" y="12017"/>
                    </a:lnTo>
                    <a:lnTo>
                      <a:pt x="20312" y="12063"/>
                    </a:lnTo>
                    <a:lnTo>
                      <a:pt x="20225" y="12033"/>
                    </a:lnTo>
                    <a:lnTo>
                      <a:pt x="20193" y="11949"/>
                    </a:lnTo>
                    <a:lnTo>
                      <a:pt x="20102" y="11855"/>
                    </a:lnTo>
                    <a:lnTo>
                      <a:pt x="20009" y="11814"/>
                    </a:lnTo>
                    <a:lnTo>
                      <a:pt x="19935" y="11837"/>
                    </a:lnTo>
                    <a:lnTo>
                      <a:pt x="19806" y="11784"/>
                    </a:lnTo>
                    <a:lnTo>
                      <a:pt x="19556" y="11813"/>
                    </a:lnTo>
                    <a:lnTo>
                      <a:pt x="19407" y="11898"/>
                    </a:lnTo>
                    <a:lnTo>
                      <a:pt x="19301" y="11898"/>
                    </a:lnTo>
                    <a:lnTo>
                      <a:pt x="19127" y="11681"/>
                    </a:lnTo>
                    <a:lnTo>
                      <a:pt x="19002" y="11627"/>
                    </a:lnTo>
                    <a:lnTo>
                      <a:pt x="18885" y="11466"/>
                    </a:lnTo>
                    <a:lnTo>
                      <a:pt x="18774" y="11367"/>
                    </a:lnTo>
                    <a:lnTo>
                      <a:pt x="18647" y="11238"/>
                    </a:lnTo>
                    <a:lnTo>
                      <a:pt x="18420" y="11138"/>
                    </a:lnTo>
                    <a:lnTo>
                      <a:pt x="18273" y="11136"/>
                    </a:lnTo>
                    <a:lnTo>
                      <a:pt x="18165" y="11198"/>
                    </a:lnTo>
                    <a:lnTo>
                      <a:pt x="18039" y="11180"/>
                    </a:lnTo>
                    <a:lnTo>
                      <a:pt x="17883" y="11184"/>
                    </a:lnTo>
                    <a:lnTo>
                      <a:pt x="17684" y="11345"/>
                    </a:lnTo>
                    <a:lnTo>
                      <a:pt x="17472" y="11529"/>
                    </a:lnTo>
                    <a:lnTo>
                      <a:pt x="17429" y="11718"/>
                    </a:lnTo>
                    <a:lnTo>
                      <a:pt x="17402" y="11792"/>
                    </a:lnTo>
                    <a:lnTo>
                      <a:pt x="17447" y="11873"/>
                    </a:lnTo>
                    <a:lnTo>
                      <a:pt x="17520" y="11858"/>
                    </a:lnTo>
                    <a:lnTo>
                      <a:pt x="17615" y="11934"/>
                    </a:lnTo>
                    <a:lnTo>
                      <a:pt x="17549" y="12203"/>
                    </a:lnTo>
                    <a:lnTo>
                      <a:pt x="17565" y="12522"/>
                    </a:lnTo>
                    <a:lnTo>
                      <a:pt x="17637" y="12668"/>
                    </a:lnTo>
                    <a:lnTo>
                      <a:pt x="17552" y="12734"/>
                    </a:lnTo>
                    <a:lnTo>
                      <a:pt x="17477" y="12860"/>
                    </a:lnTo>
                    <a:lnTo>
                      <a:pt x="17354" y="12963"/>
                    </a:lnTo>
                    <a:lnTo>
                      <a:pt x="17168" y="12938"/>
                    </a:lnTo>
                    <a:lnTo>
                      <a:pt x="17069" y="12896"/>
                    </a:lnTo>
                    <a:lnTo>
                      <a:pt x="17000" y="12953"/>
                    </a:lnTo>
                    <a:lnTo>
                      <a:pt x="16895" y="12945"/>
                    </a:lnTo>
                    <a:lnTo>
                      <a:pt x="16835" y="12993"/>
                    </a:lnTo>
                    <a:lnTo>
                      <a:pt x="16676" y="12966"/>
                    </a:lnTo>
                    <a:lnTo>
                      <a:pt x="16545" y="13052"/>
                    </a:lnTo>
                    <a:lnTo>
                      <a:pt x="16458" y="13203"/>
                    </a:lnTo>
                    <a:lnTo>
                      <a:pt x="16413" y="13368"/>
                    </a:lnTo>
                    <a:lnTo>
                      <a:pt x="16320" y="13389"/>
                    </a:lnTo>
                    <a:lnTo>
                      <a:pt x="16139" y="13476"/>
                    </a:lnTo>
                    <a:lnTo>
                      <a:pt x="16019" y="13595"/>
                    </a:lnTo>
                    <a:lnTo>
                      <a:pt x="15813" y="13652"/>
                    </a:lnTo>
                    <a:lnTo>
                      <a:pt x="15693" y="13640"/>
                    </a:lnTo>
                    <a:lnTo>
                      <a:pt x="15540" y="13670"/>
                    </a:lnTo>
                    <a:lnTo>
                      <a:pt x="15453" y="13625"/>
                    </a:lnTo>
                    <a:lnTo>
                      <a:pt x="15339" y="13503"/>
                    </a:lnTo>
                    <a:lnTo>
                      <a:pt x="15149" y="13463"/>
                    </a:lnTo>
                    <a:lnTo>
                      <a:pt x="14957" y="13428"/>
                    </a:lnTo>
                    <a:lnTo>
                      <a:pt x="14826" y="13448"/>
                    </a:lnTo>
                    <a:lnTo>
                      <a:pt x="14490" y="13640"/>
                    </a:lnTo>
                    <a:lnTo>
                      <a:pt x="14309" y="13629"/>
                    </a:lnTo>
                    <a:lnTo>
                      <a:pt x="14174" y="13557"/>
                    </a:lnTo>
                    <a:lnTo>
                      <a:pt x="14069" y="13328"/>
                    </a:lnTo>
                    <a:lnTo>
                      <a:pt x="13607" y="13241"/>
                    </a:lnTo>
                    <a:lnTo>
                      <a:pt x="13370" y="13163"/>
                    </a:lnTo>
                    <a:lnTo>
                      <a:pt x="13287" y="13283"/>
                    </a:lnTo>
                    <a:lnTo>
                      <a:pt x="13182" y="13344"/>
                    </a:lnTo>
                    <a:lnTo>
                      <a:pt x="13151" y="13517"/>
                    </a:lnTo>
                    <a:lnTo>
                      <a:pt x="13145" y="13689"/>
                    </a:lnTo>
                    <a:lnTo>
                      <a:pt x="13229" y="13794"/>
                    </a:lnTo>
                    <a:lnTo>
                      <a:pt x="13205" y="13943"/>
                    </a:lnTo>
                    <a:lnTo>
                      <a:pt x="13034" y="13950"/>
                    </a:lnTo>
                    <a:lnTo>
                      <a:pt x="12785" y="13943"/>
                    </a:lnTo>
                    <a:lnTo>
                      <a:pt x="12693" y="13997"/>
                    </a:lnTo>
                    <a:lnTo>
                      <a:pt x="12525" y="13920"/>
                    </a:lnTo>
                    <a:lnTo>
                      <a:pt x="12494" y="13790"/>
                    </a:lnTo>
                    <a:lnTo>
                      <a:pt x="12186" y="13734"/>
                    </a:lnTo>
                    <a:lnTo>
                      <a:pt x="11990" y="13715"/>
                    </a:lnTo>
                    <a:lnTo>
                      <a:pt x="11952" y="13790"/>
                    </a:lnTo>
                    <a:lnTo>
                      <a:pt x="11864" y="13788"/>
                    </a:lnTo>
                    <a:lnTo>
                      <a:pt x="11750" y="13904"/>
                    </a:lnTo>
                    <a:lnTo>
                      <a:pt x="11450" y="14078"/>
                    </a:lnTo>
                    <a:lnTo>
                      <a:pt x="11328" y="14198"/>
                    </a:lnTo>
                    <a:lnTo>
                      <a:pt x="11196" y="14193"/>
                    </a:lnTo>
                    <a:lnTo>
                      <a:pt x="11118" y="14225"/>
                    </a:lnTo>
                    <a:lnTo>
                      <a:pt x="11096" y="14310"/>
                    </a:lnTo>
                    <a:lnTo>
                      <a:pt x="10935" y="14285"/>
                    </a:lnTo>
                    <a:lnTo>
                      <a:pt x="10733" y="14156"/>
                    </a:lnTo>
                    <a:lnTo>
                      <a:pt x="10560" y="14115"/>
                    </a:lnTo>
                    <a:lnTo>
                      <a:pt x="10508" y="13938"/>
                    </a:lnTo>
                    <a:lnTo>
                      <a:pt x="10404" y="13866"/>
                    </a:lnTo>
                    <a:lnTo>
                      <a:pt x="10313" y="13683"/>
                    </a:lnTo>
                    <a:lnTo>
                      <a:pt x="10169" y="13598"/>
                    </a:lnTo>
                    <a:lnTo>
                      <a:pt x="10010" y="13671"/>
                    </a:lnTo>
                    <a:lnTo>
                      <a:pt x="9798" y="13656"/>
                    </a:lnTo>
                    <a:lnTo>
                      <a:pt x="9749" y="13557"/>
                    </a:lnTo>
                    <a:lnTo>
                      <a:pt x="9717" y="13461"/>
                    </a:lnTo>
                    <a:lnTo>
                      <a:pt x="9630" y="13449"/>
                    </a:lnTo>
                    <a:lnTo>
                      <a:pt x="9503" y="13563"/>
                    </a:lnTo>
                    <a:lnTo>
                      <a:pt x="9372" y="13184"/>
                    </a:lnTo>
                    <a:lnTo>
                      <a:pt x="9192" y="12666"/>
                    </a:lnTo>
                    <a:lnTo>
                      <a:pt x="9003" y="12455"/>
                    </a:lnTo>
                    <a:lnTo>
                      <a:pt x="9077" y="12336"/>
                    </a:lnTo>
                    <a:lnTo>
                      <a:pt x="9042" y="12258"/>
                    </a:lnTo>
                    <a:lnTo>
                      <a:pt x="8909" y="12288"/>
                    </a:lnTo>
                    <a:lnTo>
                      <a:pt x="8718" y="12320"/>
                    </a:lnTo>
                    <a:lnTo>
                      <a:pt x="8634" y="12377"/>
                    </a:lnTo>
                    <a:lnTo>
                      <a:pt x="8508" y="12438"/>
                    </a:lnTo>
                    <a:lnTo>
                      <a:pt x="8433" y="12393"/>
                    </a:lnTo>
                    <a:lnTo>
                      <a:pt x="8456" y="12276"/>
                    </a:lnTo>
                    <a:lnTo>
                      <a:pt x="8370" y="12260"/>
                    </a:lnTo>
                    <a:lnTo>
                      <a:pt x="8297" y="12204"/>
                    </a:lnTo>
                    <a:lnTo>
                      <a:pt x="8223" y="12227"/>
                    </a:lnTo>
                    <a:lnTo>
                      <a:pt x="8172" y="12068"/>
                    </a:lnTo>
                    <a:lnTo>
                      <a:pt x="7998" y="12123"/>
                    </a:lnTo>
                    <a:lnTo>
                      <a:pt x="8042" y="11942"/>
                    </a:lnTo>
                    <a:lnTo>
                      <a:pt x="8000" y="11783"/>
                    </a:lnTo>
                    <a:lnTo>
                      <a:pt x="7946" y="11691"/>
                    </a:lnTo>
                    <a:lnTo>
                      <a:pt x="7865" y="11696"/>
                    </a:lnTo>
                    <a:lnTo>
                      <a:pt x="7770" y="11613"/>
                    </a:lnTo>
                    <a:lnTo>
                      <a:pt x="7640" y="11567"/>
                    </a:lnTo>
                    <a:lnTo>
                      <a:pt x="7380" y="11627"/>
                    </a:lnTo>
                    <a:lnTo>
                      <a:pt x="7166" y="11649"/>
                    </a:lnTo>
                    <a:lnTo>
                      <a:pt x="6797" y="11618"/>
                    </a:lnTo>
                    <a:lnTo>
                      <a:pt x="6485" y="11621"/>
                    </a:lnTo>
                    <a:lnTo>
                      <a:pt x="6116" y="11508"/>
                    </a:lnTo>
                    <a:lnTo>
                      <a:pt x="5987" y="11597"/>
                    </a:lnTo>
                    <a:lnTo>
                      <a:pt x="5967" y="11810"/>
                    </a:lnTo>
                    <a:lnTo>
                      <a:pt x="5777" y="11859"/>
                    </a:lnTo>
                    <a:lnTo>
                      <a:pt x="5742" y="12008"/>
                    </a:lnTo>
                    <a:lnTo>
                      <a:pt x="5585" y="12032"/>
                    </a:lnTo>
                    <a:lnTo>
                      <a:pt x="5523" y="12093"/>
                    </a:lnTo>
                    <a:lnTo>
                      <a:pt x="5589" y="12141"/>
                    </a:lnTo>
                    <a:lnTo>
                      <a:pt x="5597" y="12246"/>
                    </a:lnTo>
                    <a:lnTo>
                      <a:pt x="5681" y="12308"/>
                    </a:lnTo>
                    <a:lnTo>
                      <a:pt x="5745" y="12425"/>
                    </a:lnTo>
                    <a:lnTo>
                      <a:pt x="5670" y="12531"/>
                    </a:lnTo>
                    <a:lnTo>
                      <a:pt x="5531" y="12486"/>
                    </a:lnTo>
                    <a:lnTo>
                      <a:pt x="5447" y="12393"/>
                    </a:lnTo>
                    <a:lnTo>
                      <a:pt x="5384" y="12393"/>
                    </a:lnTo>
                    <a:lnTo>
                      <a:pt x="5349" y="12453"/>
                    </a:lnTo>
                    <a:lnTo>
                      <a:pt x="5205" y="12350"/>
                    </a:lnTo>
                    <a:lnTo>
                      <a:pt x="5214" y="12237"/>
                    </a:lnTo>
                    <a:lnTo>
                      <a:pt x="5192" y="12156"/>
                    </a:lnTo>
                    <a:lnTo>
                      <a:pt x="5052" y="12096"/>
                    </a:lnTo>
                    <a:lnTo>
                      <a:pt x="4947" y="12129"/>
                    </a:lnTo>
                    <a:lnTo>
                      <a:pt x="4938" y="12047"/>
                    </a:lnTo>
                    <a:lnTo>
                      <a:pt x="4764" y="12017"/>
                    </a:lnTo>
                    <a:lnTo>
                      <a:pt x="4571" y="12056"/>
                    </a:lnTo>
                    <a:lnTo>
                      <a:pt x="4514" y="11873"/>
                    </a:lnTo>
                    <a:lnTo>
                      <a:pt x="4395" y="11823"/>
                    </a:lnTo>
                    <a:lnTo>
                      <a:pt x="4352" y="11706"/>
                    </a:lnTo>
                    <a:lnTo>
                      <a:pt x="4299" y="11523"/>
                    </a:lnTo>
                    <a:lnTo>
                      <a:pt x="4179" y="11499"/>
                    </a:lnTo>
                    <a:lnTo>
                      <a:pt x="4196" y="11348"/>
                    </a:lnTo>
                    <a:lnTo>
                      <a:pt x="4080" y="11327"/>
                    </a:lnTo>
                    <a:lnTo>
                      <a:pt x="3987" y="11349"/>
                    </a:lnTo>
                    <a:lnTo>
                      <a:pt x="3962" y="11253"/>
                    </a:lnTo>
                    <a:lnTo>
                      <a:pt x="3873" y="11183"/>
                    </a:lnTo>
                    <a:lnTo>
                      <a:pt x="3732" y="11238"/>
                    </a:lnTo>
                    <a:lnTo>
                      <a:pt x="3585" y="11253"/>
                    </a:lnTo>
                    <a:lnTo>
                      <a:pt x="3482" y="11195"/>
                    </a:lnTo>
                    <a:lnTo>
                      <a:pt x="3359" y="11288"/>
                    </a:lnTo>
                    <a:lnTo>
                      <a:pt x="3282" y="11240"/>
                    </a:lnTo>
                    <a:lnTo>
                      <a:pt x="3237" y="11297"/>
                    </a:lnTo>
                    <a:lnTo>
                      <a:pt x="3188" y="11448"/>
                    </a:lnTo>
                    <a:lnTo>
                      <a:pt x="3120" y="11447"/>
                    </a:lnTo>
                    <a:lnTo>
                      <a:pt x="3117" y="11312"/>
                    </a:lnTo>
                    <a:lnTo>
                      <a:pt x="3092" y="11183"/>
                    </a:lnTo>
                    <a:lnTo>
                      <a:pt x="2981" y="11165"/>
                    </a:lnTo>
                    <a:lnTo>
                      <a:pt x="2889" y="11244"/>
                    </a:lnTo>
                    <a:lnTo>
                      <a:pt x="2696" y="11366"/>
                    </a:lnTo>
                    <a:lnTo>
                      <a:pt x="2624" y="11513"/>
                    </a:lnTo>
                    <a:lnTo>
                      <a:pt x="2489" y="11583"/>
                    </a:lnTo>
                    <a:lnTo>
                      <a:pt x="2462" y="11667"/>
                    </a:lnTo>
                    <a:lnTo>
                      <a:pt x="2490" y="11766"/>
                    </a:lnTo>
                    <a:lnTo>
                      <a:pt x="2459" y="11861"/>
                    </a:lnTo>
                    <a:lnTo>
                      <a:pt x="2454" y="11951"/>
                    </a:lnTo>
                    <a:lnTo>
                      <a:pt x="2610" y="12065"/>
                    </a:lnTo>
                    <a:lnTo>
                      <a:pt x="2579" y="12332"/>
                    </a:lnTo>
                    <a:lnTo>
                      <a:pt x="2507" y="12336"/>
                    </a:lnTo>
                    <a:lnTo>
                      <a:pt x="2475" y="12428"/>
                    </a:lnTo>
                    <a:lnTo>
                      <a:pt x="2507" y="12549"/>
                    </a:lnTo>
                    <a:lnTo>
                      <a:pt x="2565" y="12632"/>
                    </a:lnTo>
                    <a:lnTo>
                      <a:pt x="2403" y="12578"/>
                    </a:lnTo>
                    <a:lnTo>
                      <a:pt x="2298" y="12633"/>
                    </a:lnTo>
                    <a:lnTo>
                      <a:pt x="2145" y="12591"/>
                    </a:lnTo>
                    <a:lnTo>
                      <a:pt x="1842" y="12729"/>
                    </a:lnTo>
                    <a:lnTo>
                      <a:pt x="1767" y="12756"/>
                    </a:lnTo>
                    <a:lnTo>
                      <a:pt x="1752" y="12858"/>
                    </a:lnTo>
                    <a:lnTo>
                      <a:pt x="1784" y="12957"/>
                    </a:lnTo>
                    <a:lnTo>
                      <a:pt x="1784" y="13071"/>
                    </a:lnTo>
                    <a:lnTo>
                      <a:pt x="1590" y="13382"/>
                    </a:lnTo>
                    <a:lnTo>
                      <a:pt x="1590" y="13553"/>
                    </a:lnTo>
                    <a:lnTo>
                      <a:pt x="1646" y="13764"/>
                    </a:lnTo>
                    <a:lnTo>
                      <a:pt x="1469" y="13778"/>
                    </a:lnTo>
                    <a:lnTo>
                      <a:pt x="1365" y="13848"/>
                    </a:lnTo>
                    <a:lnTo>
                      <a:pt x="1305" y="13689"/>
                    </a:lnTo>
                    <a:lnTo>
                      <a:pt x="1232" y="13449"/>
                    </a:lnTo>
                    <a:lnTo>
                      <a:pt x="1151" y="13293"/>
                    </a:lnTo>
                    <a:lnTo>
                      <a:pt x="1167" y="13160"/>
                    </a:lnTo>
                    <a:lnTo>
                      <a:pt x="1080" y="12999"/>
                    </a:lnTo>
                    <a:lnTo>
                      <a:pt x="866" y="12875"/>
                    </a:lnTo>
                    <a:lnTo>
                      <a:pt x="834" y="12765"/>
                    </a:lnTo>
                    <a:lnTo>
                      <a:pt x="723" y="12534"/>
                    </a:lnTo>
                    <a:lnTo>
                      <a:pt x="567" y="12387"/>
                    </a:lnTo>
                    <a:lnTo>
                      <a:pt x="482" y="12203"/>
                    </a:lnTo>
                    <a:lnTo>
                      <a:pt x="410" y="12086"/>
                    </a:lnTo>
                    <a:lnTo>
                      <a:pt x="284" y="12002"/>
                    </a:lnTo>
                    <a:lnTo>
                      <a:pt x="192" y="12015"/>
                    </a:lnTo>
                    <a:lnTo>
                      <a:pt x="206" y="11768"/>
                    </a:lnTo>
                    <a:lnTo>
                      <a:pt x="78" y="11283"/>
                    </a:lnTo>
                    <a:lnTo>
                      <a:pt x="0" y="11031"/>
                    </a:lnTo>
                    <a:lnTo>
                      <a:pt x="114" y="11010"/>
                    </a:lnTo>
                    <a:lnTo>
                      <a:pt x="146" y="11106"/>
                    </a:lnTo>
                    <a:lnTo>
                      <a:pt x="225" y="11139"/>
                    </a:lnTo>
                    <a:lnTo>
                      <a:pt x="311" y="11075"/>
                    </a:lnTo>
                    <a:lnTo>
                      <a:pt x="524" y="11106"/>
                    </a:lnTo>
                    <a:lnTo>
                      <a:pt x="543" y="10923"/>
                    </a:lnTo>
                    <a:lnTo>
                      <a:pt x="630" y="10883"/>
                    </a:lnTo>
                    <a:lnTo>
                      <a:pt x="708" y="10944"/>
                    </a:lnTo>
                    <a:lnTo>
                      <a:pt x="794" y="10937"/>
                    </a:lnTo>
                    <a:lnTo>
                      <a:pt x="926" y="10943"/>
                    </a:lnTo>
                    <a:lnTo>
                      <a:pt x="873" y="10865"/>
                    </a:lnTo>
                    <a:lnTo>
                      <a:pt x="767" y="10824"/>
                    </a:lnTo>
                    <a:lnTo>
                      <a:pt x="849" y="10760"/>
                    </a:lnTo>
                    <a:lnTo>
                      <a:pt x="1002" y="10772"/>
                    </a:lnTo>
                    <a:lnTo>
                      <a:pt x="1167" y="10878"/>
                    </a:lnTo>
                    <a:lnTo>
                      <a:pt x="1314" y="10775"/>
                    </a:lnTo>
                    <a:lnTo>
                      <a:pt x="1401" y="10676"/>
                    </a:lnTo>
                    <a:lnTo>
                      <a:pt x="1449" y="10593"/>
                    </a:lnTo>
                    <a:lnTo>
                      <a:pt x="1572" y="10578"/>
                    </a:lnTo>
                    <a:lnTo>
                      <a:pt x="1650" y="10466"/>
                    </a:lnTo>
                    <a:lnTo>
                      <a:pt x="1577" y="10376"/>
                    </a:lnTo>
                    <a:lnTo>
                      <a:pt x="1530" y="10214"/>
                    </a:lnTo>
                    <a:lnTo>
                      <a:pt x="1398" y="9971"/>
                    </a:lnTo>
                    <a:lnTo>
                      <a:pt x="1344" y="9825"/>
                    </a:lnTo>
                    <a:lnTo>
                      <a:pt x="1242" y="9773"/>
                    </a:lnTo>
                    <a:lnTo>
                      <a:pt x="1170" y="9615"/>
                    </a:lnTo>
                    <a:lnTo>
                      <a:pt x="1031" y="9590"/>
                    </a:lnTo>
                    <a:lnTo>
                      <a:pt x="1142" y="9488"/>
                    </a:lnTo>
                    <a:lnTo>
                      <a:pt x="1200" y="9384"/>
                    </a:lnTo>
                    <a:lnTo>
                      <a:pt x="1194" y="9294"/>
                    </a:lnTo>
                    <a:lnTo>
                      <a:pt x="1119" y="9198"/>
                    </a:lnTo>
                    <a:lnTo>
                      <a:pt x="1197" y="9068"/>
                    </a:lnTo>
                    <a:lnTo>
                      <a:pt x="1274" y="8979"/>
                    </a:lnTo>
                    <a:lnTo>
                      <a:pt x="1319" y="8873"/>
                    </a:lnTo>
                    <a:lnTo>
                      <a:pt x="1260" y="8766"/>
                    </a:lnTo>
                    <a:lnTo>
                      <a:pt x="1155" y="8720"/>
                    </a:lnTo>
                    <a:lnTo>
                      <a:pt x="1091" y="8601"/>
                    </a:lnTo>
                    <a:lnTo>
                      <a:pt x="980" y="8604"/>
                    </a:lnTo>
                    <a:lnTo>
                      <a:pt x="1016" y="8478"/>
                    </a:lnTo>
                    <a:lnTo>
                      <a:pt x="1124" y="8343"/>
                    </a:lnTo>
                    <a:lnTo>
                      <a:pt x="1197" y="8433"/>
                    </a:lnTo>
                    <a:lnTo>
                      <a:pt x="1322" y="8447"/>
                    </a:lnTo>
                    <a:lnTo>
                      <a:pt x="1425" y="8420"/>
                    </a:lnTo>
                    <a:lnTo>
                      <a:pt x="1427" y="8216"/>
                    </a:lnTo>
                    <a:lnTo>
                      <a:pt x="1442" y="8031"/>
                    </a:lnTo>
                    <a:lnTo>
                      <a:pt x="1518" y="7851"/>
                    </a:lnTo>
                    <a:lnTo>
                      <a:pt x="1623" y="7787"/>
                    </a:lnTo>
                    <a:lnTo>
                      <a:pt x="1707" y="7688"/>
                    </a:lnTo>
                    <a:lnTo>
                      <a:pt x="1721" y="7593"/>
                    </a:lnTo>
                    <a:lnTo>
                      <a:pt x="1694" y="7494"/>
                    </a:lnTo>
                    <a:lnTo>
                      <a:pt x="1607" y="7416"/>
                    </a:lnTo>
                    <a:lnTo>
                      <a:pt x="1616" y="7304"/>
                    </a:lnTo>
                    <a:lnTo>
                      <a:pt x="1556" y="7128"/>
                    </a:lnTo>
                    <a:lnTo>
                      <a:pt x="1689" y="6945"/>
                    </a:lnTo>
                    <a:lnTo>
                      <a:pt x="1811" y="6827"/>
                    </a:lnTo>
                    <a:lnTo>
                      <a:pt x="1812" y="6744"/>
                    </a:lnTo>
                    <a:lnTo>
                      <a:pt x="1983" y="6705"/>
                    </a:lnTo>
                    <a:lnTo>
                      <a:pt x="2042" y="6584"/>
                    </a:lnTo>
                    <a:lnTo>
                      <a:pt x="2177" y="6483"/>
                    </a:lnTo>
                    <a:lnTo>
                      <a:pt x="2354" y="6368"/>
                    </a:lnTo>
                    <a:lnTo>
                      <a:pt x="2516" y="6407"/>
                    </a:lnTo>
                    <a:lnTo>
                      <a:pt x="2613" y="6422"/>
                    </a:lnTo>
                    <a:lnTo>
                      <a:pt x="2697" y="6609"/>
                    </a:lnTo>
                    <a:lnTo>
                      <a:pt x="2741" y="6533"/>
                    </a:lnTo>
                    <a:lnTo>
                      <a:pt x="2669" y="6359"/>
                    </a:lnTo>
                    <a:lnTo>
                      <a:pt x="2639" y="6257"/>
                    </a:lnTo>
                    <a:lnTo>
                      <a:pt x="2700" y="6168"/>
                    </a:lnTo>
                    <a:lnTo>
                      <a:pt x="2871" y="6168"/>
                    </a:lnTo>
                    <a:lnTo>
                      <a:pt x="3018" y="6189"/>
                    </a:lnTo>
                    <a:lnTo>
                      <a:pt x="2982" y="6423"/>
                    </a:lnTo>
                    <a:lnTo>
                      <a:pt x="2808" y="6698"/>
                    </a:lnTo>
                    <a:lnTo>
                      <a:pt x="2892" y="6759"/>
                    </a:lnTo>
                    <a:lnTo>
                      <a:pt x="2925" y="6698"/>
                    </a:lnTo>
                    <a:lnTo>
                      <a:pt x="3018" y="6768"/>
                    </a:lnTo>
                    <a:lnTo>
                      <a:pt x="3144" y="6783"/>
                    </a:lnTo>
                    <a:lnTo>
                      <a:pt x="3251" y="6666"/>
                    </a:lnTo>
                    <a:lnTo>
                      <a:pt x="3221" y="6450"/>
                    </a:lnTo>
                    <a:lnTo>
                      <a:pt x="3257" y="6333"/>
                    </a:lnTo>
                    <a:lnTo>
                      <a:pt x="3242" y="6225"/>
                    </a:lnTo>
                    <a:lnTo>
                      <a:pt x="3032" y="6227"/>
                    </a:lnTo>
                    <a:lnTo>
                      <a:pt x="3020" y="6189"/>
                    </a:lnTo>
                    <a:lnTo>
                      <a:pt x="3147" y="6141"/>
                    </a:lnTo>
                    <a:lnTo>
                      <a:pt x="3480" y="6125"/>
                    </a:lnTo>
                    <a:lnTo>
                      <a:pt x="3644" y="6068"/>
                    </a:lnTo>
                    <a:lnTo>
                      <a:pt x="3693" y="5883"/>
                    </a:lnTo>
                    <a:lnTo>
                      <a:pt x="3678" y="5736"/>
                    </a:lnTo>
                    <a:lnTo>
                      <a:pt x="3804" y="5708"/>
                    </a:lnTo>
                    <a:lnTo>
                      <a:pt x="3855" y="5646"/>
                    </a:lnTo>
                    <a:lnTo>
                      <a:pt x="3857" y="5549"/>
                    </a:lnTo>
                    <a:lnTo>
                      <a:pt x="3939" y="5498"/>
                    </a:lnTo>
                    <a:lnTo>
                      <a:pt x="3959" y="5375"/>
                    </a:lnTo>
                    <a:lnTo>
                      <a:pt x="4088" y="5312"/>
                    </a:lnTo>
                    <a:lnTo>
                      <a:pt x="4229" y="5258"/>
                    </a:lnTo>
                    <a:lnTo>
                      <a:pt x="4331" y="5081"/>
                    </a:lnTo>
                    <a:lnTo>
                      <a:pt x="4407" y="4925"/>
                    </a:lnTo>
                    <a:lnTo>
                      <a:pt x="4662" y="4817"/>
                    </a:lnTo>
                    <a:lnTo>
                      <a:pt x="4755" y="4646"/>
                    </a:lnTo>
                    <a:lnTo>
                      <a:pt x="4730" y="4536"/>
                    </a:lnTo>
                    <a:lnTo>
                      <a:pt x="4877" y="4431"/>
                    </a:lnTo>
                    <a:lnTo>
                      <a:pt x="5112" y="4370"/>
                    </a:lnTo>
                    <a:lnTo>
                      <a:pt x="5216" y="4473"/>
                    </a:lnTo>
                    <a:lnTo>
                      <a:pt x="5342" y="4448"/>
                    </a:lnTo>
                    <a:lnTo>
                      <a:pt x="5414" y="4470"/>
                    </a:lnTo>
                    <a:lnTo>
                      <a:pt x="5430" y="4563"/>
                    </a:lnTo>
                    <a:lnTo>
                      <a:pt x="5340" y="4595"/>
                    </a:lnTo>
                    <a:lnTo>
                      <a:pt x="5472" y="4842"/>
                    </a:lnTo>
                    <a:lnTo>
                      <a:pt x="5565" y="5046"/>
                    </a:lnTo>
                    <a:lnTo>
                      <a:pt x="5625" y="5466"/>
                    </a:lnTo>
                    <a:lnTo>
                      <a:pt x="5699" y="5829"/>
                    </a:lnTo>
                    <a:lnTo>
                      <a:pt x="5610" y="5991"/>
                    </a:lnTo>
                    <a:lnTo>
                      <a:pt x="5493" y="6075"/>
                    </a:lnTo>
                    <a:lnTo>
                      <a:pt x="5283" y="6083"/>
                    </a:lnTo>
                    <a:lnTo>
                      <a:pt x="5102" y="6021"/>
                    </a:lnTo>
                    <a:lnTo>
                      <a:pt x="4886" y="5735"/>
                    </a:lnTo>
                    <a:lnTo>
                      <a:pt x="4772" y="5424"/>
                    </a:lnTo>
                    <a:lnTo>
                      <a:pt x="4674" y="5354"/>
                    </a:lnTo>
                    <a:lnTo>
                      <a:pt x="4695" y="5540"/>
                    </a:lnTo>
                    <a:lnTo>
                      <a:pt x="4661" y="5732"/>
                    </a:lnTo>
                    <a:lnTo>
                      <a:pt x="4574" y="5745"/>
                    </a:lnTo>
                    <a:lnTo>
                      <a:pt x="4436" y="5838"/>
                    </a:lnTo>
                    <a:lnTo>
                      <a:pt x="4431" y="5960"/>
                    </a:lnTo>
                    <a:lnTo>
                      <a:pt x="4376" y="6000"/>
                    </a:lnTo>
                    <a:lnTo>
                      <a:pt x="4338" y="6093"/>
                    </a:lnTo>
                    <a:lnTo>
                      <a:pt x="4391" y="6164"/>
                    </a:lnTo>
                    <a:lnTo>
                      <a:pt x="4383" y="6335"/>
                    </a:lnTo>
                    <a:lnTo>
                      <a:pt x="4452" y="6473"/>
                    </a:lnTo>
                    <a:lnTo>
                      <a:pt x="4547" y="6482"/>
                    </a:lnTo>
                    <a:lnTo>
                      <a:pt x="4620" y="6378"/>
                    </a:lnTo>
                    <a:lnTo>
                      <a:pt x="4562" y="6287"/>
                    </a:lnTo>
                    <a:lnTo>
                      <a:pt x="4577" y="6134"/>
                    </a:lnTo>
                    <a:lnTo>
                      <a:pt x="4605" y="6090"/>
                    </a:lnTo>
                    <a:lnTo>
                      <a:pt x="4709" y="6092"/>
                    </a:lnTo>
                    <a:lnTo>
                      <a:pt x="4767" y="6155"/>
                    </a:lnTo>
                    <a:lnTo>
                      <a:pt x="4766" y="6263"/>
                    </a:lnTo>
                    <a:lnTo>
                      <a:pt x="4830" y="6384"/>
                    </a:lnTo>
                    <a:lnTo>
                      <a:pt x="4842" y="6489"/>
                    </a:lnTo>
                    <a:lnTo>
                      <a:pt x="4932" y="6528"/>
                    </a:lnTo>
                    <a:lnTo>
                      <a:pt x="5009" y="6462"/>
                    </a:lnTo>
                    <a:lnTo>
                      <a:pt x="5096" y="6245"/>
                    </a:lnTo>
                    <a:lnTo>
                      <a:pt x="5291" y="6242"/>
                    </a:lnTo>
                    <a:lnTo>
                      <a:pt x="5444" y="6257"/>
                    </a:lnTo>
                    <a:lnTo>
                      <a:pt x="5564" y="6216"/>
                    </a:lnTo>
                    <a:lnTo>
                      <a:pt x="5597" y="6294"/>
                    </a:lnTo>
                    <a:lnTo>
                      <a:pt x="5667" y="6321"/>
                    </a:lnTo>
                    <a:lnTo>
                      <a:pt x="5642" y="6420"/>
                    </a:lnTo>
                    <a:lnTo>
                      <a:pt x="5678" y="6485"/>
                    </a:lnTo>
                    <a:lnTo>
                      <a:pt x="5910" y="6287"/>
                    </a:lnTo>
                    <a:lnTo>
                      <a:pt x="5892" y="6140"/>
                    </a:lnTo>
                    <a:lnTo>
                      <a:pt x="5996" y="6078"/>
                    </a:lnTo>
                    <a:lnTo>
                      <a:pt x="6132" y="5933"/>
                    </a:lnTo>
                    <a:lnTo>
                      <a:pt x="6161" y="5795"/>
                    </a:lnTo>
                    <a:lnTo>
                      <a:pt x="6257" y="5858"/>
                    </a:lnTo>
                    <a:lnTo>
                      <a:pt x="6371" y="5978"/>
                    </a:lnTo>
                    <a:lnTo>
                      <a:pt x="6344" y="6213"/>
                    </a:lnTo>
                    <a:lnTo>
                      <a:pt x="6182" y="6153"/>
                    </a:lnTo>
                    <a:lnTo>
                      <a:pt x="6093" y="6180"/>
                    </a:lnTo>
                    <a:lnTo>
                      <a:pt x="6042" y="6228"/>
                    </a:lnTo>
                    <a:lnTo>
                      <a:pt x="6026" y="6323"/>
                    </a:lnTo>
                    <a:lnTo>
                      <a:pt x="6057" y="6428"/>
                    </a:lnTo>
                    <a:lnTo>
                      <a:pt x="6119" y="6498"/>
                    </a:lnTo>
                    <a:lnTo>
                      <a:pt x="6219" y="6533"/>
                    </a:lnTo>
                    <a:lnTo>
                      <a:pt x="6401" y="6383"/>
                    </a:lnTo>
                    <a:lnTo>
                      <a:pt x="6596" y="6398"/>
                    </a:lnTo>
                    <a:lnTo>
                      <a:pt x="6902" y="6368"/>
                    </a:lnTo>
                    <a:lnTo>
                      <a:pt x="7050" y="6459"/>
                    </a:lnTo>
                    <a:lnTo>
                      <a:pt x="7098" y="6392"/>
                    </a:lnTo>
                    <a:lnTo>
                      <a:pt x="7286" y="6383"/>
                    </a:lnTo>
                    <a:lnTo>
                      <a:pt x="7247" y="6468"/>
                    </a:lnTo>
                    <a:lnTo>
                      <a:pt x="7202" y="6533"/>
                    </a:lnTo>
                    <a:lnTo>
                      <a:pt x="7110" y="6557"/>
                    </a:lnTo>
                    <a:lnTo>
                      <a:pt x="7275" y="6665"/>
                    </a:lnTo>
                    <a:lnTo>
                      <a:pt x="7394" y="6609"/>
                    </a:lnTo>
                    <a:lnTo>
                      <a:pt x="7592" y="6677"/>
                    </a:lnTo>
                    <a:lnTo>
                      <a:pt x="7683" y="6681"/>
                    </a:lnTo>
                    <a:lnTo>
                      <a:pt x="7826" y="6668"/>
                    </a:lnTo>
                    <a:lnTo>
                      <a:pt x="7872" y="6729"/>
                    </a:lnTo>
                    <a:lnTo>
                      <a:pt x="7802" y="6860"/>
                    </a:lnTo>
                    <a:lnTo>
                      <a:pt x="7863" y="6917"/>
                    </a:lnTo>
                    <a:lnTo>
                      <a:pt x="7934" y="6831"/>
                    </a:lnTo>
                    <a:lnTo>
                      <a:pt x="7989" y="6842"/>
                    </a:lnTo>
                    <a:lnTo>
                      <a:pt x="8099" y="6771"/>
                    </a:lnTo>
                    <a:lnTo>
                      <a:pt x="8072" y="6696"/>
                    </a:lnTo>
                    <a:lnTo>
                      <a:pt x="8099" y="6560"/>
                    </a:lnTo>
                    <a:lnTo>
                      <a:pt x="8189" y="6528"/>
                    </a:lnTo>
                    <a:lnTo>
                      <a:pt x="8420" y="6678"/>
                    </a:lnTo>
                    <a:lnTo>
                      <a:pt x="8580" y="6843"/>
                    </a:lnTo>
                    <a:lnTo>
                      <a:pt x="8673" y="7023"/>
                    </a:lnTo>
                    <a:lnTo>
                      <a:pt x="8808" y="7175"/>
                    </a:lnTo>
                    <a:lnTo>
                      <a:pt x="8865" y="7358"/>
                    </a:lnTo>
                    <a:lnTo>
                      <a:pt x="8942" y="7307"/>
                    </a:lnTo>
                    <a:lnTo>
                      <a:pt x="9009" y="7178"/>
                    </a:lnTo>
                    <a:lnTo>
                      <a:pt x="8937" y="7082"/>
                    </a:lnTo>
                    <a:lnTo>
                      <a:pt x="8949" y="6953"/>
                    </a:lnTo>
                    <a:lnTo>
                      <a:pt x="8907" y="6888"/>
                    </a:lnTo>
                    <a:lnTo>
                      <a:pt x="8831" y="6917"/>
                    </a:lnTo>
                    <a:lnTo>
                      <a:pt x="8817" y="6782"/>
                    </a:lnTo>
                    <a:lnTo>
                      <a:pt x="8918" y="6729"/>
                    </a:lnTo>
                    <a:lnTo>
                      <a:pt x="9011" y="6530"/>
                    </a:lnTo>
                    <a:lnTo>
                      <a:pt x="8943" y="6443"/>
                    </a:lnTo>
                    <a:lnTo>
                      <a:pt x="8996" y="6308"/>
                    </a:lnTo>
                    <a:lnTo>
                      <a:pt x="9150" y="6263"/>
                    </a:lnTo>
                    <a:lnTo>
                      <a:pt x="9287" y="6110"/>
                    </a:lnTo>
                    <a:lnTo>
                      <a:pt x="9435" y="5858"/>
                    </a:lnTo>
                    <a:lnTo>
                      <a:pt x="9575" y="5904"/>
                    </a:lnTo>
                    <a:lnTo>
                      <a:pt x="9705" y="5928"/>
                    </a:lnTo>
                    <a:lnTo>
                      <a:pt x="9777" y="6062"/>
                    </a:lnTo>
                    <a:lnTo>
                      <a:pt x="9656" y="6365"/>
                    </a:lnTo>
                    <a:lnTo>
                      <a:pt x="9582" y="6411"/>
                    </a:lnTo>
                    <a:lnTo>
                      <a:pt x="9627" y="6591"/>
                    </a:lnTo>
                    <a:lnTo>
                      <a:pt x="9540" y="6876"/>
                    </a:lnTo>
                    <a:lnTo>
                      <a:pt x="9431" y="7194"/>
                    </a:lnTo>
                    <a:lnTo>
                      <a:pt x="9435" y="7323"/>
                    </a:lnTo>
                    <a:lnTo>
                      <a:pt x="9521" y="7412"/>
                    </a:lnTo>
                    <a:lnTo>
                      <a:pt x="9434" y="7578"/>
                    </a:lnTo>
                    <a:lnTo>
                      <a:pt x="9422" y="7685"/>
                    </a:lnTo>
                    <a:lnTo>
                      <a:pt x="9305" y="7733"/>
                    </a:lnTo>
                    <a:lnTo>
                      <a:pt x="9137" y="7889"/>
                    </a:lnTo>
                    <a:lnTo>
                      <a:pt x="9017" y="7989"/>
                    </a:lnTo>
                    <a:lnTo>
                      <a:pt x="8912" y="7923"/>
                    </a:lnTo>
                    <a:lnTo>
                      <a:pt x="8816" y="7892"/>
                    </a:lnTo>
                    <a:lnTo>
                      <a:pt x="8762" y="7940"/>
                    </a:lnTo>
                    <a:lnTo>
                      <a:pt x="8900" y="8037"/>
                    </a:lnTo>
                    <a:lnTo>
                      <a:pt x="9104" y="8108"/>
                    </a:lnTo>
                    <a:lnTo>
                      <a:pt x="9207" y="8103"/>
                    </a:lnTo>
                    <a:lnTo>
                      <a:pt x="9392" y="7982"/>
                    </a:lnTo>
                    <a:lnTo>
                      <a:pt x="9497" y="7832"/>
                    </a:lnTo>
                    <a:lnTo>
                      <a:pt x="9656" y="7688"/>
                    </a:lnTo>
                    <a:lnTo>
                      <a:pt x="9617" y="7518"/>
                    </a:lnTo>
                    <a:lnTo>
                      <a:pt x="9662" y="7398"/>
                    </a:lnTo>
                    <a:lnTo>
                      <a:pt x="9902" y="7353"/>
                    </a:lnTo>
                    <a:lnTo>
                      <a:pt x="9962" y="7515"/>
                    </a:lnTo>
                    <a:lnTo>
                      <a:pt x="9944" y="7689"/>
                    </a:lnTo>
                    <a:lnTo>
                      <a:pt x="9902" y="7794"/>
                    </a:lnTo>
                    <a:lnTo>
                      <a:pt x="9975" y="7883"/>
                    </a:lnTo>
                    <a:lnTo>
                      <a:pt x="10109" y="7928"/>
                    </a:lnTo>
                    <a:lnTo>
                      <a:pt x="10139" y="7845"/>
                    </a:lnTo>
                    <a:lnTo>
                      <a:pt x="10014" y="7832"/>
                    </a:lnTo>
                    <a:lnTo>
                      <a:pt x="9987" y="7748"/>
                    </a:lnTo>
                    <a:lnTo>
                      <a:pt x="10022" y="7674"/>
                    </a:lnTo>
                    <a:lnTo>
                      <a:pt x="10076" y="7643"/>
                    </a:lnTo>
                    <a:lnTo>
                      <a:pt x="10046" y="7455"/>
                    </a:lnTo>
                    <a:lnTo>
                      <a:pt x="9977" y="7323"/>
                    </a:lnTo>
                    <a:lnTo>
                      <a:pt x="9839" y="7269"/>
                    </a:lnTo>
                    <a:lnTo>
                      <a:pt x="9729" y="7281"/>
                    </a:lnTo>
                    <a:lnTo>
                      <a:pt x="9612" y="7238"/>
                    </a:lnTo>
                    <a:lnTo>
                      <a:pt x="9630" y="6986"/>
                    </a:lnTo>
                    <a:lnTo>
                      <a:pt x="9776" y="6753"/>
                    </a:lnTo>
                    <a:lnTo>
                      <a:pt x="9747" y="6600"/>
                    </a:lnTo>
                    <a:lnTo>
                      <a:pt x="9716" y="6470"/>
                    </a:lnTo>
                    <a:lnTo>
                      <a:pt x="9782" y="6321"/>
                    </a:lnTo>
                    <a:lnTo>
                      <a:pt x="9930" y="6276"/>
                    </a:lnTo>
                    <a:lnTo>
                      <a:pt x="10002" y="6123"/>
                    </a:lnTo>
                    <a:lnTo>
                      <a:pt x="10002" y="6036"/>
                    </a:lnTo>
                    <a:lnTo>
                      <a:pt x="10050" y="6048"/>
                    </a:lnTo>
                    <a:lnTo>
                      <a:pt x="10050" y="6248"/>
                    </a:lnTo>
                    <a:lnTo>
                      <a:pt x="9989" y="6353"/>
                    </a:lnTo>
                    <a:lnTo>
                      <a:pt x="9945" y="6525"/>
                    </a:lnTo>
                    <a:lnTo>
                      <a:pt x="10005" y="6575"/>
                    </a:lnTo>
                    <a:lnTo>
                      <a:pt x="10148" y="6653"/>
                    </a:lnTo>
                    <a:lnTo>
                      <a:pt x="10206" y="6699"/>
                    </a:lnTo>
                    <a:lnTo>
                      <a:pt x="10263" y="6755"/>
                    </a:lnTo>
                    <a:lnTo>
                      <a:pt x="10275" y="6623"/>
                    </a:lnTo>
                    <a:lnTo>
                      <a:pt x="10082" y="6482"/>
                    </a:lnTo>
                    <a:lnTo>
                      <a:pt x="10068" y="6351"/>
                    </a:lnTo>
                    <a:lnTo>
                      <a:pt x="10166" y="6333"/>
                    </a:lnTo>
                    <a:lnTo>
                      <a:pt x="10257" y="6396"/>
                    </a:lnTo>
                    <a:lnTo>
                      <a:pt x="10286" y="6345"/>
                    </a:lnTo>
                    <a:lnTo>
                      <a:pt x="10190" y="6243"/>
                    </a:lnTo>
                    <a:lnTo>
                      <a:pt x="10232" y="6173"/>
                    </a:lnTo>
                    <a:lnTo>
                      <a:pt x="10307" y="6168"/>
                    </a:lnTo>
                    <a:lnTo>
                      <a:pt x="10340" y="6252"/>
                    </a:lnTo>
                    <a:lnTo>
                      <a:pt x="10413" y="6261"/>
                    </a:lnTo>
                    <a:lnTo>
                      <a:pt x="10581" y="6386"/>
                    </a:lnTo>
                    <a:lnTo>
                      <a:pt x="10638" y="6518"/>
                    </a:lnTo>
                    <a:lnTo>
                      <a:pt x="10796" y="6563"/>
                    </a:lnTo>
                    <a:lnTo>
                      <a:pt x="10724" y="6708"/>
                    </a:lnTo>
                    <a:lnTo>
                      <a:pt x="10668" y="6905"/>
                    </a:lnTo>
                    <a:lnTo>
                      <a:pt x="10757" y="6834"/>
                    </a:lnTo>
                    <a:lnTo>
                      <a:pt x="10788" y="6891"/>
                    </a:lnTo>
                    <a:lnTo>
                      <a:pt x="10739" y="7028"/>
                    </a:lnTo>
                    <a:lnTo>
                      <a:pt x="10772" y="7098"/>
                    </a:lnTo>
                    <a:lnTo>
                      <a:pt x="10847" y="6983"/>
                    </a:lnTo>
                    <a:lnTo>
                      <a:pt x="10826" y="6714"/>
                    </a:lnTo>
                    <a:lnTo>
                      <a:pt x="10887" y="6603"/>
                    </a:lnTo>
                    <a:lnTo>
                      <a:pt x="10847" y="6518"/>
                    </a:lnTo>
                    <a:lnTo>
                      <a:pt x="10772" y="6455"/>
                    </a:lnTo>
                    <a:lnTo>
                      <a:pt x="10743" y="6362"/>
                    </a:lnTo>
                    <a:lnTo>
                      <a:pt x="10653" y="6308"/>
                    </a:lnTo>
                    <a:lnTo>
                      <a:pt x="10614" y="6225"/>
                    </a:lnTo>
                    <a:lnTo>
                      <a:pt x="10568" y="5954"/>
                    </a:lnTo>
                    <a:lnTo>
                      <a:pt x="10652" y="5882"/>
                    </a:lnTo>
                    <a:lnTo>
                      <a:pt x="10848" y="5901"/>
                    </a:lnTo>
                    <a:lnTo>
                      <a:pt x="11042" y="5880"/>
                    </a:lnTo>
                    <a:lnTo>
                      <a:pt x="11160" y="5856"/>
                    </a:lnTo>
                    <a:lnTo>
                      <a:pt x="11232" y="5859"/>
                    </a:lnTo>
                    <a:lnTo>
                      <a:pt x="11274" y="5942"/>
                    </a:lnTo>
                    <a:lnTo>
                      <a:pt x="11342" y="5883"/>
                    </a:lnTo>
                    <a:lnTo>
                      <a:pt x="11204" y="5693"/>
                    </a:lnTo>
                    <a:lnTo>
                      <a:pt x="11265" y="5642"/>
                    </a:lnTo>
                    <a:lnTo>
                      <a:pt x="11192" y="5537"/>
                    </a:lnTo>
                    <a:lnTo>
                      <a:pt x="11298" y="5537"/>
                    </a:lnTo>
                    <a:lnTo>
                      <a:pt x="11391" y="5382"/>
                    </a:lnTo>
                    <a:lnTo>
                      <a:pt x="11670" y="5205"/>
                    </a:lnTo>
                    <a:lnTo>
                      <a:pt x="11852" y="5123"/>
                    </a:lnTo>
                    <a:lnTo>
                      <a:pt x="11781" y="5088"/>
                    </a:lnTo>
                    <a:lnTo>
                      <a:pt x="11936" y="5043"/>
                    </a:lnTo>
                    <a:lnTo>
                      <a:pt x="12044" y="5057"/>
                    </a:lnTo>
                    <a:lnTo>
                      <a:pt x="12030" y="5108"/>
                    </a:lnTo>
                    <a:lnTo>
                      <a:pt x="12168" y="5075"/>
                    </a:lnTo>
                    <a:lnTo>
                      <a:pt x="12221" y="4982"/>
                    </a:lnTo>
                    <a:lnTo>
                      <a:pt x="12356" y="4995"/>
                    </a:lnTo>
                    <a:lnTo>
                      <a:pt x="12258" y="4896"/>
                    </a:lnTo>
                    <a:lnTo>
                      <a:pt x="12434" y="4838"/>
                    </a:lnTo>
                    <a:lnTo>
                      <a:pt x="12435" y="4727"/>
                    </a:lnTo>
                    <a:lnTo>
                      <a:pt x="12453" y="4568"/>
                    </a:lnTo>
                    <a:lnTo>
                      <a:pt x="12606" y="4373"/>
                    </a:lnTo>
                    <a:lnTo>
                      <a:pt x="12744" y="4431"/>
                    </a:lnTo>
                    <a:lnTo>
                      <a:pt x="12809" y="4448"/>
                    </a:lnTo>
                    <a:lnTo>
                      <a:pt x="12753" y="4577"/>
                    </a:lnTo>
                    <a:lnTo>
                      <a:pt x="12825" y="4595"/>
                    </a:lnTo>
                    <a:lnTo>
                      <a:pt x="12899" y="4554"/>
                    </a:lnTo>
                    <a:lnTo>
                      <a:pt x="12957" y="4608"/>
                    </a:lnTo>
                    <a:lnTo>
                      <a:pt x="12929" y="4769"/>
                    </a:lnTo>
                    <a:lnTo>
                      <a:pt x="13053" y="4734"/>
                    </a:lnTo>
                    <a:lnTo>
                      <a:pt x="13038" y="4673"/>
                    </a:lnTo>
                    <a:lnTo>
                      <a:pt x="13158" y="4604"/>
                    </a:lnTo>
                    <a:lnTo>
                      <a:pt x="13278" y="4581"/>
                    </a:lnTo>
                    <a:lnTo>
                      <a:pt x="13392" y="4598"/>
                    </a:lnTo>
                    <a:lnTo>
                      <a:pt x="13517" y="4727"/>
                    </a:lnTo>
                    <a:lnTo>
                      <a:pt x="13623" y="4802"/>
                    </a:lnTo>
                    <a:lnTo>
                      <a:pt x="13662" y="4971"/>
                    </a:lnTo>
                    <a:lnTo>
                      <a:pt x="13557" y="5183"/>
                    </a:lnTo>
                    <a:lnTo>
                      <a:pt x="13406" y="5418"/>
                    </a:lnTo>
                    <a:lnTo>
                      <a:pt x="13331" y="5598"/>
                    </a:lnTo>
                    <a:lnTo>
                      <a:pt x="13137" y="5840"/>
                    </a:lnTo>
                    <a:lnTo>
                      <a:pt x="13112" y="6006"/>
                    </a:lnTo>
                    <a:lnTo>
                      <a:pt x="13199" y="5900"/>
                    </a:lnTo>
                    <a:lnTo>
                      <a:pt x="13382" y="5793"/>
                    </a:lnTo>
                    <a:lnTo>
                      <a:pt x="13425" y="5717"/>
                    </a:lnTo>
                    <a:lnTo>
                      <a:pt x="13511" y="5646"/>
                    </a:lnTo>
                    <a:lnTo>
                      <a:pt x="13560" y="5553"/>
                    </a:lnTo>
                    <a:lnTo>
                      <a:pt x="13428" y="5571"/>
                    </a:lnTo>
                    <a:lnTo>
                      <a:pt x="13455" y="5493"/>
                    </a:lnTo>
                    <a:lnTo>
                      <a:pt x="13608" y="5523"/>
                    </a:lnTo>
                    <a:lnTo>
                      <a:pt x="13698" y="5510"/>
                    </a:lnTo>
                    <a:lnTo>
                      <a:pt x="13736" y="5423"/>
                    </a:lnTo>
                    <a:lnTo>
                      <a:pt x="13797" y="5495"/>
                    </a:lnTo>
                    <a:lnTo>
                      <a:pt x="13830" y="5603"/>
                    </a:lnTo>
                    <a:lnTo>
                      <a:pt x="13904" y="5598"/>
                    </a:lnTo>
                    <a:lnTo>
                      <a:pt x="13901" y="5507"/>
                    </a:lnTo>
                    <a:lnTo>
                      <a:pt x="13989" y="5436"/>
                    </a:lnTo>
                    <a:lnTo>
                      <a:pt x="14354" y="5315"/>
                    </a:lnTo>
                    <a:lnTo>
                      <a:pt x="14352" y="5402"/>
                    </a:lnTo>
                    <a:lnTo>
                      <a:pt x="14415" y="5466"/>
                    </a:lnTo>
                    <a:lnTo>
                      <a:pt x="14507" y="5408"/>
                    </a:lnTo>
                    <a:lnTo>
                      <a:pt x="14628" y="5421"/>
                    </a:lnTo>
                    <a:lnTo>
                      <a:pt x="14730" y="5378"/>
                    </a:lnTo>
                    <a:lnTo>
                      <a:pt x="14759" y="5327"/>
                    </a:lnTo>
                    <a:lnTo>
                      <a:pt x="14837" y="5313"/>
                    </a:lnTo>
                    <a:lnTo>
                      <a:pt x="14834" y="5229"/>
                    </a:lnTo>
                    <a:lnTo>
                      <a:pt x="14792" y="5163"/>
                    </a:lnTo>
                    <a:lnTo>
                      <a:pt x="14757" y="5087"/>
                    </a:lnTo>
                    <a:lnTo>
                      <a:pt x="14831" y="4994"/>
                    </a:lnTo>
                    <a:lnTo>
                      <a:pt x="15012" y="5025"/>
                    </a:lnTo>
                    <a:lnTo>
                      <a:pt x="15102" y="4940"/>
                    </a:lnTo>
                    <a:lnTo>
                      <a:pt x="15189" y="4922"/>
                    </a:lnTo>
                    <a:lnTo>
                      <a:pt x="15387" y="4949"/>
                    </a:lnTo>
                    <a:lnTo>
                      <a:pt x="15375" y="5045"/>
                    </a:lnTo>
                    <a:lnTo>
                      <a:pt x="15410" y="5031"/>
                    </a:lnTo>
                    <a:lnTo>
                      <a:pt x="15452" y="5102"/>
                    </a:lnTo>
                    <a:lnTo>
                      <a:pt x="15449" y="5148"/>
                    </a:lnTo>
                    <a:lnTo>
                      <a:pt x="15498" y="5151"/>
                    </a:lnTo>
                    <a:lnTo>
                      <a:pt x="15581" y="5256"/>
                    </a:lnTo>
                    <a:lnTo>
                      <a:pt x="15470" y="5298"/>
                    </a:lnTo>
                    <a:lnTo>
                      <a:pt x="15747" y="5490"/>
                    </a:lnTo>
                    <a:lnTo>
                      <a:pt x="16034" y="5528"/>
                    </a:lnTo>
                    <a:lnTo>
                      <a:pt x="15914" y="5106"/>
                    </a:lnTo>
                    <a:lnTo>
                      <a:pt x="16061" y="5132"/>
                    </a:lnTo>
                    <a:lnTo>
                      <a:pt x="16212" y="5108"/>
                    </a:lnTo>
                    <a:lnTo>
                      <a:pt x="16218" y="4971"/>
                    </a:lnTo>
                    <a:lnTo>
                      <a:pt x="16392" y="4923"/>
                    </a:lnTo>
                    <a:lnTo>
                      <a:pt x="16563" y="4997"/>
                    </a:lnTo>
                    <a:lnTo>
                      <a:pt x="16520" y="4877"/>
                    </a:lnTo>
                    <a:lnTo>
                      <a:pt x="16395" y="4860"/>
                    </a:lnTo>
                    <a:lnTo>
                      <a:pt x="16490" y="4761"/>
                    </a:lnTo>
                    <a:lnTo>
                      <a:pt x="16604" y="4772"/>
                    </a:lnTo>
                    <a:lnTo>
                      <a:pt x="16619" y="4701"/>
                    </a:lnTo>
                    <a:lnTo>
                      <a:pt x="16541" y="4610"/>
                    </a:lnTo>
                    <a:lnTo>
                      <a:pt x="16488" y="4521"/>
                    </a:lnTo>
                    <a:lnTo>
                      <a:pt x="16398" y="4548"/>
                    </a:lnTo>
                    <a:lnTo>
                      <a:pt x="16377" y="4463"/>
                    </a:lnTo>
                    <a:lnTo>
                      <a:pt x="16473" y="4352"/>
                    </a:lnTo>
                    <a:lnTo>
                      <a:pt x="16382" y="4265"/>
                    </a:lnTo>
                    <a:lnTo>
                      <a:pt x="16539" y="4193"/>
                    </a:lnTo>
                    <a:lnTo>
                      <a:pt x="16847" y="4010"/>
                    </a:lnTo>
                    <a:lnTo>
                      <a:pt x="16982" y="3974"/>
                    </a:lnTo>
                    <a:lnTo>
                      <a:pt x="17144" y="3785"/>
                    </a:lnTo>
                    <a:lnTo>
                      <a:pt x="17292" y="3767"/>
                    </a:lnTo>
                    <a:lnTo>
                      <a:pt x="17298" y="3863"/>
                    </a:lnTo>
                    <a:lnTo>
                      <a:pt x="17448" y="3861"/>
                    </a:lnTo>
                    <a:lnTo>
                      <a:pt x="17577" y="3780"/>
                    </a:lnTo>
                    <a:lnTo>
                      <a:pt x="17762" y="3816"/>
                    </a:lnTo>
                    <a:lnTo>
                      <a:pt x="17882" y="3569"/>
                    </a:lnTo>
                    <a:lnTo>
                      <a:pt x="18059" y="3290"/>
                    </a:lnTo>
                    <a:lnTo>
                      <a:pt x="18210" y="3155"/>
                    </a:lnTo>
                    <a:lnTo>
                      <a:pt x="18437" y="3156"/>
                    </a:lnTo>
                    <a:lnTo>
                      <a:pt x="18530" y="3290"/>
                    </a:lnTo>
                    <a:lnTo>
                      <a:pt x="18695" y="3215"/>
                    </a:lnTo>
                    <a:lnTo>
                      <a:pt x="18752" y="3198"/>
                    </a:lnTo>
                    <a:lnTo>
                      <a:pt x="18782" y="3078"/>
                    </a:lnTo>
                    <a:lnTo>
                      <a:pt x="18887" y="2829"/>
                    </a:lnTo>
                    <a:lnTo>
                      <a:pt x="18993" y="2724"/>
                    </a:lnTo>
                    <a:lnTo>
                      <a:pt x="19080" y="2586"/>
                    </a:lnTo>
                    <a:lnTo>
                      <a:pt x="19008" y="2370"/>
                    </a:lnTo>
                    <a:lnTo>
                      <a:pt x="19115" y="2282"/>
                    </a:lnTo>
                    <a:lnTo>
                      <a:pt x="19167" y="2346"/>
                    </a:lnTo>
                    <a:lnTo>
                      <a:pt x="19097" y="2415"/>
                    </a:lnTo>
                    <a:lnTo>
                      <a:pt x="19205" y="2463"/>
                    </a:lnTo>
                    <a:lnTo>
                      <a:pt x="19274" y="2451"/>
                    </a:lnTo>
                    <a:lnTo>
                      <a:pt x="19350" y="2391"/>
                    </a:lnTo>
                    <a:lnTo>
                      <a:pt x="19488" y="2393"/>
                    </a:lnTo>
                    <a:lnTo>
                      <a:pt x="19469" y="2228"/>
                    </a:lnTo>
                    <a:lnTo>
                      <a:pt x="19307" y="2180"/>
                    </a:lnTo>
                    <a:lnTo>
                      <a:pt x="19175" y="2193"/>
                    </a:lnTo>
                    <a:lnTo>
                      <a:pt x="19112" y="2108"/>
                    </a:lnTo>
                    <a:lnTo>
                      <a:pt x="19241" y="1892"/>
                    </a:lnTo>
                    <a:lnTo>
                      <a:pt x="19391" y="1668"/>
                    </a:lnTo>
                    <a:lnTo>
                      <a:pt x="19383" y="1520"/>
                    </a:lnTo>
                    <a:lnTo>
                      <a:pt x="19673" y="1242"/>
                    </a:lnTo>
                    <a:lnTo>
                      <a:pt x="20097" y="911"/>
                    </a:lnTo>
                    <a:lnTo>
                      <a:pt x="20487" y="650"/>
                    </a:lnTo>
                    <a:lnTo>
                      <a:pt x="20721" y="674"/>
                    </a:lnTo>
                    <a:lnTo>
                      <a:pt x="20894" y="630"/>
                    </a:lnTo>
                    <a:lnTo>
                      <a:pt x="20877" y="560"/>
                    </a:lnTo>
                    <a:lnTo>
                      <a:pt x="20789" y="587"/>
                    </a:lnTo>
                    <a:lnTo>
                      <a:pt x="20672" y="546"/>
                    </a:lnTo>
                    <a:lnTo>
                      <a:pt x="20669" y="453"/>
                    </a:lnTo>
                    <a:lnTo>
                      <a:pt x="20733" y="380"/>
                    </a:lnTo>
                    <a:lnTo>
                      <a:pt x="20744" y="270"/>
                    </a:lnTo>
                    <a:lnTo>
                      <a:pt x="20988" y="105"/>
                    </a:lnTo>
                    <a:lnTo>
                      <a:pt x="21095" y="0"/>
                    </a:lnTo>
                    <a:lnTo>
                      <a:pt x="21107" y="108"/>
                    </a:lnTo>
                    <a:lnTo>
                      <a:pt x="21224" y="18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" name="Freeform 19"/>
              <p:cNvSpPr>
                <a:spLocks/>
              </p:cNvSpPr>
              <p:nvPr/>
            </p:nvSpPr>
            <p:spPr bwMode="auto">
              <a:xfrm>
                <a:off x="516" y="1746"/>
                <a:ext cx="87" cy="97"/>
              </a:xfrm>
              <a:custGeom>
                <a:avLst/>
                <a:gdLst>
                  <a:gd name="T0" fmla="*/ 0 w 96"/>
                  <a:gd name="T1" fmla="*/ 6 h 105"/>
                  <a:gd name="T2" fmla="*/ 31 w 96"/>
                  <a:gd name="T3" fmla="*/ 66 h 105"/>
                  <a:gd name="T4" fmla="*/ 56 w 96"/>
                  <a:gd name="T5" fmla="*/ 105 h 105"/>
                  <a:gd name="T6" fmla="*/ 96 w 96"/>
                  <a:gd name="T7" fmla="*/ 83 h 105"/>
                  <a:gd name="T8" fmla="*/ 85 w 96"/>
                  <a:gd name="T9" fmla="*/ 53 h 105"/>
                  <a:gd name="T10" fmla="*/ 79 w 96"/>
                  <a:gd name="T11" fmla="*/ 20 h 105"/>
                  <a:gd name="T12" fmla="*/ 51 w 96"/>
                  <a:gd name="T13" fmla="*/ 17 h 105"/>
                  <a:gd name="T14" fmla="*/ 37 w 96"/>
                  <a:gd name="T15" fmla="*/ 0 h 105"/>
                  <a:gd name="T16" fmla="*/ 0 w 96"/>
                  <a:gd name="T17" fmla="*/ 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05">
                    <a:moveTo>
                      <a:pt x="0" y="6"/>
                    </a:moveTo>
                    <a:lnTo>
                      <a:pt x="31" y="66"/>
                    </a:lnTo>
                    <a:lnTo>
                      <a:pt x="56" y="105"/>
                    </a:lnTo>
                    <a:lnTo>
                      <a:pt x="96" y="83"/>
                    </a:lnTo>
                    <a:lnTo>
                      <a:pt x="85" y="53"/>
                    </a:lnTo>
                    <a:lnTo>
                      <a:pt x="79" y="20"/>
                    </a:lnTo>
                    <a:lnTo>
                      <a:pt x="51" y="17"/>
                    </a:lnTo>
                    <a:lnTo>
                      <a:pt x="37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Freeform 20"/>
              <p:cNvSpPr>
                <a:spLocks/>
              </p:cNvSpPr>
              <p:nvPr/>
            </p:nvSpPr>
            <p:spPr bwMode="auto">
              <a:xfrm>
                <a:off x="4302" y="2234"/>
                <a:ext cx="362" cy="411"/>
              </a:xfrm>
              <a:custGeom>
                <a:avLst/>
                <a:gdLst>
                  <a:gd name="T0" fmla="*/ 0 w 396"/>
                  <a:gd name="T1" fmla="*/ 16 h 447"/>
                  <a:gd name="T2" fmla="*/ 27 w 396"/>
                  <a:gd name="T3" fmla="*/ 25 h 447"/>
                  <a:gd name="T4" fmla="*/ 43 w 396"/>
                  <a:gd name="T5" fmla="*/ 45 h 447"/>
                  <a:gd name="T6" fmla="*/ 42 w 396"/>
                  <a:gd name="T7" fmla="*/ 57 h 447"/>
                  <a:gd name="T8" fmla="*/ 30 w 396"/>
                  <a:gd name="T9" fmla="*/ 63 h 447"/>
                  <a:gd name="T10" fmla="*/ 24 w 396"/>
                  <a:gd name="T11" fmla="*/ 76 h 447"/>
                  <a:gd name="T12" fmla="*/ 58 w 396"/>
                  <a:gd name="T13" fmla="*/ 111 h 447"/>
                  <a:gd name="T14" fmla="*/ 81 w 396"/>
                  <a:gd name="T15" fmla="*/ 151 h 447"/>
                  <a:gd name="T16" fmla="*/ 118 w 396"/>
                  <a:gd name="T17" fmla="*/ 169 h 447"/>
                  <a:gd name="T18" fmla="*/ 139 w 396"/>
                  <a:gd name="T19" fmla="*/ 178 h 447"/>
                  <a:gd name="T20" fmla="*/ 162 w 396"/>
                  <a:gd name="T21" fmla="*/ 217 h 447"/>
                  <a:gd name="T22" fmla="*/ 187 w 396"/>
                  <a:gd name="T23" fmla="*/ 234 h 447"/>
                  <a:gd name="T24" fmla="*/ 223 w 396"/>
                  <a:gd name="T25" fmla="*/ 277 h 447"/>
                  <a:gd name="T26" fmla="*/ 237 w 396"/>
                  <a:gd name="T27" fmla="*/ 312 h 447"/>
                  <a:gd name="T28" fmla="*/ 277 w 396"/>
                  <a:gd name="T29" fmla="*/ 331 h 447"/>
                  <a:gd name="T30" fmla="*/ 298 w 396"/>
                  <a:gd name="T31" fmla="*/ 373 h 447"/>
                  <a:gd name="T32" fmla="*/ 319 w 396"/>
                  <a:gd name="T33" fmla="*/ 388 h 447"/>
                  <a:gd name="T34" fmla="*/ 334 w 396"/>
                  <a:gd name="T35" fmla="*/ 412 h 447"/>
                  <a:gd name="T36" fmla="*/ 343 w 396"/>
                  <a:gd name="T37" fmla="*/ 430 h 447"/>
                  <a:gd name="T38" fmla="*/ 366 w 396"/>
                  <a:gd name="T39" fmla="*/ 447 h 447"/>
                  <a:gd name="T40" fmla="*/ 381 w 396"/>
                  <a:gd name="T41" fmla="*/ 439 h 447"/>
                  <a:gd name="T42" fmla="*/ 367 w 396"/>
                  <a:gd name="T43" fmla="*/ 420 h 447"/>
                  <a:gd name="T44" fmla="*/ 357 w 396"/>
                  <a:gd name="T45" fmla="*/ 396 h 447"/>
                  <a:gd name="T46" fmla="*/ 387 w 396"/>
                  <a:gd name="T47" fmla="*/ 379 h 447"/>
                  <a:gd name="T48" fmla="*/ 396 w 396"/>
                  <a:gd name="T49" fmla="*/ 363 h 447"/>
                  <a:gd name="T50" fmla="*/ 370 w 396"/>
                  <a:gd name="T51" fmla="*/ 355 h 447"/>
                  <a:gd name="T52" fmla="*/ 352 w 396"/>
                  <a:gd name="T53" fmla="*/ 348 h 447"/>
                  <a:gd name="T54" fmla="*/ 318 w 396"/>
                  <a:gd name="T55" fmla="*/ 346 h 447"/>
                  <a:gd name="T56" fmla="*/ 297 w 396"/>
                  <a:gd name="T57" fmla="*/ 325 h 447"/>
                  <a:gd name="T58" fmla="*/ 279 w 396"/>
                  <a:gd name="T59" fmla="*/ 292 h 447"/>
                  <a:gd name="T60" fmla="*/ 270 w 396"/>
                  <a:gd name="T61" fmla="*/ 270 h 447"/>
                  <a:gd name="T62" fmla="*/ 258 w 396"/>
                  <a:gd name="T63" fmla="*/ 255 h 447"/>
                  <a:gd name="T64" fmla="*/ 267 w 396"/>
                  <a:gd name="T65" fmla="*/ 231 h 447"/>
                  <a:gd name="T66" fmla="*/ 303 w 396"/>
                  <a:gd name="T67" fmla="*/ 217 h 447"/>
                  <a:gd name="T68" fmla="*/ 208 w 396"/>
                  <a:gd name="T69" fmla="*/ 157 h 447"/>
                  <a:gd name="T70" fmla="*/ 177 w 396"/>
                  <a:gd name="T71" fmla="*/ 133 h 447"/>
                  <a:gd name="T72" fmla="*/ 133 w 396"/>
                  <a:gd name="T73" fmla="*/ 109 h 447"/>
                  <a:gd name="T74" fmla="*/ 82 w 396"/>
                  <a:gd name="T75" fmla="*/ 55 h 447"/>
                  <a:gd name="T76" fmla="*/ 60 w 396"/>
                  <a:gd name="T77" fmla="*/ 39 h 447"/>
                  <a:gd name="T78" fmla="*/ 9 w 396"/>
                  <a:gd name="T79" fmla="*/ 0 h 447"/>
                  <a:gd name="T80" fmla="*/ 0 w 396"/>
                  <a:gd name="T81" fmla="*/ 16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6" h="447">
                    <a:moveTo>
                      <a:pt x="0" y="16"/>
                    </a:moveTo>
                    <a:lnTo>
                      <a:pt x="27" y="25"/>
                    </a:lnTo>
                    <a:lnTo>
                      <a:pt x="43" y="45"/>
                    </a:lnTo>
                    <a:lnTo>
                      <a:pt x="42" y="57"/>
                    </a:lnTo>
                    <a:lnTo>
                      <a:pt x="30" y="63"/>
                    </a:lnTo>
                    <a:lnTo>
                      <a:pt x="24" y="76"/>
                    </a:lnTo>
                    <a:lnTo>
                      <a:pt x="58" y="111"/>
                    </a:lnTo>
                    <a:lnTo>
                      <a:pt x="81" y="151"/>
                    </a:lnTo>
                    <a:lnTo>
                      <a:pt x="118" y="169"/>
                    </a:lnTo>
                    <a:lnTo>
                      <a:pt x="139" y="178"/>
                    </a:lnTo>
                    <a:lnTo>
                      <a:pt x="162" y="217"/>
                    </a:lnTo>
                    <a:lnTo>
                      <a:pt x="187" y="234"/>
                    </a:lnTo>
                    <a:lnTo>
                      <a:pt x="223" y="277"/>
                    </a:lnTo>
                    <a:lnTo>
                      <a:pt x="237" y="312"/>
                    </a:lnTo>
                    <a:lnTo>
                      <a:pt x="277" y="331"/>
                    </a:lnTo>
                    <a:lnTo>
                      <a:pt x="298" y="373"/>
                    </a:lnTo>
                    <a:lnTo>
                      <a:pt x="319" y="388"/>
                    </a:lnTo>
                    <a:lnTo>
                      <a:pt x="334" y="412"/>
                    </a:lnTo>
                    <a:lnTo>
                      <a:pt x="343" y="430"/>
                    </a:lnTo>
                    <a:lnTo>
                      <a:pt x="366" y="447"/>
                    </a:lnTo>
                    <a:lnTo>
                      <a:pt x="381" y="439"/>
                    </a:lnTo>
                    <a:lnTo>
                      <a:pt x="367" y="420"/>
                    </a:lnTo>
                    <a:lnTo>
                      <a:pt x="357" y="396"/>
                    </a:lnTo>
                    <a:lnTo>
                      <a:pt x="387" y="379"/>
                    </a:lnTo>
                    <a:lnTo>
                      <a:pt x="396" y="363"/>
                    </a:lnTo>
                    <a:lnTo>
                      <a:pt x="370" y="355"/>
                    </a:lnTo>
                    <a:lnTo>
                      <a:pt x="352" y="348"/>
                    </a:lnTo>
                    <a:lnTo>
                      <a:pt x="318" y="346"/>
                    </a:lnTo>
                    <a:lnTo>
                      <a:pt x="297" y="325"/>
                    </a:lnTo>
                    <a:lnTo>
                      <a:pt x="279" y="292"/>
                    </a:lnTo>
                    <a:lnTo>
                      <a:pt x="270" y="270"/>
                    </a:lnTo>
                    <a:lnTo>
                      <a:pt x="258" y="255"/>
                    </a:lnTo>
                    <a:lnTo>
                      <a:pt x="267" y="231"/>
                    </a:lnTo>
                    <a:lnTo>
                      <a:pt x="303" y="217"/>
                    </a:lnTo>
                    <a:lnTo>
                      <a:pt x="208" y="157"/>
                    </a:lnTo>
                    <a:lnTo>
                      <a:pt x="177" y="133"/>
                    </a:lnTo>
                    <a:lnTo>
                      <a:pt x="133" y="109"/>
                    </a:lnTo>
                    <a:lnTo>
                      <a:pt x="82" y="55"/>
                    </a:lnTo>
                    <a:lnTo>
                      <a:pt x="60" y="39"/>
                    </a:lnTo>
                    <a:lnTo>
                      <a:pt x="9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Freeform 23"/>
              <p:cNvSpPr>
                <a:spLocks/>
              </p:cNvSpPr>
              <p:nvPr/>
            </p:nvSpPr>
            <p:spPr bwMode="auto">
              <a:xfrm>
                <a:off x="4519" y="1462"/>
                <a:ext cx="19" cy="43"/>
              </a:xfrm>
              <a:custGeom>
                <a:avLst/>
                <a:gdLst>
                  <a:gd name="T0" fmla="*/ 2 w 20"/>
                  <a:gd name="T1" fmla="*/ 0 h 47"/>
                  <a:gd name="T2" fmla="*/ 0 w 20"/>
                  <a:gd name="T3" fmla="*/ 21 h 47"/>
                  <a:gd name="T4" fmla="*/ 6 w 20"/>
                  <a:gd name="T5" fmla="*/ 38 h 47"/>
                  <a:gd name="T6" fmla="*/ 20 w 20"/>
                  <a:gd name="T7" fmla="*/ 47 h 47"/>
                  <a:gd name="T8" fmla="*/ 17 w 20"/>
                  <a:gd name="T9" fmla="*/ 24 h 47"/>
                  <a:gd name="T10" fmla="*/ 18 w 20"/>
                  <a:gd name="T11" fmla="*/ 5 h 47"/>
                  <a:gd name="T12" fmla="*/ 2 w 20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47">
                    <a:moveTo>
                      <a:pt x="2" y="0"/>
                    </a:moveTo>
                    <a:lnTo>
                      <a:pt x="0" y="21"/>
                    </a:lnTo>
                    <a:lnTo>
                      <a:pt x="6" y="38"/>
                    </a:lnTo>
                    <a:lnTo>
                      <a:pt x="20" y="47"/>
                    </a:lnTo>
                    <a:lnTo>
                      <a:pt x="17" y="24"/>
                    </a:lnTo>
                    <a:lnTo>
                      <a:pt x="18" y="5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Freeform 24"/>
              <p:cNvSpPr>
                <a:spLocks/>
              </p:cNvSpPr>
              <p:nvPr/>
            </p:nvSpPr>
            <p:spPr bwMode="auto">
              <a:xfrm>
                <a:off x="4806" y="1997"/>
                <a:ext cx="14" cy="55"/>
              </a:xfrm>
              <a:custGeom>
                <a:avLst/>
                <a:gdLst>
                  <a:gd name="T0" fmla="*/ 1 w 16"/>
                  <a:gd name="T1" fmla="*/ 0 h 60"/>
                  <a:gd name="T2" fmla="*/ 0 w 16"/>
                  <a:gd name="T3" fmla="*/ 27 h 60"/>
                  <a:gd name="T4" fmla="*/ 0 w 16"/>
                  <a:gd name="T5" fmla="*/ 60 h 60"/>
                  <a:gd name="T6" fmla="*/ 16 w 16"/>
                  <a:gd name="T7" fmla="*/ 60 h 60"/>
                  <a:gd name="T8" fmla="*/ 13 w 16"/>
                  <a:gd name="T9" fmla="*/ 21 h 60"/>
                  <a:gd name="T10" fmla="*/ 1 w 16"/>
                  <a:gd name="T1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60">
                    <a:moveTo>
                      <a:pt x="1" y="0"/>
                    </a:moveTo>
                    <a:lnTo>
                      <a:pt x="0" y="27"/>
                    </a:lnTo>
                    <a:lnTo>
                      <a:pt x="0" y="60"/>
                    </a:lnTo>
                    <a:lnTo>
                      <a:pt x="16" y="60"/>
                    </a:lnTo>
                    <a:lnTo>
                      <a:pt x="13" y="21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Freeform 25"/>
              <p:cNvSpPr>
                <a:spLocks/>
              </p:cNvSpPr>
              <p:nvPr/>
            </p:nvSpPr>
            <p:spPr bwMode="auto">
              <a:xfrm>
                <a:off x="1869" y="1439"/>
                <a:ext cx="415" cy="309"/>
              </a:xfrm>
              <a:custGeom>
                <a:avLst/>
                <a:gdLst>
                  <a:gd name="T0" fmla="*/ 90 w 455"/>
                  <a:gd name="T1" fmla="*/ 336 h 336"/>
                  <a:gd name="T2" fmla="*/ 50 w 455"/>
                  <a:gd name="T3" fmla="*/ 310 h 336"/>
                  <a:gd name="T4" fmla="*/ 20 w 455"/>
                  <a:gd name="T5" fmla="*/ 277 h 336"/>
                  <a:gd name="T6" fmla="*/ 27 w 455"/>
                  <a:gd name="T7" fmla="*/ 259 h 336"/>
                  <a:gd name="T8" fmla="*/ 26 w 455"/>
                  <a:gd name="T9" fmla="*/ 235 h 336"/>
                  <a:gd name="T10" fmla="*/ 8 w 455"/>
                  <a:gd name="T11" fmla="*/ 214 h 336"/>
                  <a:gd name="T12" fmla="*/ 0 w 455"/>
                  <a:gd name="T13" fmla="*/ 193 h 336"/>
                  <a:gd name="T14" fmla="*/ 23 w 455"/>
                  <a:gd name="T15" fmla="*/ 180 h 336"/>
                  <a:gd name="T16" fmla="*/ 36 w 455"/>
                  <a:gd name="T17" fmla="*/ 181 h 336"/>
                  <a:gd name="T18" fmla="*/ 59 w 455"/>
                  <a:gd name="T19" fmla="*/ 168 h 336"/>
                  <a:gd name="T20" fmla="*/ 56 w 455"/>
                  <a:gd name="T21" fmla="*/ 148 h 336"/>
                  <a:gd name="T22" fmla="*/ 115 w 455"/>
                  <a:gd name="T23" fmla="*/ 122 h 336"/>
                  <a:gd name="T24" fmla="*/ 116 w 455"/>
                  <a:gd name="T25" fmla="*/ 100 h 336"/>
                  <a:gd name="T26" fmla="*/ 150 w 455"/>
                  <a:gd name="T27" fmla="*/ 97 h 336"/>
                  <a:gd name="T28" fmla="*/ 188 w 455"/>
                  <a:gd name="T29" fmla="*/ 60 h 336"/>
                  <a:gd name="T30" fmla="*/ 212 w 455"/>
                  <a:gd name="T31" fmla="*/ 39 h 336"/>
                  <a:gd name="T32" fmla="*/ 263 w 455"/>
                  <a:gd name="T33" fmla="*/ 24 h 336"/>
                  <a:gd name="T34" fmla="*/ 321 w 455"/>
                  <a:gd name="T35" fmla="*/ 15 h 336"/>
                  <a:gd name="T36" fmla="*/ 362 w 455"/>
                  <a:gd name="T37" fmla="*/ 25 h 336"/>
                  <a:gd name="T38" fmla="*/ 405 w 455"/>
                  <a:gd name="T39" fmla="*/ 21 h 336"/>
                  <a:gd name="T40" fmla="*/ 443 w 455"/>
                  <a:gd name="T41" fmla="*/ 0 h 336"/>
                  <a:gd name="T42" fmla="*/ 453 w 455"/>
                  <a:gd name="T43" fmla="*/ 10 h 336"/>
                  <a:gd name="T44" fmla="*/ 455 w 455"/>
                  <a:gd name="T45" fmla="*/ 39 h 336"/>
                  <a:gd name="T46" fmla="*/ 440 w 455"/>
                  <a:gd name="T47" fmla="*/ 49 h 336"/>
                  <a:gd name="T48" fmla="*/ 387 w 455"/>
                  <a:gd name="T49" fmla="*/ 66 h 336"/>
                  <a:gd name="T50" fmla="*/ 321 w 455"/>
                  <a:gd name="T51" fmla="*/ 64 h 336"/>
                  <a:gd name="T52" fmla="*/ 276 w 455"/>
                  <a:gd name="T53" fmla="*/ 79 h 336"/>
                  <a:gd name="T54" fmla="*/ 248 w 455"/>
                  <a:gd name="T55" fmla="*/ 103 h 336"/>
                  <a:gd name="T56" fmla="*/ 227 w 455"/>
                  <a:gd name="T57" fmla="*/ 106 h 336"/>
                  <a:gd name="T58" fmla="*/ 206 w 455"/>
                  <a:gd name="T59" fmla="*/ 122 h 336"/>
                  <a:gd name="T60" fmla="*/ 147 w 455"/>
                  <a:gd name="T61" fmla="*/ 166 h 336"/>
                  <a:gd name="T62" fmla="*/ 90 w 455"/>
                  <a:gd name="T63" fmla="*/ 217 h 336"/>
                  <a:gd name="T64" fmla="*/ 81 w 455"/>
                  <a:gd name="T65" fmla="*/ 267 h 336"/>
                  <a:gd name="T66" fmla="*/ 96 w 455"/>
                  <a:gd name="T67" fmla="*/ 321 h 336"/>
                  <a:gd name="T68" fmla="*/ 90 w 455"/>
                  <a:gd name="T69" fmla="*/ 33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55" h="336">
                    <a:moveTo>
                      <a:pt x="90" y="336"/>
                    </a:moveTo>
                    <a:lnTo>
                      <a:pt x="50" y="310"/>
                    </a:lnTo>
                    <a:lnTo>
                      <a:pt x="20" y="277"/>
                    </a:lnTo>
                    <a:lnTo>
                      <a:pt x="27" y="259"/>
                    </a:lnTo>
                    <a:lnTo>
                      <a:pt x="26" y="235"/>
                    </a:lnTo>
                    <a:lnTo>
                      <a:pt x="8" y="214"/>
                    </a:lnTo>
                    <a:lnTo>
                      <a:pt x="0" y="193"/>
                    </a:lnTo>
                    <a:lnTo>
                      <a:pt x="23" y="180"/>
                    </a:lnTo>
                    <a:lnTo>
                      <a:pt x="36" y="181"/>
                    </a:lnTo>
                    <a:lnTo>
                      <a:pt x="59" y="168"/>
                    </a:lnTo>
                    <a:lnTo>
                      <a:pt x="56" y="148"/>
                    </a:lnTo>
                    <a:lnTo>
                      <a:pt x="115" y="122"/>
                    </a:lnTo>
                    <a:lnTo>
                      <a:pt x="116" y="100"/>
                    </a:lnTo>
                    <a:lnTo>
                      <a:pt x="150" y="97"/>
                    </a:lnTo>
                    <a:lnTo>
                      <a:pt x="188" y="60"/>
                    </a:lnTo>
                    <a:lnTo>
                      <a:pt x="212" y="39"/>
                    </a:lnTo>
                    <a:lnTo>
                      <a:pt x="263" y="24"/>
                    </a:lnTo>
                    <a:lnTo>
                      <a:pt x="321" y="15"/>
                    </a:lnTo>
                    <a:lnTo>
                      <a:pt x="362" y="25"/>
                    </a:lnTo>
                    <a:lnTo>
                      <a:pt x="405" y="21"/>
                    </a:lnTo>
                    <a:lnTo>
                      <a:pt x="443" y="0"/>
                    </a:lnTo>
                    <a:lnTo>
                      <a:pt x="453" y="10"/>
                    </a:lnTo>
                    <a:lnTo>
                      <a:pt x="455" y="39"/>
                    </a:lnTo>
                    <a:lnTo>
                      <a:pt x="440" y="49"/>
                    </a:lnTo>
                    <a:lnTo>
                      <a:pt x="387" y="66"/>
                    </a:lnTo>
                    <a:lnTo>
                      <a:pt x="321" y="64"/>
                    </a:lnTo>
                    <a:lnTo>
                      <a:pt x="276" y="79"/>
                    </a:lnTo>
                    <a:lnTo>
                      <a:pt x="248" y="103"/>
                    </a:lnTo>
                    <a:lnTo>
                      <a:pt x="227" y="106"/>
                    </a:lnTo>
                    <a:lnTo>
                      <a:pt x="206" y="122"/>
                    </a:lnTo>
                    <a:lnTo>
                      <a:pt x="147" y="166"/>
                    </a:lnTo>
                    <a:lnTo>
                      <a:pt x="90" y="217"/>
                    </a:lnTo>
                    <a:lnTo>
                      <a:pt x="81" y="267"/>
                    </a:lnTo>
                    <a:lnTo>
                      <a:pt x="96" y="321"/>
                    </a:lnTo>
                    <a:lnTo>
                      <a:pt x="90" y="3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Freeform 26"/>
              <p:cNvSpPr>
                <a:spLocks/>
              </p:cNvSpPr>
              <p:nvPr/>
            </p:nvSpPr>
            <p:spPr bwMode="auto">
              <a:xfrm>
                <a:off x="3325" y="1224"/>
                <a:ext cx="127" cy="122"/>
              </a:xfrm>
              <a:custGeom>
                <a:avLst/>
                <a:gdLst>
                  <a:gd name="T0" fmla="*/ 17 w 139"/>
                  <a:gd name="T1" fmla="*/ 129 h 133"/>
                  <a:gd name="T2" fmla="*/ 19 w 139"/>
                  <a:gd name="T3" fmla="*/ 112 h 133"/>
                  <a:gd name="T4" fmla="*/ 0 w 139"/>
                  <a:gd name="T5" fmla="*/ 82 h 133"/>
                  <a:gd name="T6" fmla="*/ 6 w 139"/>
                  <a:gd name="T7" fmla="*/ 52 h 133"/>
                  <a:gd name="T8" fmla="*/ 33 w 139"/>
                  <a:gd name="T9" fmla="*/ 54 h 133"/>
                  <a:gd name="T10" fmla="*/ 48 w 139"/>
                  <a:gd name="T11" fmla="*/ 55 h 133"/>
                  <a:gd name="T12" fmla="*/ 61 w 139"/>
                  <a:gd name="T13" fmla="*/ 63 h 133"/>
                  <a:gd name="T14" fmla="*/ 67 w 139"/>
                  <a:gd name="T15" fmla="*/ 52 h 133"/>
                  <a:gd name="T16" fmla="*/ 45 w 139"/>
                  <a:gd name="T17" fmla="*/ 36 h 133"/>
                  <a:gd name="T18" fmla="*/ 52 w 139"/>
                  <a:gd name="T19" fmla="*/ 24 h 133"/>
                  <a:gd name="T20" fmla="*/ 72 w 139"/>
                  <a:gd name="T21" fmla="*/ 21 h 133"/>
                  <a:gd name="T22" fmla="*/ 94 w 139"/>
                  <a:gd name="T23" fmla="*/ 7 h 133"/>
                  <a:gd name="T24" fmla="*/ 126 w 139"/>
                  <a:gd name="T25" fmla="*/ 0 h 133"/>
                  <a:gd name="T26" fmla="*/ 124 w 139"/>
                  <a:gd name="T27" fmla="*/ 16 h 133"/>
                  <a:gd name="T28" fmla="*/ 139 w 139"/>
                  <a:gd name="T29" fmla="*/ 36 h 133"/>
                  <a:gd name="T30" fmla="*/ 120 w 139"/>
                  <a:gd name="T31" fmla="*/ 51 h 133"/>
                  <a:gd name="T32" fmla="*/ 100 w 139"/>
                  <a:gd name="T33" fmla="*/ 45 h 133"/>
                  <a:gd name="T34" fmla="*/ 90 w 139"/>
                  <a:gd name="T35" fmla="*/ 30 h 133"/>
                  <a:gd name="T36" fmla="*/ 81 w 139"/>
                  <a:gd name="T37" fmla="*/ 33 h 133"/>
                  <a:gd name="T38" fmla="*/ 82 w 139"/>
                  <a:gd name="T39" fmla="*/ 45 h 133"/>
                  <a:gd name="T40" fmla="*/ 97 w 139"/>
                  <a:gd name="T41" fmla="*/ 61 h 133"/>
                  <a:gd name="T42" fmla="*/ 130 w 139"/>
                  <a:gd name="T43" fmla="*/ 61 h 133"/>
                  <a:gd name="T44" fmla="*/ 127 w 139"/>
                  <a:gd name="T45" fmla="*/ 81 h 133"/>
                  <a:gd name="T46" fmla="*/ 108 w 139"/>
                  <a:gd name="T47" fmla="*/ 79 h 133"/>
                  <a:gd name="T48" fmla="*/ 93 w 139"/>
                  <a:gd name="T49" fmla="*/ 100 h 133"/>
                  <a:gd name="T50" fmla="*/ 75 w 139"/>
                  <a:gd name="T51" fmla="*/ 111 h 133"/>
                  <a:gd name="T52" fmla="*/ 82 w 139"/>
                  <a:gd name="T53" fmla="*/ 129 h 133"/>
                  <a:gd name="T54" fmla="*/ 55 w 139"/>
                  <a:gd name="T55" fmla="*/ 133 h 133"/>
                  <a:gd name="T56" fmla="*/ 17 w 139"/>
                  <a:gd name="T57" fmla="*/ 1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39" h="133">
                    <a:moveTo>
                      <a:pt x="17" y="129"/>
                    </a:moveTo>
                    <a:lnTo>
                      <a:pt x="19" y="112"/>
                    </a:lnTo>
                    <a:lnTo>
                      <a:pt x="0" y="82"/>
                    </a:lnTo>
                    <a:lnTo>
                      <a:pt x="6" y="52"/>
                    </a:lnTo>
                    <a:lnTo>
                      <a:pt x="33" y="54"/>
                    </a:lnTo>
                    <a:lnTo>
                      <a:pt x="48" y="55"/>
                    </a:lnTo>
                    <a:lnTo>
                      <a:pt x="61" y="63"/>
                    </a:lnTo>
                    <a:lnTo>
                      <a:pt x="67" y="52"/>
                    </a:lnTo>
                    <a:lnTo>
                      <a:pt x="45" y="36"/>
                    </a:lnTo>
                    <a:lnTo>
                      <a:pt x="52" y="24"/>
                    </a:lnTo>
                    <a:lnTo>
                      <a:pt x="72" y="21"/>
                    </a:lnTo>
                    <a:lnTo>
                      <a:pt x="94" y="7"/>
                    </a:lnTo>
                    <a:lnTo>
                      <a:pt x="126" y="0"/>
                    </a:lnTo>
                    <a:lnTo>
                      <a:pt x="124" y="16"/>
                    </a:lnTo>
                    <a:lnTo>
                      <a:pt x="139" y="36"/>
                    </a:lnTo>
                    <a:lnTo>
                      <a:pt x="120" y="51"/>
                    </a:lnTo>
                    <a:lnTo>
                      <a:pt x="100" y="45"/>
                    </a:lnTo>
                    <a:lnTo>
                      <a:pt x="90" y="30"/>
                    </a:lnTo>
                    <a:lnTo>
                      <a:pt x="81" y="33"/>
                    </a:lnTo>
                    <a:lnTo>
                      <a:pt x="82" y="45"/>
                    </a:lnTo>
                    <a:lnTo>
                      <a:pt x="97" y="61"/>
                    </a:lnTo>
                    <a:lnTo>
                      <a:pt x="130" y="61"/>
                    </a:lnTo>
                    <a:lnTo>
                      <a:pt x="127" y="81"/>
                    </a:lnTo>
                    <a:lnTo>
                      <a:pt x="108" y="79"/>
                    </a:lnTo>
                    <a:lnTo>
                      <a:pt x="93" y="100"/>
                    </a:lnTo>
                    <a:lnTo>
                      <a:pt x="75" y="111"/>
                    </a:lnTo>
                    <a:lnTo>
                      <a:pt x="82" y="129"/>
                    </a:lnTo>
                    <a:lnTo>
                      <a:pt x="55" y="133"/>
                    </a:lnTo>
                    <a:lnTo>
                      <a:pt x="17" y="1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Freeform 27"/>
              <p:cNvSpPr>
                <a:spLocks/>
              </p:cNvSpPr>
              <p:nvPr/>
            </p:nvSpPr>
            <p:spPr bwMode="auto">
              <a:xfrm>
                <a:off x="3453" y="1175"/>
                <a:ext cx="75" cy="61"/>
              </a:xfrm>
              <a:custGeom>
                <a:avLst/>
                <a:gdLst>
                  <a:gd name="T0" fmla="*/ 0 w 82"/>
                  <a:gd name="T1" fmla="*/ 42 h 66"/>
                  <a:gd name="T2" fmla="*/ 13 w 82"/>
                  <a:gd name="T3" fmla="*/ 66 h 66"/>
                  <a:gd name="T4" fmla="*/ 42 w 82"/>
                  <a:gd name="T5" fmla="*/ 62 h 66"/>
                  <a:gd name="T6" fmla="*/ 70 w 82"/>
                  <a:gd name="T7" fmla="*/ 47 h 66"/>
                  <a:gd name="T8" fmla="*/ 82 w 82"/>
                  <a:gd name="T9" fmla="*/ 23 h 66"/>
                  <a:gd name="T10" fmla="*/ 75 w 82"/>
                  <a:gd name="T11" fmla="*/ 0 h 66"/>
                  <a:gd name="T12" fmla="*/ 51 w 82"/>
                  <a:gd name="T13" fmla="*/ 11 h 66"/>
                  <a:gd name="T14" fmla="*/ 46 w 82"/>
                  <a:gd name="T15" fmla="*/ 24 h 66"/>
                  <a:gd name="T16" fmla="*/ 31 w 82"/>
                  <a:gd name="T17" fmla="*/ 23 h 66"/>
                  <a:gd name="T18" fmla="*/ 19 w 82"/>
                  <a:gd name="T19" fmla="*/ 39 h 66"/>
                  <a:gd name="T20" fmla="*/ 0 w 82"/>
                  <a:gd name="T21" fmla="*/ 4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66">
                    <a:moveTo>
                      <a:pt x="0" y="42"/>
                    </a:moveTo>
                    <a:lnTo>
                      <a:pt x="13" y="66"/>
                    </a:lnTo>
                    <a:lnTo>
                      <a:pt x="42" y="62"/>
                    </a:lnTo>
                    <a:lnTo>
                      <a:pt x="70" y="47"/>
                    </a:lnTo>
                    <a:lnTo>
                      <a:pt x="82" y="23"/>
                    </a:lnTo>
                    <a:lnTo>
                      <a:pt x="75" y="0"/>
                    </a:lnTo>
                    <a:lnTo>
                      <a:pt x="51" y="11"/>
                    </a:lnTo>
                    <a:lnTo>
                      <a:pt x="46" y="24"/>
                    </a:lnTo>
                    <a:lnTo>
                      <a:pt x="31" y="23"/>
                    </a:lnTo>
                    <a:lnTo>
                      <a:pt x="19" y="39"/>
                    </a:lnTo>
                    <a:lnTo>
                      <a:pt x="0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Freeform 28"/>
              <p:cNvSpPr>
                <a:spLocks/>
              </p:cNvSpPr>
              <p:nvPr/>
            </p:nvSpPr>
            <p:spPr bwMode="auto">
              <a:xfrm>
                <a:off x="3463" y="1342"/>
                <a:ext cx="56" cy="42"/>
              </a:xfrm>
              <a:custGeom>
                <a:avLst/>
                <a:gdLst>
                  <a:gd name="T0" fmla="*/ 2 w 62"/>
                  <a:gd name="T1" fmla="*/ 45 h 45"/>
                  <a:gd name="T2" fmla="*/ 0 w 62"/>
                  <a:gd name="T3" fmla="*/ 15 h 45"/>
                  <a:gd name="T4" fmla="*/ 8 w 62"/>
                  <a:gd name="T5" fmla="*/ 1 h 45"/>
                  <a:gd name="T6" fmla="*/ 47 w 62"/>
                  <a:gd name="T7" fmla="*/ 0 h 45"/>
                  <a:gd name="T8" fmla="*/ 62 w 62"/>
                  <a:gd name="T9" fmla="*/ 16 h 45"/>
                  <a:gd name="T10" fmla="*/ 33 w 62"/>
                  <a:gd name="T11" fmla="*/ 36 h 45"/>
                  <a:gd name="T12" fmla="*/ 2 w 62"/>
                  <a:gd name="T1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5">
                    <a:moveTo>
                      <a:pt x="2" y="45"/>
                    </a:moveTo>
                    <a:lnTo>
                      <a:pt x="0" y="15"/>
                    </a:lnTo>
                    <a:lnTo>
                      <a:pt x="8" y="1"/>
                    </a:lnTo>
                    <a:lnTo>
                      <a:pt x="47" y="0"/>
                    </a:lnTo>
                    <a:lnTo>
                      <a:pt x="62" y="16"/>
                    </a:lnTo>
                    <a:lnTo>
                      <a:pt x="33" y="36"/>
                    </a:lnTo>
                    <a:lnTo>
                      <a:pt x="2" y="4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Freeform 29"/>
              <p:cNvSpPr>
                <a:spLocks/>
              </p:cNvSpPr>
              <p:nvPr/>
            </p:nvSpPr>
            <p:spPr bwMode="auto">
              <a:xfrm>
                <a:off x="2649" y="1296"/>
                <a:ext cx="91" cy="80"/>
              </a:xfrm>
              <a:custGeom>
                <a:avLst/>
                <a:gdLst>
                  <a:gd name="T0" fmla="*/ 13 w 99"/>
                  <a:gd name="T1" fmla="*/ 52 h 87"/>
                  <a:gd name="T2" fmla="*/ 0 w 99"/>
                  <a:gd name="T3" fmla="*/ 35 h 87"/>
                  <a:gd name="T4" fmla="*/ 19 w 99"/>
                  <a:gd name="T5" fmla="*/ 8 h 87"/>
                  <a:gd name="T6" fmla="*/ 42 w 99"/>
                  <a:gd name="T7" fmla="*/ 2 h 87"/>
                  <a:gd name="T8" fmla="*/ 62 w 99"/>
                  <a:gd name="T9" fmla="*/ 9 h 87"/>
                  <a:gd name="T10" fmla="*/ 80 w 99"/>
                  <a:gd name="T11" fmla="*/ 0 h 87"/>
                  <a:gd name="T12" fmla="*/ 89 w 99"/>
                  <a:gd name="T13" fmla="*/ 24 h 87"/>
                  <a:gd name="T14" fmla="*/ 84 w 99"/>
                  <a:gd name="T15" fmla="*/ 54 h 87"/>
                  <a:gd name="T16" fmla="*/ 99 w 99"/>
                  <a:gd name="T17" fmla="*/ 78 h 87"/>
                  <a:gd name="T18" fmla="*/ 62 w 99"/>
                  <a:gd name="T19" fmla="*/ 87 h 87"/>
                  <a:gd name="T20" fmla="*/ 33 w 99"/>
                  <a:gd name="T21" fmla="*/ 77 h 87"/>
                  <a:gd name="T22" fmla="*/ 13 w 99"/>
                  <a:gd name="T23" fmla="*/ 5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87">
                    <a:moveTo>
                      <a:pt x="13" y="52"/>
                    </a:moveTo>
                    <a:lnTo>
                      <a:pt x="0" y="35"/>
                    </a:lnTo>
                    <a:lnTo>
                      <a:pt x="19" y="8"/>
                    </a:lnTo>
                    <a:lnTo>
                      <a:pt x="42" y="2"/>
                    </a:lnTo>
                    <a:lnTo>
                      <a:pt x="62" y="9"/>
                    </a:lnTo>
                    <a:lnTo>
                      <a:pt x="80" y="0"/>
                    </a:lnTo>
                    <a:lnTo>
                      <a:pt x="89" y="24"/>
                    </a:lnTo>
                    <a:lnTo>
                      <a:pt x="84" y="54"/>
                    </a:lnTo>
                    <a:lnTo>
                      <a:pt x="99" y="78"/>
                    </a:lnTo>
                    <a:lnTo>
                      <a:pt x="62" y="87"/>
                    </a:lnTo>
                    <a:lnTo>
                      <a:pt x="33" y="77"/>
                    </a:lnTo>
                    <a:lnTo>
                      <a:pt x="13" y="5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30"/>
              <p:cNvSpPr>
                <a:spLocks/>
              </p:cNvSpPr>
              <p:nvPr/>
            </p:nvSpPr>
            <p:spPr bwMode="auto">
              <a:xfrm>
                <a:off x="2624" y="1218"/>
                <a:ext cx="71" cy="87"/>
              </a:xfrm>
              <a:custGeom>
                <a:avLst/>
                <a:gdLst>
                  <a:gd name="T0" fmla="*/ 0 w 78"/>
                  <a:gd name="T1" fmla="*/ 73 h 94"/>
                  <a:gd name="T2" fmla="*/ 18 w 78"/>
                  <a:gd name="T3" fmla="*/ 55 h 94"/>
                  <a:gd name="T4" fmla="*/ 12 w 78"/>
                  <a:gd name="T5" fmla="*/ 34 h 94"/>
                  <a:gd name="T6" fmla="*/ 20 w 78"/>
                  <a:gd name="T7" fmla="*/ 20 h 94"/>
                  <a:gd name="T8" fmla="*/ 39 w 78"/>
                  <a:gd name="T9" fmla="*/ 19 h 94"/>
                  <a:gd name="T10" fmla="*/ 40 w 78"/>
                  <a:gd name="T11" fmla="*/ 0 h 94"/>
                  <a:gd name="T12" fmla="*/ 59 w 78"/>
                  <a:gd name="T13" fmla="*/ 19 h 94"/>
                  <a:gd name="T14" fmla="*/ 74 w 78"/>
                  <a:gd name="T15" fmla="*/ 35 h 94"/>
                  <a:gd name="T16" fmla="*/ 66 w 78"/>
                  <a:gd name="T17" fmla="*/ 54 h 94"/>
                  <a:gd name="T18" fmla="*/ 78 w 78"/>
                  <a:gd name="T19" fmla="*/ 73 h 94"/>
                  <a:gd name="T20" fmla="*/ 57 w 78"/>
                  <a:gd name="T21" fmla="*/ 76 h 94"/>
                  <a:gd name="T22" fmla="*/ 27 w 78"/>
                  <a:gd name="T23" fmla="*/ 94 h 94"/>
                  <a:gd name="T24" fmla="*/ 0 w 78"/>
                  <a:gd name="T25" fmla="*/ 7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94">
                    <a:moveTo>
                      <a:pt x="0" y="73"/>
                    </a:moveTo>
                    <a:lnTo>
                      <a:pt x="18" y="55"/>
                    </a:lnTo>
                    <a:lnTo>
                      <a:pt x="12" y="34"/>
                    </a:lnTo>
                    <a:lnTo>
                      <a:pt x="20" y="20"/>
                    </a:lnTo>
                    <a:lnTo>
                      <a:pt x="39" y="19"/>
                    </a:lnTo>
                    <a:lnTo>
                      <a:pt x="40" y="0"/>
                    </a:lnTo>
                    <a:lnTo>
                      <a:pt x="59" y="19"/>
                    </a:lnTo>
                    <a:lnTo>
                      <a:pt x="74" y="35"/>
                    </a:lnTo>
                    <a:lnTo>
                      <a:pt x="66" y="54"/>
                    </a:lnTo>
                    <a:lnTo>
                      <a:pt x="78" y="73"/>
                    </a:lnTo>
                    <a:lnTo>
                      <a:pt x="57" y="76"/>
                    </a:lnTo>
                    <a:lnTo>
                      <a:pt x="27" y="94"/>
                    </a:lnTo>
                    <a:lnTo>
                      <a:pt x="0" y="7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31"/>
              <p:cNvSpPr>
                <a:spLocks/>
              </p:cNvSpPr>
              <p:nvPr/>
            </p:nvSpPr>
            <p:spPr bwMode="auto">
              <a:xfrm>
                <a:off x="2733" y="1332"/>
                <a:ext cx="82" cy="96"/>
              </a:xfrm>
              <a:custGeom>
                <a:avLst/>
                <a:gdLst>
                  <a:gd name="T0" fmla="*/ 0 w 90"/>
                  <a:gd name="T1" fmla="*/ 98 h 104"/>
                  <a:gd name="T2" fmla="*/ 15 w 90"/>
                  <a:gd name="T3" fmla="*/ 63 h 104"/>
                  <a:gd name="T4" fmla="*/ 18 w 90"/>
                  <a:gd name="T5" fmla="*/ 24 h 104"/>
                  <a:gd name="T6" fmla="*/ 24 w 90"/>
                  <a:gd name="T7" fmla="*/ 6 h 104"/>
                  <a:gd name="T8" fmla="*/ 36 w 90"/>
                  <a:gd name="T9" fmla="*/ 0 h 104"/>
                  <a:gd name="T10" fmla="*/ 39 w 90"/>
                  <a:gd name="T11" fmla="*/ 38 h 104"/>
                  <a:gd name="T12" fmla="*/ 54 w 90"/>
                  <a:gd name="T13" fmla="*/ 17 h 104"/>
                  <a:gd name="T14" fmla="*/ 67 w 90"/>
                  <a:gd name="T15" fmla="*/ 13 h 104"/>
                  <a:gd name="T16" fmla="*/ 82 w 90"/>
                  <a:gd name="T17" fmla="*/ 29 h 104"/>
                  <a:gd name="T18" fmla="*/ 90 w 90"/>
                  <a:gd name="T19" fmla="*/ 48 h 104"/>
                  <a:gd name="T20" fmla="*/ 76 w 90"/>
                  <a:gd name="T21" fmla="*/ 68 h 104"/>
                  <a:gd name="T22" fmla="*/ 40 w 90"/>
                  <a:gd name="T23" fmla="*/ 78 h 104"/>
                  <a:gd name="T24" fmla="*/ 15 w 90"/>
                  <a:gd name="T25" fmla="*/ 104 h 104"/>
                  <a:gd name="T26" fmla="*/ 0 w 90"/>
                  <a:gd name="T27" fmla="*/ 98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0" h="104">
                    <a:moveTo>
                      <a:pt x="0" y="98"/>
                    </a:moveTo>
                    <a:lnTo>
                      <a:pt x="15" y="63"/>
                    </a:lnTo>
                    <a:lnTo>
                      <a:pt x="18" y="24"/>
                    </a:lnTo>
                    <a:lnTo>
                      <a:pt x="24" y="6"/>
                    </a:lnTo>
                    <a:lnTo>
                      <a:pt x="36" y="0"/>
                    </a:lnTo>
                    <a:lnTo>
                      <a:pt x="39" y="38"/>
                    </a:lnTo>
                    <a:lnTo>
                      <a:pt x="54" y="17"/>
                    </a:lnTo>
                    <a:lnTo>
                      <a:pt x="67" y="13"/>
                    </a:lnTo>
                    <a:lnTo>
                      <a:pt x="82" y="29"/>
                    </a:lnTo>
                    <a:lnTo>
                      <a:pt x="90" y="48"/>
                    </a:lnTo>
                    <a:lnTo>
                      <a:pt x="76" y="68"/>
                    </a:lnTo>
                    <a:lnTo>
                      <a:pt x="40" y="78"/>
                    </a:lnTo>
                    <a:lnTo>
                      <a:pt x="15" y="104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32"/>
              <p:cNvSpPr>
                <a:spLocks/>
              </p:cNvSpPr>
              <p:nvPr/>
            </p:nvSpPr>
            <p:spPr bwMode="auto">
              <a:xfrm>
                <a:off x="1718" y="1710"/>
                <a:ext cx="53" cy="42"/>
              </a:xfrm>
              <a:custGeom>
                <a:avLst/>
                <a:gdLst>
                  <a:gd name="T0" fmla="*/ 6 w 58"/>
                  <a:gd name="T1" fmla="*/ 46 h 46"/>
                  <a:gd name="T2" fmla="*/ 58 w 58"/>
                  <a:gd name="T3" fmla="*/ 43 h 46"/>
                  <a:gd name="T4" fmla="*/ 58 w 58"/>
                  <a:gd name="T5" fmla="*/ 27 h 46"/>
                  <a:gd name="T6" fmla="*/ 43 w 58"/>
                  <a:gd name="T7" fmla="*/ 6 h 46"/>
                  <a:gd name="T8" fmla="*/ 30 w 58"/>
                  <a:gd name="T9" fmla="*/ 0 h 46"/>
                  <a:gd name="T10" fmla="*/ 0 w 58"/>
                  <a:gd name="T11" fmla="*/ 24 h 46"/>
                  <a:gd name="T12" fmla="*/ 6 w 5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46">
                    <a:moveTo>
                      <a:pt x="6" y="46"/>
                    </a:moveTo>
                    <a:lnTo>
                      <a:pt x="58" y="43"/>
                    </a:lnTo>
                    <a:lnTo>
                      <a:pt x="58" y="27"/>
                    </a:lnTo>
                    <a:lnTo>
                      <a:pt x="43" y="6"/>
                    </a:lnTo>
                    <a:lnTo>
                      <a:pt x="30" y="0"/>
                    </a:lnTo>
                    <a:lnTo>
                      <a:pt x="0" y="24"/>
                    </a:lnTo>
                    <a:lnTo>
                      <a:pt x="6" y="4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33"/>
              <p:cNvSpPr>
                <a:spLocks/>
              </p:cNvSpPr>
              <p:nvPr/>
            </p:nvSpPr>
            <p:spPr bwMode="auto">
              <a:xfrm>
                <a:off x="1957" y="1760"/>
                <a:ext cx="30" cy="58"/>
              </a:xfrm>
              <a:custGeom>
                <a:avLst/>
                <a:gdLst>
                  <a:gd name="T0" fmla="*/ 19 w 33"/>
                  <a:gd name="T1" fmla="*/ 0 h 63"/>
                  <a:gd name="T2" fmla="*/ 6 w 33"/>
                  <a:gd name="T3" fmla="*/ 18 h 63"/>
                  <a:gd name="T4" fmla="*/ 0 w 33"/>
                  <a:gd name="T5" fmla="*/ 33 h 63"/>
                  <a:gd name="T6" fmla="*/ 26 w 33"/>
                  <a:gd name="T7" fmla="*/ 63 h 63"/>
                  <a:gd name="T8" fmla="*/ 33 w 33"/>
                  <a:gd name="T9" fmla="*/ 53 h 63"/>
                  <a:gd name="T10" fmla="*/ 26 w 33"/>
                  <a:gd name="T11" fmla="*/ 30 h 63"/>
                  <a:gd name="T12" fmla="*/ 19 w 33"/>
                  <a:gd name="T1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63">
                    <a:moveTo>
                      <a:pt x="19" y="0"/>
                    </a:moveTo>
                    <a:lnTo>
                      <a:pt x="6" y="18"/>
                    </a:lnTo>
                    <a:lnTo>
                      <a:pt x="0" y="33"/>
                    </a:lnTo>
                    <a:lnTo>
                      <a:pt x="26" y="63"/>
                    </a:lnTo>
                    <a:lnTo>
                      <a:pt x="33" y="53"/>
                    </a:lnTo>
                    <a:lnTo>
                      <a:pt x="26" y="30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  <a:extLst/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9" name="Group 36"/>
            <p:cNvGrpSpPr>
              <a:grpSpLocks/>
            </p:cNvGrpSpPr>
            <p:nvPr/>
          </p:nvGrpSpPr>
          <p:grpSpPr bwMode="auto">
            <a:xfrm>
              <a:off x="827584" y="836712"/>
              <a:ext cx="2594917" cy="3028290"/>
              <a:chOff x="1134" y="914"/>
              <a:chExt cx="2948" cy="3002"/>
            </a:xfrm>
            <a:gradFill flip="none" rotWithShape="1">
              <a:gsLst>
                <a:gs pos="50000">
                  <a:schemeClr val="bg2"/>
                </a:gs>
                <a:gs pos="13000">
                  <a:srgbClr val="00B0F0"/>
                </a:gs>
              </a:gsLst>
              <a:lin ang="0" scaled="0"/>
              <a:tileRect/>
            </a:gradFill>
          </p:grpSpPr>
          <p:sp>
            <p:nvSpPr>
              <p:cNvPr id="20" name="Freeform 37"/>
              <p:cNvSpPr>
                <a:spLocks/>
              </p:cNvSpPr>
              <p:nvPr/>
            </p:nvSpPr>
            <p:spPr bwMode="auto">
              <a:xfrm>
                <a:off x="1283" y="914"/>
                <a:ext cx="2208" cy="2352"/>
              </a:xfrm>
              <a:custGeom>
                <a:avLst/>
                <a:gdLst/>
                <a:ahLst/>
                <a:cxnLst>
                  <a:cxn ang="0">
                    <a:pos x="598" y="5496"/>
                  </a:cxn>
                  <a:cxn ang="0">
                    <a:pos x="1323" y="5880"/>
                  </a:cxn>
                  <a:cxn ang="0">
                    <a:pos x="1654" y="6222"/>
                  </a:cxn>
                  <a:cxn ang="0">
                    <a:pos x="1021" y="6402"/>
                  </a:cxn>
                  <a:cxn ang="0">
                    <a:pos x="1471" y="7306"/>
                  </a:cxn>
                  <a:cxn ang="0">
                    <a:pos x="2319" y="7578"/>
                  </a:cxn>
                  <a:cxn ang="0">
                    <a:pos x="3483" y="7560"/>
                  </a:cxn>
                  <a:cxn ang="0">
                    <a:pos x="4144" y="7642"/>
                  </a:cxn>
                  <a:cxn ang="0">
                    <a:pos x="4776" y="7797"/>
                  </a:cxn>
                  <a:cxn ang="0">
                    <a:pos x="4650" y="8139"/>
                  </a:cxn>
                  <a:cxn ang="0">
                    <a:pos x="3840" y="7965"/>
                  </a:cxn>
                  <a:cxn ang="0">
                    <a:pos x="2268" y="7809"/>
                  </a:cxn>
                  <a:cxn ang="0">
                    <a:pos x="1912" y="8710"/>
                  </a:cxn>
                  <a:cxn ang="0">
                    <a:pos x="2431" y="10354"/>
                  </a:cxn>
                  <a:cxn ang="0">
                    <a:pos x="2971" y="10537"/>
                  </a:cxn>
                  <a:cxn ang="0">
                    <a:pos x="3735" y="11269"/>
                  </a:cxn>
                  <a:cxn ang="0">
                    <a:pos x="4072" y="11176"/>
                  </a:cxn>
                  <a:cxn ang="0">
                    <a:pos x="4788" y="11527"/>
                  </a:cxn>
                  <a:cxn ang="0">
                    <a:pos x="5107" y="11565"/>
                  </a:cxn>
                  <a:cxn ang="0">
                    <a:pos x="4821" y="10365"/>
                  </a:cxn>
                  <a:cxn ang="0">
                    <a:pos x="4648" y="9327"/>
                  </a:cxn>
                  <a:cxn ang="0">
                    <a:pos x="5328" y="9715"/>
                  </a:cxn>
                  <a:cxn ang="0">
                    <a:pos x="5374" y="9196"/>
                  </a:cxn>
                  <a:cxn ang="0">
                    <a:pos x="4933" y="8440"/>
                  </a:cxn>
                  <a:cxn ang="0">
                    <a:pos x="6073" y="8487"/>
                  </a:cxn>
                  <a:cxn ang="0">
                    <a:pos x="6684" y="8637"/>
                  </a:cxn>
                  <a:cxn ang="0">
                    <a:pos x="6511" y="7678"/>
                  </a:cxn>
                  <a:cxn ang="0">
                    <a:pos x="5047" y="6855"/>
                  </a:cxn>
                  <a:cxn ang="0">
                    <a:pos x="4335" y="6343"/>
                  </a:cxn>
                  <a:cxn ang="0">
                    <a:pos x="4875" y="6028"/>
                  </a:cxn>
                  <a:cxn ang="0">
                    <a:pos x="4624" y="5412"/>
                  </a:cxn>
                  <a:cxn ang="0">
                    <a:pos x="5151" y="5818"/>
                  </a:cxn>
                  <a:cxn ang="0">
                    <a:pos x="5419" y="5548"/>
                  </a:cxn>
                  <a:cxn ang="0">
                    <a:pos x="4221" y="3840"/>
                  </a:cxn>
                  <a:cxn ang="0">
                    <a:pos x="4356" y="2844"/>
                  </a:cxn>
                  <a:cxn ang="0">
                    <a:pos x="4800" y="2758"/>
                  </a:cxn>
                  <a:cxn ang="0">
                    <a:pos x="5416" y="3672"/>
                  </a:cxn>
                  <a:cxn ang="0">
                    <a:pos x="6021" y="3885"/>
                  </a:cxn>
                  <a:cxn ang="0">
                    <a:pos x="6036" y="3382"/>
                  </a:cxn>
                  <a:cxn ang="0">
                    <a:pos x="6558" y="3625"/>
                  </a:cxn>
                  <a:cxn ang="0">
                    <a:pos x="7275" y="3504"/>
                  </a:cxn>
                  <a:cxn ang="0">
                    <a:pos x="6393" y="2731"/>
                  </a:cxn>
                  <a:cxn ang="0">
                    <a:pos x="6757" y="2304"/>
                  </a:cxn>
                  <a:cxn ang="0">
                    <a:pos x="7950" y="1993"/>
                  </a:cxn>
                  <a:cxn ang="0">
                    <a:pos x="8481" y="1794"/>
                  </a:cxn>
                  <a:cxn ang="0">
                    <a:pos x="9960" y="2038"/>
                  </a:cxn>
                  <a:cxn ang="0">
                    <a:pos x="10644" y="1117"/>
                  </a:cxn>
                  <a:cxn ang="0">
                    <a:pos x="10431" y="118"/>
                  </a:cxn>
                  <a:cxn ang="0">
                    <a:pos x="9970" y="919"/>
                  </a:cxn>
                  <a:cxn ang="0">
                    <a:pos x="8421" y="879"/>
                  </a:cxn>
                  <a:cxn ang="0">
                    <a:pos x="7251" y="523"/>
                  </a:cxn>
                  <a:cxn ang="0">
                    <a:pos x="6274" y="691"/>
                  </a:cxn>
                  <a:cxn ang="0">
                    <a:pos x="5346" y="915"/>
                  </a:cxn>
                  <a:cxn ang="0">
                    <a:pos x="3816" y="1348"/>
                  </a:cxn>
                  <a:cxn ang="0">
                    <a:pos x="2572" y="1927"/>
                  </a:cxn>
                  <a:cxn ang="0">
                    <a:pos x="1536" y="2161"/>
                  </a:cxn>
                  <a:cxn ang="0">
                    <a:pos x="1149" y="3067"/>
                  </a:cxn>
                  <a:cxn ang="0">
                    <a:pos x="405" y="3967"/>
                  </a:cxn>
                </a:cxnLst>
                <a:rect l="0" t="0" r="r" b="b"/>
                <a:pathLst>
                  <a:path w="11040" h="11761">
                    <a:moveTo>
                      <a:pt x="0" y="4672"/>
                    </a:moveTo>
                    <a:lnTo>
                      <a:pt x="123" y="4873"/>
                    </a:lnTo>
                    <a:lnTo>
                      <a:pt x="243" y="4914"/>
                    </a:lnTo>
                    <a:lnTo>
                      <a:pt x="169" y="5112"/>
                    </a:lnTo>
                    <a:lnTo>
                      <a:pt x="289" y="5169"/>
                    </a:lnTo>
                    <a:lnTo>
                      <a:pt x="274" y="5310"/>
                    </a:lnTo>
                    <a:lnTo>
                      <a:pt x="433" y="5364"/>
                    </a:lnTo>
                    <a:lnTo>
                      <a:pt x="555" y="5364"/>
                    </a:lnTo>
                    <a:lnTo>
                      <a:pt x="598" y="5496"/>
                    </a:lnTo>
                    <a:lnTo>
                      <a:pt x="976" y="5910"/>
                    </a:lnTo>
                    <a:lnTo>
                      <a:pt x="997" y="6055"/>
                    </a:lnTo>
                    <a:lnTo>
                      <a:pt x="1126" y="6070"/>
                    </a:lnTo>
                    <a:lnTo>
                      <a:pt x="1101" y="5923"/>
                    </a:lnTo>
                    <a:lnTo>
                      <a:pt x="1099" y="5820"/>
                    </a:lnTo>
                    <a:lnTo>
                      <a:pt x="1149" y="5751"/>
                    </a:lnTo>
                    <a:lnTo>
                      <a:pt x="1201" y="5824"/>
                    </a:lnTo>
                    <a:lnTo>
                      <a:pt x="1246" y="5935"/>
                    </a:lnTo>
                    <a:lnTo>
                      <a:pt x="1323" y="5880"/>
                    </a:lnTo>
                    <a:lnTo>
                      <a:pt x="1453" y="5998"/>
                    </a:lnTo>
                    <a:lnTo>
                      <a:pt x="1521" y="6015"/>
                    </a:lnTo>
                    <a:lnTo>
                      <a:pt x="1573" y="5941"/>
                    </a:lnTo>
                    <a:lnTo>
                      <a:pt x="1683" y="5907"/>
                    </a:lnTo>
                    <a:lnTo>
                      <a:pt x="1716" y="6034"/>
                    </a:lnTo>
                    <a:lnTo>
                      <a:pt x="1732" y="6210"/>
                    </a:lnTo>
                    <a:lnTo>
                      <a:pt x="1789" y="6279"/>
                    </a:lnTo>
                    <a:lnTo>
                      <a:pt x="1761" y="6330"/>
                    </a:lnTo>
                    <a:lnTo>
                      <a:pt x="1654" y="6222"/>
                    </a:lnTo>
                    <a:lnTo>
                      <a:pt x="1552" y="6282"/>
                    </a:lnTo>
                    <a:lnTo>
                      <a:pt x="1545" y="6178"/>
                    </a:lnTo>
                    <a:lnTo>
                      <a:pt x="1443" y="6150"/>
                    </a:lnTo>
                    <a:lnTo>
                      <a:pt x="1291" y="6159"/>
                    </a:lnTo>
                    <a:lnTo>
                      <a:pt x="1231" y="6117"/>
                    </a:lnTo>
                    <a:lnTo>
                      <a:pt x="1144" y="6174"/>
                    </a:lnTo>
                    <a:lnTo>
                      <a:pt x="1053" y="6138"/>
                    </a:lnTo>
                    <a:lnTo>
                      <a:pt x="1108" y="6315"/>
                    </a:lnTo>
                    <a:lnTo>
                      <a:pt x="1021" y="6402"/>
                    </a:lnTo>
                    <a:lnTo>
                      <a:pt x="1080" y="6522"/>
                    </a:lnTo>
                    <a:lnTo>
                      <a:pt x="1188" y="6451"/>
                    </a:lnTo>
                    <a:lnTo>
                      <a:pt x="1266" y="6489"/>
                    </a:lnTo>
                    <a:lnTo>
                      <a:pt x="1266" y="6571"/>
                    </a:lnTo>
                    <a:lnTo>
                      <a:pt x="1401" y="6624"/>
                    </a:lnTo>
                    <a:lnTo>
                      <a:pt x="1458" y="6787"/>
                    </a:lnTo>
                    <a:lnTo>
                      <a:pt x="1503" y="7030"/>
                    </a:lnTo>
                    <a:lnTo>
                      <a:pt x="1635" y="7134"/>
                    </a:lnTo>
                    <a:lnTo>
                      <a:pt x="1471" y="7306"/>
                    </a:lnTo>
                    <a:lnTo>
                      <a:pt x="1651" y="7360"/>
                    </a:lnTo>
                    <a:lnTo>
                      <a:pt x="1620" y="7485"/>
                    </a:lnTo>
                    <a:lnTo>
                      <a:pt x="1710" y="7560"/>
                    </a:lnTo>
                    <a:lnTo>
                      <a:pt x="1875" y="7554"/>
                    </a:lnTo>
                    <a:lnTo>
                      <a:pt x="1875" y="7450"/>
                    </a:lnTo>
                    <a:lnTo>
                      <a:pt x="2085" y="7350"/>
                    </a:lnTo>
                    <a:lnTo>
                      <a:pt x="2253" y="7465"/>
                    </a:lnTo>
                    <a:lnTo>
                      <a:pt x="2241" y="7572"/>
                    </a:lnTo>
                    <a:lnTo>
                      <a:pt x="2319" y="7578"/>
                    </a:lnTo>
                    <a:lnTo>
                      <a:pt x="2511" y="7471"/>
                    </a:lnTo>
                    <a:lnTo>
                      <a:pt x="2655" y="7453"/>
                    </a:lnTo>
                    <a:lnTo>
                      <a:pt x="2745" y="7524"/>
                    </a:lnTo>
                    <a:lnTo>
                      <a:pt x="2863" y="7396"/>
                    </a:lnTo>
                    <a:lnTo>
                      <a:pt x="2947" y="7395"/>
                    </a:lnTo>
                    <a:lnTo>
                      <a:pt x="3090" y="7350"/>
                    </a:lnTo>
                    <a:lnTo>
                      <a:pt x="3151" y="7405"/>
                    </a:lnTo>
                    <a:lnTo>
                      <a:pt x="3351" y="7411"/>
                    </a:lnTo>
                    <a:lnTo>
                      <a:pt x="3483" y="7560"/>
                    </a:lnTo>
                    <a:lnTo>
                      <a:pt x="3525" y="7467"/>
                    </a:lnTo>
                    <a:lnTo>
                      <a:pt x="3649" y="7530"/>
                    </a:lnTo>
                    <a:lnTo>
                      <a:pt x="3778" y="7560"/>
                    </a:lnTo>
                    <a:lnTo>
                      <a:pt x="3828" y="7510"/>
                    </a:lnTo>
                    <a:lnTo>
                      <a:pt x="3831" y="7425"/>
                    </a:lnTo>
                    <a:lnTo>
                      <a:pt x="3858" y="7312"/>
                    </a:lnTo>
                    <a:lnTo>
                      <a:pt x="4020" y="7395"/>
                    </a:lnTo>
                    <a:lnTo>
                      <a:pt x="4063" y="7554"/>
                    </a:lnTo>
                    <a:lnTo>
                      <a:pt x="4144" y="7642"/>
                    </a:lnTo>
                    <a:lnTo>
                      <a:pt x="4155" y="7545"/>
                    </a:lnTo>
                    <a:lnTo>
                      <a:pt x="4233" y="7480"/>
                    </a:lnTo>
                    <a:lnTo>
                      <a:pt x="4320" y="7434"/>
                    </a:lnTo>
                    <a:lnTo>
                      <a:pt x="4354" y="7578"/>
                    </a:lnTo>
                    <a:lnTo>
                      <a:pt x="4519" y="7677"/>
                    </a:lnTo>
                    <a:lnTo>
                      <a:pt x="4473" y="7764"/>
                    </a:lnTo>
                    <a:lnTo>
                      <a:pt x="4591" y="7756"/>
                    </a:lnTo>
                    <a:lnTo>
                      <a:pt x="4761" y="7872"/>
                    </a:lnTo>
                    <a:lnTo>
                      <a:pt x="4776" y="7797"/>
                    </a:lnTo>
                    <a:lnTo>
                      <a:pt x="4909" y="7839"/>
                    </a:lnTo>
                    <a:lnTo>
                      <a:pt x="4972" y="7935"/>
                    </a:lnTo>
                    <a:lnTo>
                      <a:pt x="5040" y="7824"/>
                    </a:lnTo>
                    <a:lnTo>
                      <a:pt x="5133" y="7903"/>
                    </a:lnTo>
                    <a:lnTo>
                      <a:pt x="5284" y="7917"/>
                    </a:lnTo>
                    <a:lnTo>
                      <a:pt x="5100" y="8130"/>
                    </a:lnTo>
                    <a:lnTo>
                      <a:pt x="4953" y="8131"/>
                    </a:lnTo>
                    <a:lnTo>
                      <a:pt x="4800" y="8086"/>
                    </a:lnTo>
                    <a:lnTo>
                      <a:pt x="4650" y="8139"/>
                    </a:lnTo>
                    <a:lnTo>
                      <a:pt x="4567" y="8217"/>
                    </a:lnTo>
                    <a:lnTo>
                      <a:pt x="4660" y="8275"/>
                    </a:lnTo>
                    <a:lnTo>
                      <a:pt x="4842" y="8305"/>
                    </a:lnTo>
                    <a:lnTo>
                      <a:pt x="4720" y="8352"/>
                    </a:lnTo>
                    <a:lnTo>
                      <a:pt x="4536" y="8401"/>
                    </a:lnTo>
                    <a:lnTo>
                      <a:pt x="4441" y="8190"/>
                    </a:lnTo>
                    <a:lnTo>
                      <a:pt x="4216" y="8092"/>
                    </a:lnTo>
                    <a:lnTo>
                      <a:pt x="4014" y="7965"/>
                    </a:lnTo>
                    <a:lnTo>
                      <a:pt x="3840" y="7965"/>
                    </a:lnTo>
                    <a:lnTo>
                      <a:pt x="3588" y="7873"/>
                    </a:lnTo>
                    <a:lnTo>
                      <a:pt x="3378" y="7699"/>
                    </a:lnTo>
                    <a:lnTo>
                      <a:pt x="3049" y="7542"/>
                    </a:lnTo>
                    <a:lnTo>
                      <a:pt x="2961" y="7545"/>
                    </a:lnTo>
                    <a:lnTo>
                      <a:pt x="2898" y="7485"/>
                    </a:lnTo>
                    <a:lnTo>
                      <a:pt x="2752" y="7633"/>
                    </a:lnTo>
                    <a:lnTo>
                      <a:pt x="2631" y="7837"/>
                    </a:lnTo>
                    <a:lnTo>
                      <a:pt x="2451" y="7930"/>
                    </a:lnTo>
                    <a:lnTo>
                      <a:pt x="2268" y="7809"/>
                    </a:lnTo>
                    <a:lnTo>
                      <a:pt x="2074" y="7782"/>
                    </a:lnTo>
                    <a:lnTo>
                      <a:pt x="2061" y="8017"/>
                    </a:lnTo>
                    <a:lnTo>
                      <a:pt x="1980" y="8100"/>
                    </a:lnTo>
                    <a:lnTo>
                      <a:pt x="1969" y="8185"/>
                    </a:lnTo>
                    <a:lnTo>
                      <a:pt x="1747" y="8380"/>
                    </a:lnTo>
                    <a:lnTo>
                      <a:pt x="1626" y="8356"/>
                    </a:lnTo>
                    <a:lnTo>
                      <a:pt x="1611" y="8577"/>
                    </a:lnTo>
                    <a:lnTo>
                      <a:pt x="1768" y="8617"/>
                    </a:lnTo>
                    <a:lnTo>
                      <a:pt x="1912" y="8710"/>
                    </a:lnTo>
                    <a:lnTo>
                      <a:pt x="1948" y="8836"/>
                    </a:lnTo>
                    <a:lnTo>
                      <a:pt x="1951" y="9000"/>
                    </a:lnTo>
                    <a:lnTo>
                      <a:pt x="2104" y="9016"/>
                    </a:lnTo>
                    <a:lnTo>
                      <a:pt x="2296" y="9177"/>
                    </a:lnTo>
                    <a:lnTo>
                      <a:pt x="2467" y="9343"/>
                    </a:lnTo>
                    <a:lnTo>
                      <a:pt x="2557" y="9589"/>
                    </a:lnTo>
                    <a:lnTo>
                      <a:pt x="2610" y="9750"/>
                    </a:lnTo>
                    <a:lnTo>
                      <a:pt x="2353" y="10050"/>
                    </a:lnTo>
                    <a:lnTo>
                      <a:pt x="2431" y="10354"/>
                    </a:lnTo>
                    <a:lnTo>
                      <a:pt x="2557" y="10513"/>
                    </a:lnTo>
                    <a:lnTo>
                      <a:pt x="2569" y="10752"/>
                    </a:lnTo>
                    <a:lnTo>
                      <a:pt x="2610" y="10875"/>
                    </a:lnTo>
                    <a:lnTo>
                      <a:pt x="2749" y="10854"/>
                    </a:lnTo>
                    <a:lnTo>
                      <a:pt x="2880" y="11053"/>
                    </a:lnTo>
                    <a:lnTo>
                      <a:pt x="3003" y="10936"/>
                    </a:lnTo>
                    <a:lnTo>
                      <a:pt x="3001" y="10822"/>
                    </a:lnTo>
                    <a:lnTo>
                      <a:pt x="2988" y="10644"/>
                    </a:lnTo>
                    <a:lnTo>
                      <a:pt x="2971" y="10537"/>
                    </a:lnTo>
                    <a:lnTo>
                      <a:pt x="3000" y="10441"/>
                    </a:lnTo>
                    <a:lnTo>
                      <a:pt x="3115" y="10402"/>
                    </a:lnTo>
                    <a:lnTo>
                      <a:pt x="3285" y="10374"/>
                    </a:lnTo>
                    <a:lnTo>
                      <a:pt x="3375" y="10450"/>
                    </a:lnTo>
                    <a:lnTo>
                      <a:pt x="3366" y="10663"/>
                    </a:lnTo>
                    <a:lnTo>
                      <a:pt x="3525" y="10681"/>
                    </a:lnTo>
                    <a:lnTo>
                      <a:pt x="3679" y="11062"/>
                    </a:lnTo>
                    <a:lnTo>
                      <a:pt x="3771" y="11173"/>
                    </a:lnTo>
                    <a:lnTo>
                      <a:pt x="3735" y="11269"/>
                    </a:lnTo>
                    <a:lnTo>
                      <a:pt x="3786" y="11460"/>
                    </a:lnTo>
                    <a:lnTo>
                      <a:pt x="3705" y="11550"/>
                    </a:lnTo>
                    <a:lnTo>
                      <a:pt x="3901" y="11634"/>
                    </a:lnTo>
                    <a:lnTo>
                      <a:pt x="3931" y="11761"/>
                    </a:lnTo>
                    <a:lnTo>
                      <a:pt x="3996" y="11635"/>
                    </a:lnTo>
                    <a:lnTo>
                      <a:pt x="3951" y="11461"/>
                    </a:lnTo>
                    <a:lnTo>
                      <a:pt x="3949" y="11338"/>
                    </a:lnTo>
                    <a:lnTo>
                      <a:pt x="4018" y="11251"/>
                    </a:lnTo>
                    <a:lnTo>
                      <a:pt x="4072" y="11176"/>
                    </a:lnTo>
                    <a:lnTo>
                      <a:pt x="4020" y="11053"/>
                    </a:lnTo>
                    <a:lnTo>
                      <a:pt x="4096" y="10965"/>
                    </a:lnTo>
                    <a:lnTo>
                      <a:pt x="4246" y="10858"/>
                    </a:lnTo>
                    <a:lnTo>
                      <a:pt x="4348" y="10900"/>
                    </a:lnTo>
                    <a:lnTo>
                      <a:pt x="4470" y="10933"/>
                    </a:lnTo>
                    <a:lnTo>
                      <a:pt x="4521" y="11139"/>
                    </a:lnTo>
                    <a:lnTo>
                      <a:pt x="4626" y="11200"/>
                    </a:lnTo>
                    <a:lnTo>
                      <a:pt x="4650" y="11319"/>
                    </a:lnTo>
                    <a:lnTo>
                      <a:pt x="4788" y="11527"/>
                    </a:lnTo>
                    <a:lnTo>
                      <a:pt x="4719" y="11610"/>
                    </a:lnTo>
                    <a:lnTo>
                      <a:pt x="4816" y="11686"/>
                    </a:lnTo>
                    <a:lnTo>
                      <a:pt x="4861" y="11626"/>
                    </a:lnTo>
                    <a:lnTo>
                      <a:pt x="4789" y="11530"/>
                    </a:lnTo>
                    <a:lnTo>
                      <a:pt x="4911" y="11503"/>
                    </a:lnTo>
                    <a:lnTo>
                      <a:pt x="5013" y="11715"/>
                    </a:lnTo>
                    <a:lnTo>
                      <a:pt x="5148" y="11715"/>
                    </a:lnTo>
                    <a:lnTo>
                      <a:pt x="5203" y="11685"/>
                    </a:lnTo>
                    <a:lnTo>
                      <a:pt x="5107" y="11565"/>
                    </a:lnTo>
                    <a:lnTo>
                      <a:pt x="5131" y="11455"/>
                    </a:lnTo>
                    <a:lnTo>
                      <a:pt x="5011" y="11427"/>
                    </a:lnTo>
                    <a:lnTo>
                      <a:pt x="4911" y="11295"/>
                    </a:lnTo>
                    <a:lnTo>
                      <a:pt x="4878" y="11100"/>
                    </a:lnTo>
                    <a:lnTo>
                      <a:pt x="4911" y="11038"/>
                    </a:lnTo>
                    <a:lnTo>
                      <a:pt x="5055" y="11079"/>
                    </a:lnTo>
                    <a:lnTo>
                      <a:pt x="5056" y="10944"/>
                    </a:lnTo>
                    <a:lnTo>
                      <a:pt x="4938" y="10785"/>
                    </a:lnTo>
                    <a:lnTo>
                      <a:pt x="4821" y="10365"/>
                    </a:lnTo>
                    <a:lnTo>
                      <a:pt x="4791" y="10239"/>
                    </a:lnTo>
                    <a:lnTo>
                      <a:pt x="4668" y="10194"/>
                    </a:lnTo>
                    <a:lnTo>
                      <a:pt x="4696" y="10006"/>
                    </a:lnTo>
                    <a:lnTo>
                      <a:pt x="4561" y="9823"/>
                    </a:lnTo>
                    <a:lnTo>
                      <a:pt x="4356" y="9391"/>
                    </a:lnTo>
                    <a:lnTo>
                      <a:pt x="4378" y="9280"/>
                    </a:lnTo>
                    <a:lnTo>
                      <a:pt x="4473" y="9240"/>
                    </a:lnTo>
                    <a:lnTo>
                      <a:pt x="4548" y="9298"/>
                    </a:lnTo>
                    <a:lnTo>
                      <a:pt x="4648" y="9327"/>
                    </a:lnTo>
                    <a:lnTo>
                      <a:pt x="4759" y="9298"/>
                    </a:lnTo>
                    <a:lnTo>
                      <a:pt x="4912" y="9430"/>
                    </a:lnTo>
                    <a:lnTo>
                      <a:pt x="5088" y="9480"/>
                    </a:lnTo>
                    <a:lnTo>
                      <a:pt x="5089" y="9609"/>
                    </a:lnTo>
                    <a:lnTo>
                      <a:pt x="4969" y="9609"/>
                    </a:lnTo>
                    <a:lnTo>
                      <a:pt x="4996" y="9714"/>
                    </a:lnTo>
                    <a:lnTo>
                      <a:pt x="5145" y="9820"/>
                    </a:lnTo>
                    <a:lnTo>
                      <a:pt x="5206" y="9744"/>
                    </a:lnTo>
                    <a:lnTo>
                      <a:pt x="5328" y="9715"/>
                    </a:lnTo>
                    <a:lnTo>
                      <a:pt x="5281" y="9625"/>
                    </a:lnTo>
                    <a:lnTo>
                      <a:pt x="5404" y="9568"/>
                    </a:lnTo>
                    <a:lnTo>
                      <a:pt x="5715" y="9552"/>
                    </a:lnTo>
                    <a:lnTo>
                      <a:pt x="5731" y="9498"/>
                    </a:lnTo>
                    <a:lnTo>
                      <a:pt x="5541" y="9312"/>
                    </a:lnTo>
                    <a:lnTo>
                      <a:pt x="5566" y="9220"/>
                    </a:lnTo>
                    <a:lnTo>
                      <a:pt x="5572" y="9075"/>
                    </a:lnTo>
                    <a:lnTo>
                      <a:pt x="5445" y="9075"/>
                    </a:lnTo>
                    <a:lnTo>
                      <a:pt x="5374" y="9196"/>
                    </a:lnTo>
                    <a:lnTo>
                      <a:pt x="5254" y="9205"/>
                    </a:lnTo>
                    <a:lnTo>
                      <a:pt x="5160" y="9088"/>
                    </a:lnTo>
                    <a:lnTo>
                      <a:pt x="5163" y="8890"/>
                    </a:lnTo>
                    <a:lnTo>
                      <a:pt x="4996" y="8862"/>
                    </a:lnTo>
                    <a:lnTo>
                      <a:pt x="5148" y="8700"/>
                    </a:lnTo>
                    <a:lnTo>
                      <a:pt x="5209" y="8529"/>
                    </a:lnTo>
                    <a:lnTo>
                      <a:pt x="5001" y="8560"/>
                    </a:lnTo>
                    <a:lnTo>
                      <a:pt x="4831" y="8520"/>
                    </a:lnTo>
                    <a:lnTo>
                      <a:pt x="4933" y="8440"/>
                    </a:lnTo>
                    <a:lnTo>
                      <a:pt x="5076" y="8437"/>
                    </a:lnTo>
                    <a:lnTo>
                      <a:pt x="5179" y="8415"/>
                    </a:lnTo>
                    <a:lnTo>
                      <a:pt x="5271" y="8325"/>
                    </a:lnTo>
                    <a:lnTo>
                      <a:pt x="5550" y="8350"/>
                    </a:lnTo>
                    <a:lnTo>
                      <a:pt x="5611" y="8251"/>
                    </a:lnTo>
                    <a:lnTo>
                      <a:pt x="5760" y="8202"/>
                    </a:lnTo>
                    <a:lnTo>
                      <a:pt x="5880" y="8184"/>
                    </a:lnTo>
                    <a:lnTo>
                      <a:pt x="5853" y="8310"/>
                    </a:lnTo>
                    <a:lnTo>
                      <a:pt x="6073" y="8487"/>
                    </a:lnTo>
                    <a:lnTo>
                      <a:pt x="6199" y="8724"/>
                    </a:lnTo>
                    <a:lnTo>
                      <a:pt x="6306" y="8670"/>
                    </a:lnTo>
                    <a:lnTo>
                      <a:pt x="6411" y="8775"/>
                    </a:lnTo>
                    <a:lnTo>
                      <a:pt x="6469" y="8938"/>
                    </a:lnTo>
                    <a:lnTo>
                      <a:pt x="6466" y="9054"/>
                    </a:lnTo>
                    <a:lnTo>
                      <a:pt x="6682" y="9040"/>
                    </a:lnTo>
                    <a:lnTo>
                      <a:pt x="6691" y="8895"/>
                    </a:lnTo>
                    <a:lnTo>
                      <a:pt x="6750" y="8730"/>
                    </a:lnTo>
                    <a:lnTo>
                      <a:pt x="6684" y="8637"/>
                    </a:lnTo>
                    <a:lnTo>
                      <a:pt x="6618" y="8575"/>
                    </a:lnTo>
                    <a:lnTo>
                      <a:pt x="6675" y="8488"/>
                    </a:lnTo>
                    <a:lnTo>
                      <a:pt x="6607" y="8476"/>
                    </a:lnTo>
                    <a:lnTo>
                      <a:pt x="6559" y="8416"/>
                    </a:lnTo>
                    <a:lnTo>
                      <a:pt x="6601" y="8260"/>
                    </a:lnTo>
                    <a:lnTo>
                      <a:pt x="6571" y="8055"/>
                    </a:lnTo>
                    <a:lnTo>
                      <a:pt x="6721" y="7951"/>
                    </a:lnTo>
                    <a:lnTo>
                      <a:pt x="6636" y="7773"/>
                    </a:lnTo>
                    <a:lnTo>
                      <a:pt x="6511" y="7678"/>
                    </a:lnTo>
                    <a:lnTo>
                      <a:pt x="6232" y="7560"/>
                    </a:lnTo>
                    <a:lnTo>
                      <a:pt x="6024" y="7543"/>
                    </a:lnTo>
                    <a:lnTo>
                      <a:pt x="5935" y="7369"/>
                    </a:lnTo>
                    <a:lnTo>
                      <a:pt x="5857" y="7186"/>
                    </a:lnTo>
                    <a:lnTo>
                      <a:pt x="5460" y="6945"/>
                    </a:lnTo>
                    <a:lnTo>
                      <a:pt x="5313" y="6867"/>
                    </a:lnTo>
                    <a:lnTo>
                      <a:pt x="5209" y="6781"/>
                    </a:lnTo>
                    <a:lnTo>
                      <a:pt x="5161" y="6855"/>
                    </a:lnTo>
                    <a:lnTo>
                      <a:pt x="5047" y="6855"/>
                    </a:lnTo>
                    <a:lnTo>
                      <a:pt x="4966" y="6691"/>
                    </a:lnTo>
                    <a:lnTo>
                      <a:pt x="4867" y="6640"/>
                    </a:lnTo>
                    <a:lnTo>
                      <a:pt x="4686" y="6645"/>
                    </a:lnTo>
                    <a:lnTo>
                      <a:pt x="4563" y="6570"/>
                    </a:lnTo>
                    <a:lnTo>
                      <a:pt x="4410" y="6505"/>
                    </a:lnTo>
                    <a:lnTo>
                      <a:pt x="4161" y="6462"/>
                    </a:lnTo>
                    <a:lnTo>
                      <a:pt x="4113" y="6370"/>
                    </a:lnTo>
                    <a:lnTo>
                      <a:pt x="4189" y="6286"/>
                    </a:lnTo>
                    <a:lnTo>
                      <a:pt x="4335" y="6343"/>
                    </a:lnTo>
                    <a:lnTo>
                      <a:pt x="4516" y="6361"/>
                    </a:lnTo>
                    <a:lnTo>
                      <a:pt x="4605" y="6282"/>
                    </a:lnTo>
                    <a:lnTo>
                      <a:pt x="4734" y="6235"/>
                    </a:lnTo>
                    <a:lnTo>
                      <a:pt x="4768" y="6204"/>
                    </a:lnTo>
                    <a:lnTo>
                      <a:pt x="4866" y="6195"/>
                    </a:lnTo>
                    <a:lnTo>
                      <a:pt x="4909" y="6100"/>
                    </a:lnTo>
                    <a:lnTo>
                      <a:pt x="4995" y="6046"/>
                    </a:lnTo>
                    <a:lnTo>
                      <a:pt x="4941" y="5985"/>
                    </a:lnTo>
                    <a:lnTo>
                      <a:pt x="4875" y="6028"/>
                    </a:lnTo>
                    <a:lnTo>
                      <a:pt x="4875" y="5911"/>
                    </a:lnTo>
                    <a:lnTo>
                      <a:pt x="4831" y="5823"/>
                    </a:lnTo>
                    <a:lnTo>
                      <a:pt x="4729" y="5787"/>
                    </a:lnTo>
                    <a:lnTo>
                      <a:pt x="4699" y="5668"/>
                    </a:lnTo>
                    <a:lnTo>
                      <a:pt x="4665" y="5730"/>
                    </a:lnTo>
                    <a:lnTo>
                      <a:pt x="4591" y="5695"/>
                    </a:lnTo>
                    <a:lnTo>
                      <a:pt x="4605" y="5611"/>
                    </a:lnTo>
                    <a:lnTo>
                      <a:pt x="4561" y="5473"/>
                    </a:lnTo>
                    <a:lnTo>
                      <a:pt x="4624" y="5412"/>
                    </a:lnTo>
                    <a:lnTo>
                      <a:pt x="4741" y="5443"/>
                    </a:lnTo>
                    <a:lnTo>
                      <a:pt x="4836" y="5323"/>
                    </a:lnTo>
                    <a:lnTo>
                      <a:pt x="4987" y="5410"/>
                    </a:lnTo>
                    <a:lnTo>
                      <a:pt x="5071" y="5392"/>
                    </a:lnTo>
                    <a:lnTo>
                      <a:pt x="5167" y="5515"/>
                    </a:lnTo>
                    <a:lnTo>
                      <a:pt x="5211" y="5616"/>
                    </a:lnTo>
                    <a:lnTo>
                      <a:pt x="5281" y="5715"/>
                    </a:lnTo>
                    <a:lnTo>
                      <a:pt x="5211" y="5743"/>
                    </a:lnTo>
                    <a:lnTo>
                      <a:pt x="5151" y="5818"/>
                    </a:lnTo>
                    <a:lnTo>
                      <a:pt x="5062" y="5829"/>
                    </a:lnTo>
                    <a:lnTo>
                      <a:pt x="5092" y="5760"/>
                    </a:lnTo>
                    <a:lnTo>
                      <a:pt x="5040" y="5686"/>
                    </a:lnTo>
                    <a:lnTo>
                      <a:pt x="4966" y="5787"/>
                    </a:lnTo>
                    <a:lnTo>
                      <a:pt x="4981" y="5896"/>
                    </a:lnTo>
                    <a:lnTo>
                      <a:pt x="5086" y="5923"/>
                    </a:lnTo>
                    <a:lnTo>
                      <a:pt x="5298" y="5805"/>
                    </a:lnTo>
                    <a:lnTo>
                      <a:pt x="5511" y="5731"/>
                    </a:lnTo>
                    <a:lnTo>
                      <a:pt x="5419" y="5548"/>
                    </a:lnTo>
                    <a:lnTo>
                      <a:pt x="5313" y="5317"/>
                    </a:lnTo>
                    <a:lnTo>
                      <a:pt x="5164" y="5151"/>
                    </a:lnTo>
                    <a:lnTo>
                      <a:pt x="4966" y="4897"/>
                    </a:lnTo>
                    <a:lnTo>
                      <a:pt x="4758" y="4780"/>
                    </a:lnTo>
                    <a:lnTo>
                      <a:pt x="4687" y="4546"/>
                    </a:lnTo>
                    <a:lnTo>
                      <a:pt x="4681" y="4335"/>
                    </a:lnTo>
                    <a:lnTo>
                      <a:pt x="4447" y="4141"/>
                    </a:lnTo>
                    <a:lnTo>
                      <a:pt x="4399" y="3984"/>
                    </a:lnTo>
                    <a:lnTo>
                      <a:pt x="4221" y="3840"/>
                    </a:lnTo>
                    <a:lnTo>
                      <a:pt x="4174" y="3657"/>
                    </a:lnTo>
                    <a:lnTo>
                      <a:pt x="4147" y="3475"/>
                    </a:lnTo>
                    <a:lnTo>
                      <a:pt x="4263" y="3213"/>
                    </a:lnTo>
                    <a:lnTo>
                      <a:pt x="4413" y="3084"/>
                    </a:lnTo>
                    <a:lnTo>
                      <a:pt x="4356" y="3009"/>
                    </a:lnTo>
                    <a:lnTo>
                      <a:pt x="4266" y="2994"/>
                    </a:lnTo>
                    <a:lnTo>
                      <a:pt x="4233" y="2865"/>
                    </a:lnTo>
                    <a:lnTo>
                      <a:pt x="4251" y="2821"/>
                    </a:lnTo>
                    <a:lnTo>
                      <a:pt x="4356" y="2844"/>
                    </a:lnTo>
                    <a:lnTo>
                      <a:pt x="4320" y="2760"/>
                    </a:lnTo>
                    <a:lnTo>
                      <a:pt x="4386" y="2667"/>
                    </a:lnTo>
                    <a:lnTo>
                      <a:pt x="4455" y="2770"/>
                    </a:lnTo>
                    <a:lnTo>
                      <a:pt x="4504" y="2638"/>
                    </a:lnTo>
                    <a:lnTo>
                      <a:pt x="4597" y="2604"/>
                    </a:lnTo>
                    <a:lnTo>
                      <a:pt x="4729" y="2515"/>
                    </a:lnTo>
                    <a:lnTo>
                      <a:pt x="4852" y="2559"/>
                    </a:lnTo>
                    <a:lnTo>
                      <a:pt x="4894" y="2650"/>
                    </a:lnTo>
                    <a:lnTo>
                      <a:pt x="4800" y="2758"/>
                    </a:lnTo>
                    <a:lnTo>
                      <a:pt x="4641" y="2773"/>
                    </a:lnTo>
                    <a:lnTo>
                      <a:pt x="4701" y="2910"/>
                    </a:lnTo>
                    <a:lnTo>
                      <a:pt x="4771" y="3043"/>
                    </a:lnTo>
                    <a:lnTo>
                      <a:pt x="4890" y="3061"/>
                    </a:lnTo>
                    <a:lnTo>
                      <a:pt x="4981" y="3126"/>
                    </a:lnTo>
                    <a:lnTo>
                      <a:pt x="5092" y="3240"/>
                    </a:lnTo>
                    <a:lnTo>
                      <a:pt x="5211" y="3280"/>
                    </a:lnTo>
                    <a:lnTo>
                      <a:pt x="5476" y="3408"/>
                    </a:lnTo>
                    <a:lnTo>
                      <a:pt x="5416" y="3672"/>
                    </a:lnTo>
                    <a:lnTo>
                      <a:pt x="5541" y="3847"/>
                    </a:lnTo>
                    <a:lnTo>
                      <a:pt x="5538" y="3999"/>
                    </a:lnTo>
                    <a:lnTo>
                      <a:pt x="5695" y="3954"/>
                    </a:lnTo>
                    <a:lnTo>
                      <a:pt x="5839" y="4020"/>
                    </a:lnTo>
                    <a:lnTo>
                      <a:pt x="5928" y="4090"/>
                    </a:lnTo>
                    <a:lnTo>
                      <a:pt x="6153" y="4090"/>
                    </a:lnTo>
                    <a:lnTo>
                      <a:pt x="6141" y="4015"/>
                    </a:lnTo>
                    <a:lnTo>
                      <a:pt x="6073" y="3997"/>
                    </a:lnTo>
                    <a:lnTo>
                      <a:pt x="6021" y="3885"/>
                    </a:lnTo>
                    <a:lnTo>
                      <a:pt x="5763" y="3834"/>
                    </a:lnTo>
                    <a:lnTo>
                      <a:pt x="5647" y="3699"/>
                    </a:lnTo>
                    <a:lnTo>
                      <a:pt x="5542" y="3558"/>
                    </a:lnTo>
                    <a:lnTo>
                      <a:pt x="5481" y="3402"/>
                    </a:lnTo>
                    <a:lnTo>
                      <a:pt x="5514" y="3322"/>
                    </a:lnTo>
                    <a:lnTo>
                      <a:pt x="5596" y="3240"/>
                    </a:lnTo>
                    <a:lnTo>
                      <a:pt x="5806" y="3343"/>
                    </a:lnTo>
                    <a:lnTo>
                      <a:pt x="5926" y="3354"/>
                    </a:lnTo>
                    <a:lnTo>
                      <a:pt x="6036" y="3382"/>
                    </a:lnTo>
                    <a:lnTo>
                      <a:pt x="6157" y="3595"/>
                    </a:lnTo>
                    <a:lnTo>
                      <a:pt x="6240" y="3637"/>
                    </a:lnTo>
                    <a:lnTo>
                      <a:pt x="6232" y="3805"/>
                    </a:lnTo>
                    <a:lnTo>
                      <a:pt x="6399" y="3895"/>
                    </a:lnTo>
                    <a:lnTo>
                      <a:pt x="6483" y="4029"/>
                    </a:lnTo>
                    <a:lnTo>
                      <a:pt x="6607" y="3952"/>
                    </a:lnTo>
                    <a:lnTo>
                      <a:pt x="6651" y="3880"/>
                    </a:lnTo>
                    <a:lnTo>
                      <a:pt x="6571" y="3789"/>
                    </a:lnTo>
                    <a:lnTo>
                      <a:pt x="6558" y="3625"/>
                    </a:lnTo>
                    <a:lnTo>
                      <a:pt x="6442" y="3505"/>
                    </a:lnTo>
                    <a:lnTo>
                      <a:pt x="6240" y="3444"/>
                    </a:lnTo>
                    <a:lnTo>
                      <a:pt x="6096" y="3265"/>
                    </a:lnTo>
                    <a:lnTo>
                      <a:pt x="6094" y="3135"/>
                    </a:lnTo>
                    <a:lnTo>
                      <a:pt x="6171" y="3039"/>
                    </a:lnTo>
                    <a:lnTo>
                      <a:pt x="6850" y="3268"/>
                    </a:lnTo>
                    <a:lnTo>
                      <a:pt x="6951" y="3477"/>
                    </a:lnTo>
                    <a:lnTo>
                      <a:pt x="7185" y="3643"/>
                    </a:lnTo>
                    <a:lnTo>
                      <a:pt x="7275" y="3504"/>
                    </a:lnTo>
                    <a:lnTo>
                      <a:pt x="7113" y="3361"/>
                    </a:lnTo>
                    <a:lnTo>
                      <a:pt x="7008" y="3196"/>
                    </a:lnTo>
                    <a:lnTo>
                      <a:pt x="6727" y="3030"/>
                    </a:lnTo>
                    <a:lnTo>
                      <a:pt x="6637" y="2955"/>
                    </a:lnTo>
                    <a:lnTo>
                      <a:pt x="6532" y="3013"/>
                    </a:lnTo>
                    <a:lnTo>
                      <a:pt x="6394" y="2965"/>
                    </a:lnTo>
                    <a:lnTo>
                      <a:pt x="6316" y="2874"/>
                    </a:lnTo>
                    <a:lnTo>
                      <a:pt x="6285" y="2758"/>
                    </a:lnTo>
                    <a:lnTo>
                      <a:pt x="6393" y="2731"/>
                    </a:lnTo>
                    <a:lnTo>
                      <a:pt x="6471" y="2680"/>
                    </a:lnTo>
                    <a:lnTo>
                      <a:pt x="6354" y="2641"/>
                    </a:lnTo>
                    <a:lnTo>
                      <a:pt x="6181" y="2499"/>
                    </a:lnTo>
                    <a:lnTo>
                      <a:pt x="6060" y="2443"/>
                    </a:lnTo>
                    <a:lnTo>
                      <a:pt x="6019" y="2338"/>
                    </a:lnTo>
                    <a:lnTo>
                      <a:pt x="6100" y="2274"/>
                    </a:lnTo>
                    <a:lnTo>
                      <a:pt x="6397" y="2134"/>
                    </a:lnTo>
                    <a:lnTo>
                      <a:pt x="6573" y="2317"/>
                    </a:lnTo>
                    <a:lnTo>
                      <a:pt x="6757" y="2304"/>
                    </a:lnTo>
                    <a:lnTo>
                      <a:pt x="6997" y="2169"/>
                    </a:lnTo>
                    <a:lnTo>
                      <a:pt x="7134" y="1945"/>
                    </a:lnTo>
                    <a:lnTo>
                      <a:pt x="7233" y="1812"/>
                    </a:lnTo>
                    <a:lnTo>
                      <a:pt x="7432" y="1785"/>
                    </a:lnTo>
                    <a:lnTo>
                      <a:pt x="7533" y="1825"/>
                    </a:lnTo>
                    <a:lnTo>
                      <a:pt x="7608" y="1935"/>
                    </a:lnTo>
                    <a:lnTo>
                      <a:pt x="7761" y="1965"/>
                    </a:lnTo>
                    <a:lnTo>
                      <a:pt x="7824" y="2019"/>
                    </a:lnTo>
                    <a:lnTo>
                      <a:pt x="7950" y="1993"/>
                    </a:lnTo>
                    <a:lnTo>
                      <a:pt x="8074" y="1872"/>
                    </a:lnTo>
                    <a:lnTo>
                      <a:pt x="8236" y="1816"/>
                    </a:lnTo>
                    <a:lnTo>
                      <a:pt x="8311" y="1690"/>
                    </a:lnTo>
                    <a:lnTo>
                      <a:pt x="8451" y="1615"/>
                    </a:lnTo>
                    <a:lnTo>
                      <a:pt x="8359" y="1498"/>
                    </a:lnTo>
                    <a:lnTo>
                      <a:pt x="8418" y="1456"/>
                    </a:lnTo>
                    <a:lnTo>
                      <a:pt x="8527" y="1558"/>
                    </a:lnTo>
                    <a:lnTo>
                      <a:pt x="8520" y="1644"/>
                    </a:lnTo>
                    <a:lnTo>
                      <a:pt x="8481" y="1794"/>
                    </a:lnTo>
                    <a:lnTo>
                      <a:pt x="8704" y="1845"/>
                    </a:lnTo>
                    <a:lnTo>
                      <a:pt x="8805" y="1800"/>
                    </a:lnTo>
                    <a:lnTo>
                      <a:pt x="8898" y="1869"/>
                    </a:lnTo>
                    <a:lnTo>
                      <a:pt x="9066" y="1885"/>
                    </a:lnTo>
                    <a:lnTo>
                      <a:pt x="9198" y="1935"/>
                    </a:lnTo>
                    <a:lnTo>
                      <a:pt x="9346" y="1944"/>
                    </a:lnTo>
                    <a:lnTo>
                      <a:pt x="9499" y="2038"/>
                    </a:lnTo>
                    <a:lnTo>
                      <a:pt x="9666" y="1975"/>
                    </a:lnTo>
                    <a:lnTo>
                      <a:pt x="9960" y="2038"/>
                    </a:lnTo>
                    <a:lnTo>
                      <a:pt x="10024" y="2133"/>
                    </a:lnTo>
                    <a:lnTo>
                      <a:pt x="9978" y="2145"/>
                    </a:lnTo>
                    <a:lnTo>
                      <a:pt x="10066" y="2295"/>
                    </a:lnTo>
                    <a:lnTo>
                      <a:pt x="10381" y="1950"/>
                    </a:lnTo>
                    <a:lnTo>
                      <a:pt x="10470" y="1749"/>
                    </a:lnTo>
                    <a:lnTo>
                      <a:pt x="10611" y="1620"/>
                    </a:lnTo>
                    <a:lnTo>
                      <a:pt x="10509" y="1527"/>
                    </a:lnTo>
                    <a:lnTo>
                      <a:pt x="10477" y="1089"/>
                    </a:lnTo>
                    <a:lnTo>
                      <a:pt x="10644" y="1117"/>
                    </a:lnTo>
                    <a:lnTo>
                      <a:pt x="10803" y="879"/>
                    </a:lnTo>
                    <a:lnTo>
                      <a:pt x="10936" y="999"/>
                    </a:lnTo>
                    <a:lnTo>
                      <a:pt x="11040" y="895"/>
                    </a:lnTo>
                    <a:lnTo>
                      <a:pt x="10971" y="592"/>
                    </a:lnTo>
                    <a:lnTo>
                      <a:pt x="10957" y="340"/>
                    </a:lnTo>
                    <a:lnTo>
                      <a:pt x="10807" y="280"/>
                    </a:lnTo>
                    <a:lnTo>
                      <a:pt x="10728" y="130"/>
                    </a:lnTo>
                    <a:lnTo>
                      <a:pt x="10546" y="75"/>
                    </a:lnTo>
                    <a:lnTo>
                      <a:pt x="10431" y="118"/>
                    </a:lnTo>
                    <a:lnTo>
                      <a:pt x="10312" y="13"/>
                    </a:lnTo>
                    <a:lnTo>
                      <a:pt x="10155" y="0"/>
                    </a:lnTo>
                    <a:lnTo>
                      <a:pt x="10051" y="100"/>
                    </a:lnTo>
                    <a:lnTo>
                      <a:pt x="10035" y="195"/>
                    </a:lnTo>
                    <a:lnTo>
                      <a:pt x="10171" y="310"/>
                    </a:lnTo>
                    <a:lnTo>
                      <a:pt x="10188" y="445"/>
                    </a:lnTo>
                    <a:lnTo>
                      <a:pt x="10221" y="600"/>
                    </a:lnTo>
                    <a:lnTo>
                      <a:pt x="10183" y="867"/>
                    </a:lnTo>
                    <a:lnTo>
                      <a:pt x="9970" y="919"/>
                    </a:lnTo>
                    <a:lnTo>
                      <a:pt x="9786" y="1005"/>
                    </a:lnTo>
                    <a:lnTo>
                      <a:pt x="9681" y="910"/>
                    </a:lnTo>
                    <a:lnTo>
                      <a:pt x="9406" y="984"/>
                    </a:lnTo>
                    <a:lnTo>
                      <a:pt x="9202" y="931"/>
                    </a:lnTo>
                    <a:lnTo>
                      <a:pt x="9082" y="1035"/>
                    </a:lnTo>
                    <a:lnTo>
                      <a:pt x="8772" y="1123"/>
                    </a:lnTo>
                    <a:lnTo>
                      <a:pt x="8631" y="1120"/>
                    </a:lnTo>
                    <a:lnTo>
                      <a:pt x="8599" y="1014"/>
                    </a:lnTo>
                    <a:lnTo>
                      <a:pt x="8421" y="879"/>
                    </a:lnTo>
                    <a:lnTo>
                      <a:pt x="8161" y="805"/>
                    </a:lnTo>
                    <a:lnTo>
                      <a:pt x="7999" y="795"/>
                    </a:lnTo>
                    <a:lnTo>
                      <a:pt x="7863" y="850"/>
                    </a:lnTo>
                    <a:lnTo>
                      <a:pt x="7807" y="744"/>
                    </a:lnTo>
                    <a:lnTo>
                      <a:pt x="7638" y="723"/>
                    </a:lnTo>
                    <a:lnTo>
                      <a:pt x="7515" y="436"/>
                    </a:lnTo>
                    <a:lnTo>
                      <a:pt x="7386" y="430"/>
                    </a:lnTo>
                    <a:lnTo>
                      <a:pt x="7381" y="534"/>
                    </a:lnTo>
                    <a:lnTo>
                      <a:pt x="7251" y="523"/>
                    </a:lnTo>
                    <a:lnTo>
                      <a:pt x="7128" y="549"/>
                    </a:lnTo>
                    <a:lnTo>
                      <a:pt x="7141" y="447"/>
                    </a:lnTo>
                    <a:lnTo>
                      <a:pt x="7023" y="405"/>
                    </a:lnTo>
                    <a:lnTo>
                      <a:pt x="6900" y="508"/>
                    </a:lnTo>
                    <a:lnTo>
                      <a:pt x="6721" y="477"/>
                    </a:lnTo>
                    <a:lnTo>
                      <a:pt x="6708" y="622"/>
                    </a:lnTo>
                    <a:lnTo>
                      <a:pt x="6576" y="697"/>
                    </a:lnTo>
                    <a:lnTo>
                      <a:pt x="6457" y="625"/>
                    </a:lnTo>
                    <a:lnTo>
                      <a:pt x="6274" y="691"/>
                    </a:lnTo>
                    <a:lnTo>
                      <a:pt x="6186" y="787"/>
                    </a:lnTo>
                    <a:lnTo>
                      <a:pt x="6076" y="751"/>
                    </a:lnTo>
                    <a:lnTo>
                      <a:pt x="5961" y="852"/>
                    </a:lnTo>
                    <a:lnTo>
                      <a:pt x="5821" y="772"/>
                    </a:lnTo>
                    <a:lnTo>
                      <a:pt x="5670" y="805"/>
                    </a:lnTo>
                    <a:lnTo>
                      <a:pt x="5497" y="865"/>
                    </a:lnTo>
                    <a:lnTo>
                      <a:pt x="5464" y="772"/>
                    </a:lnTo>
                    <a:lnTo>
                      <a:pt x="5361" y="810"/>
                    </a:lnTo>
                    <a:lnTo>
                      <a:pt x="5346" y="915"/>
                    </a:lnTo>
                    <a:lnTo>
                      <a:pt x="5214" y="988"/>
                    </a:lnTo>
                    <a:lnTo>
                      <a:pt x="4881" y="922"/>
                    </a:lnTo>
                    <a:lnTo>
                      <a:pt x="4593" y="883"/>
                    </a:lnTo>
                    <a:lnTo>
                      <a:pt x="4534" y="988"/>
                    </a:lnTo>
                    <a:lnTo>
                      <a:pt x="4524" y="1299"/>
                    </a:lnTo>
                    <a:lnTo>
                      <a:pt x="4342" y="1216"/>
                    </a:lnTo>
                    <a:lnTo>
                      <a:pt x="4236" y="1386"/>
                    </a:lnTo>
                    <a:lnTo>
                      <a:pt x="4027" y="1410"/>
                    </a:lnTo>
                    <a:lnTo>
                      <a:pt x="3816" y="1348"/>
                    </a:lnTo>
                    <a:lnTo>
                      <a:pt x="3667" y="1228"/>
                    </a:lnTo>
                    <a:lnTo>
                      <a:pt x="3495" y="1330"/>
                    </a:lnTo>
                    <a:lnTo>
                      <a:pt x="3381" y="1305"/>
                    </a:lnTo>
                    <a:lnTo>
                      <a:pt x="3180" y="1402"/>
                    </a:lnTo>
                    <a:lnTo>
                      <a:pt x="3081" y="1543"/>
                    </a:lnTo>
                    <a:lnTo>
                      <a:pt x="2962" y="1651"/>
                    </a:lnTo>
                    <a:lnTo>
                      <a:pt x="2917" y="1798"/>
                    </a:lnTo>
                    <a:lnTo>
                      <a:pt x="2734" y="1795"/>
                    </a:lnTo>
                    <a:lnTo>
                      <a:pt x="2572" y="1927"/>
                    </a:lnTo>
                    <a:lnTo>
                      <a:pt x="2458" y="1813"/>
                    </a:lnTo>
                    <a:lnTo>
                      <a:pt x="2253" y="1815"/>
                    </a:lnTo>
                    <a:lnTo>
                      <a:pt x="2146" y="1912"/>
                    </a:lnTo>
                    <a:lnTo>
                      <a:pt x="1939" y="1869"/>
                    </a:lnTo>
                    <a:lnTo>
                      <a:pt x="1806" y="1917"/>
                    </a:lnTo>
                    <a:lnTo>
                      <a:pt x="1635" y="1911"/>
                    </a:lnTo>
                    <a:lnTo>
                      <a:pt x="1458" y="1944"/>
                    </a:lnTo>
                    <a:lnTo>
                      <a:pt x="1461" y="2142"/>
                    </a:lnTo>
                    <a:lnTo>
                      <a:pt x="1536" y="2161"/>
                    </a:lnTo>
                    <a:lnTo>
                      <a:pt x="1656" y="2290"/>
                    </a:lnTo>
                    <a:lnTo>
                      <a:pt x="1656" y="2425"/>
                    </a:lnTo>
                    <a:lnTo>
                      <a:pt x="1621" y="2590"/>
                    </a:lnTo>
                    <a:lnTo>
                      <a:pt x="1504" y="2662"/>
                    </a:lnTo>
                    <a:lnTo>
                      <a:pt x="1521" y="2758"/>
                    </a:lnTo>
                    <a:lnTo>
                      <a:pt x="1422" y="2785"/>
                    </a:lnTo>
                    <a:lnTo>
                      <a:pt x="1318" y="2770"/>
                    </a:lnTo>
                    <a:lnTo>
                      <a:pt x="1216" y="2833"/>
                    </a:lnTo>
                    <a:lnTo>
                      <a:pt x="1149" y="3067"/>
                    </a:lnTo>
                    <a:lnTo>
                      <a:pt x="1048" y="3217"/>
                    </a:lnTo>
                    <a:lnTo>
                      <a:pt x="991" y="3406"/>
                    </a:lnTo>
                    <a:lnTo>
                      <a:pt x="1020" y="3547"/>
                    </a:lnTo>
                    <a:lnTo>
                      <a:pt x="892" y="3640"/>
                    </a:lnTo>
                    <a:lnTo>
                      <a:pt x="586" y="3658"/>
                    </a:lnTo>
                    <a:lnTo>
                      <a:pt x="496" y="3778"/>
                    </a:lnTo>
                    <a:lnTo>
                      <a:pt x="396" y="3781"/>
                    </a:lnTo>
                    <a:lnTo>
                      <a:pt x="366" y="3835"/>
                    </a:lnTo>
                    <a:lnTo>
                      <a:pt x="405" y="3967"/>
                    </a:lnTo>
                    <a:lnTo>
                      <a:pt x="495" y="4078"/>
                    </a:lnTo>
                    <a:lnTo>
                      <a:pt x="553" y="4222"/>
                    </a:lnTo>
                    <a:lnTo>
                      <a:pt x="484" y="4255"/>
                    </a:lnTo>
                    <a:lnTo>
                      <a:pt x="423" y="4198"/>
                    </a:lnTo>
                    <a:lnTo>
                      <a:pt x="346" y="4198"/>
                    </a:lnTo>
                    <a:lnTo>
                      <a:pt x="379" y="4380"/>
                    </a:lnTo>
                    <a:lnTo>
                      <a:pt x="0" y="467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Freeform 38"/>
              <p:cNvSpPr>
                <a:spLocks/>
              </p:cNvSpPr>
              <p:nvPr/>
            </p:nvSpPr>
            <p:spPr bwMode="auto">
              <a:xfrm>
                <a:off x="1134" y="1746"/>
                <a:ext cx="150" cy="214"/>
              </a:xfrm>
              <a:custGeom>
                <a:avLst/>
                <a:gdLst/>
                <a:ahLst/>
                <a:cxnLst>
                  <a:cxn ang="0">
                    <a:pos x="144" y="214"/>
                  </a:cxn>
                  <a:cxn ang="0">
                    <a:pos x="117" y="187"/>
                  </a:cxn>
                  <a:cxn ang="0">
                    <a:pos x="98" y="177"/>
                  </a:cxn>
                  <a:cxn ang="0">
                    <a:pos x="80" y="166"/>
                  </a:cxn>
                  <a:cxn ang="0">
                    <a:pos x="63" y="147"/>
                  </a:cxn>
                  <a:cxn ang="0">
                    <a:pos x="57" y="105"/>
                  </a:cxn>
                  <a:cxn ang="0">
                    <a:pos x="35" y="99"/>
                  </a:cxn>
                  <a:cxn ang="0">
                    <a:pos x="21" y="73"/>
                  </a:cxn>
                  <a:cxn ang="0">
                    <a:pos x="15" y="51"/>
                  </a:cxn>
                  <a:cxn ang="0">
                    <a:pos x="0" y="45"/>
                  </a:cxn>
                  <a:cxn ang="0">
                    <a:pos x="0" y="7"/>
                  </a:cxn>
                  <a:cxn ang="0">
                    <a:pos x="44" y="9"/>
                  </a:cxn>
                  <a:cxn ang="0">
                    <a:pos x="71" y="0"/>
                  </a:cxn>
                  <a:cxn ang="0">
                    <a:pos x="95" y="15"/>
                  </a:cxn>
                  <a:cxn ang="0">
                    <a:pos x="102" y="45"/>
                  </a:cxn>
                  <a:cxn ang="0">
                    <a:pos x="66" y="57"/>
                  </a:cxn>
                  <a:cxn ang="0">
                    <a:pos x="68" y="93"/>
                  </a:cxn>
                  <a:cxn ang="0">
                    <a:pos x="92" y="145"/>
                  </a:cxn>
                  <a:cxn ang="0">
                    <a:pos x="108" y="159"/>
                  </a:cxn>
                  <a:cxn ang="0">
                    <a:pos x="125" y="169"/>
                  </a:cxn>
                  <a:cxn ang="0">
                    <a:pos x="137" y="163"/>
                  </a:cxn>
                  <a:cxn ang="0">
                    <a:pos x="150" y="183"/>
                  </a:cxn>
                  <a:cxn ang="0">
                    <a:pos x="144" y="214"/>
                  </a:cxn>
                </a:cxnLst>
                <a:rect l="0" t="0" r="r" b="b"/>
                <a:pathLst>
                  <a:path w="150" h="214">
                    <a:moveTo>
                      <a:pt x="144" y="214"/>
                    </a:moveTo>
                    <a:lnTo>
                      <a:pt x="117" y="187"/>
                    </a:lnTo>
                    <a:lnTo>
                      <a:pt x="98" y="177"/>
                    </a:lnTo>
                    <a:lnTo>
                      <a:pt x="80" y="166"/>
                    </a:lnTo>
                    <a:lnTo>
                      <a:pt x="63" y="147"/>
                    </a:lnTo>
                    <a:lnTo>
                      <a:pt x="57" y="105"/>
                    </a:lnTo>
                    <a:lnTo>
                      <a:pt x="35" y="99"/>
                    </a:lnTo>
                    <a:lnTo>
                      <a:pt x="21" y="73"/>
                    </a:lnTo>
                    <a:lnTo>
                      <a:pt x="15" y="51"/>
                    </a:lnTo>
                    <a:lnTo>
                      <a:pt x="0" y="45"/>
                    </a:lnTo>
                    <a:lnTo>
                      <a:pt x="0" y="7"/>
                    </a:lnTo>
                    <a:lnTo>
                      <a:pt x="44" y="9"/>
                    </a:lnTo>
                    <a:lnTo>
                      <a:pt x="71" y="0"/>
                    </a:lnTo>
                    <a:lnTo>
                      <a:pt x="95" y="15"/>
                    </a:lnTo>
                    <a:lnTo>
                      <a:pt x="102" y="45"/>
                    </a:lnTo>
                    <a:lnTo>
                      <a:pt x="66" y="57"/>
                    </a:lnTo>
                    <a:lnTo>
                      <a:pt x="68" y="93"/>
                    </a:lnTo>
                    <a:lnTo>
                      <a:pt x="92" y="145"/>
                    </a:lnTo>
                    <a:lnTo>
                      <a:pt x="108" y="159"/>
                    </a:lnTo>
                    <a:lnTo>
                      <a:pt x="125" y="169"/>
                    </a:lnTo>
                    <a:lnTo>
                      <a:pt x="137" y="163"/>
                    </a:lnTo>
                    <a:lnTo>
                      <a:pt x="150" y="183"/>
                    </a:lnTo>
                    <a:lnTo>
                      <a:pt x="144" y="21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Freeform 39"/>
              <p:cNvSpPr>
                <a:spLocks/>
              </p:cNvSpPr>
              <p:nvPr/>
            </p:nvSpPr>
            <p:spPr bwMode="auto">
              <a:xfrm>
                <a:off x="1338" y="2338"/>
                <a:ext cx="164" cy="191"/>
              </a:xfrm>
              <a:custGeom>
                <a:avLst/>
                <a:gdLst/>
                <a:ahLst/>
                <a:cxnLst>
                  <a:cxn ang="0">
                    <a:pos x="138" y="189"/>
                  </a:cxn>
                  <a:cxn ang="0">
                    <a:pos x="159" y="191"/>
                  </a:cxn>
                  <a:cxn ang="0">
                    <a:pos x="164" y="162"/>
                  </a:cxn>
                  <a:cxn ang="0">
                    <a:pos x="135" y="117"/>
                  </a:cxn>
                  <a:cxn ang="0">
                    <a:pos x="136" y="91"/>
                  </a:cxn>
                  <a:cxn ang="0">
                    <a:pos x="128" y="95"/>
                  </a:cxn>
                  <a:cxn ang="0">
                    <a:pos x="108" y="105"/>
                  </a:cxn>
                  <a:cxn ang="0">
                    <a:pos x="98" y="78"/>
                  </a:cxn>
                  <a:cxn ang="0">
                    <a:pos x="102" y="33"/>
                  </a:cxn>
                  <a:cxn ang="0">
                    <a:pos x="92" y="18"/>
                  </a:cxn>
                  <a:cxn ang="0">
                    <a:pos x="91" y="0"/>
                  </a:cxn>
                  <a:cxn ang="0">
                    <a:pos x="80" y="6"/>
                  </a:cxn>
                  <a:cxn ang="0">
                    <a:pos x="71" y="21"/>
                  </a:cxn>
                  <a:cxn ang="0">
                    <a:pos x="78" y="39"/>
                  </a:cxn>
                  <a:cxn ang="0">
                    <a:pos x="53" y="75"/>
                  </a:cxn>
                  <a:cxn ang="0">
                    <a:pos x="44" y="36"/>
                  </a:cxn>
                  <a:cxn ang="0">
                    <a:pos x="14" y="44"/>
                  </a:cxn>
                  <a:cxn ang="0">
                    <a:pos x="17" y="81"/>
                  </a:cxn>
                  <a:cxn ang="0">
                    <a:pos x="11" y="99"/>
                  </a:cxn>
                  <a:cxn ang="0">
                    <a:pos x="11" y="116"/>
                  </a:cxn>
                  <a:cxn ang="0">
                    <a:pos x="0" y="136"/>
                  </a:cxn>
                  <a:cxn ang="0">
                    <a:pos x="21" y="152"/>
                  </a:cxn>
                  <a:cxn ang="0">
                    <a:pos x="45" y="136"/>
                  </a:cxn>
                  <a:cxn ang="0">
                    <a:pos x="39" y="113"/>
                  </a:cxn>
                  <a:cxn ang="0">
                    <a:pos x="33" y="95"/>
                  </a:cxn>
                  <a:cxn ang="0">
                    <a:pos x="51" y="101"/>
                  </a:cxn>
                  <a:cxn ang="0">
                    <a:pos x="60" y="165"/>
                  </a:cxn>
                  <a:cxn ang="0">
                    <a:pos x="80" y="173"/>
                  </a:cxn>
                  <a:cxn ang="0">
                    <a:pos x="93" y="164"/>
                  </a:cxn>
                  <a:cxn ang="0">
                    <a:pos x="116" y="167"/>
                  </a:cxn>
                  <a:cxn ang="0">
                    <a:pos x="138" y="189"/>
                  </a:cxn>
                </a:cxnLst>
                <a:rect l="0" t="0" r="r" b="b"/>
                <a:pathLst>
                  <a:path w="164" h="191">
                    <a:moveTo>
                      <a:pt x="138" y="189"/>
                    </a:moveTo>
                    <a:lnTo>
                      <a:pt x="159" y="191"/>
                    </a:lnTo>
                    <a:lnTo>
                      <a:pt x="164" y="162"/>
                    </a:lnTo>
                    <a:lnTo>
                      <a:pt x="135" y="117"/>
                    </a:lnTo>
                    <a:lnTo>
                      <a:pt x="136" y="91"/>
                    </a:lnTo>
                    <a:lnTo>
                      <a:pt x="128" y="95"/>
                    </a:lnTo>
                    <a:lnTo>
                      <a:pt x="108" y="105"/>
                    </a:lnTo>
                    <a:lnTo>
                      <a:pt x="98" y="78"/>
                    </a:lnTo>
                    <a:lnTo>
                      <a:pt x="102" y="33"/>
                    </a:lnTo>
                    <a:lnTo>
                      <a:pt x="92" y="18"/>
                    </a:lnTo>
                    <a:lnTo>
                      <a:pt x="91" y="0"/>
                    </a:lnTo>
                    <a:lnTo>
                      <a:pt x="80" y="6"/>
                    </a:lnTo>
                    <a:lnTo>
                      <a:pt x="71" y="21"/>
                    </a:lnTo>
                    <a:lnTo>
                      <a:pt x="78" y="39"/>
                    </a:lnTo>
                    <a:lnTo>
                      <a:pt x="53" y="75"/>
                    </a:lnTo>
                    <a:lnTo>
                      <a:pt x="44" y="36"/>
                    </a:lnTo>
                    <a:lnTo>
                      <a:pt x="14" y="44"/>
                    </a:lnTo>
                    <a:lnTo>
                      <a:pt x="17" y="81"/>
                    </a:lnTo>
                    <a:lnTo>
                      <a:pt x="11" y="99"/>
                    </a:lnTo>
                    <a:lnTo>
                      <a:pt x="11" y="116"/>
                    </a:lnTo>
                    <a:lnTo>
                      <a:pt x="0" y="136"/>
                    </a:lnTo>
                    <a:lnTo>
                      <a:pt x="21" y="152"/>
                    </a:lnTo>
                    <a:lnTo>
                      <a:pt x="45" y="136"/>
                    </a:lnTo>
                    <a:lnTo>
                      <a:pt x="39" y="113"/>
                    </a:lnTo>
                    <a:lnTo>
                      <a:pt x="33" y="95"/>
                    </a:lnTo>
                    <a:cubicBezTo>
                      <a:pt x="35" y="96"/>
                      <a:pt x="47" y="89"/>
                      <a:pt x="51" y="101"/>
                    </a:cubicBezTo>
                    <a:cubicBezTo>
                      <a:pt x="55" y="113"/>
                      <a:pt x="55" y="153"/>
                      <a:pt x="60" y="165"/>
                    </a:cubicBezTo>
                    <a:lnTo>
                      <a:pt x="80" y="173"/>
                    </a:lnTo>
                    <a:lnTo>
                      <a:pt x="93" y="164"/>
                    </a:lnTo>
                    <a:lnTo>
                      <a:pt x="116" y="167"/>
                    </a:lnTo>
                    <a:lnTo>
                      <a:pt x="138" y="18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40"/>
              <p:cNvSpPr>
                <a:spLocks/>
              </p:cNvSpPr>
              <p:nvPr/>
            </p:nvSpPr>
            <p:spPr bwMode="auto">
              <a:xfrm>
                <a:off x="1424" y="2179"/>
                <a:ext cx="63" cy="98"/>
              </a:xfrm>
              <a:custGeom>
                <a:avLst/>
                <a:gdLst/>
                <a:ahLst/>
                <a:cxnLst>
                  <a:cxn ang="0">
                    <a:pos x="63" y="12"/>
                  </a:cxn>
                  <a:cxn ang="0">
                    <a:pos x="39" y="0"/>
                  </a:cxn>
                  <a:cxn ang="0">
                    <a:pos x="12" y="20"/>
                  </a:cxn>
                  <a:cxn ang="0">
                    <a:pos x="5" y="68"/>
                  </a:cxn>
                  <a:cxn ang="0">
                    <a:pos x="0" y="98"/>
                  </a:cxn>
                  <a:cxn ang="0">
                    <a:pos x="43" y="98"/>
                  </a:cxn>
                  <a:cxn ang="0">
                    <a:pos x="48" y="62"/>
                  </a:cxn>
                  <a:cxn ang="0">
                    <a:pos x="61" y="47"/>
                  </a:cxn>
                  <a:cxn ang="0">
                    <a:pos x="63" y="12"/>
                  </a:cxn>
                </a:cxnLst>
                <a:rect l="0" t="0" r="r" b="b"/>
                <a:pathLst>
                  <a:path w="63" h="98">
                    <a:moveTo>
                      <a:pt x="63" y="12"/>
                    </a:moveTo>
                    <a:lnTo>
                      <a:pt x="39" y="0"/>
                    </a:lnTo>
                    <a:lnTo>
                      <a:pt x="12" y="20"/>
                    </a:lnTo>
                    <a:lnTo>
                      <a:pt x="5" y="68"/>
                    </a:lnTo>
                    <a:lnTo>
                      <a:pt x="0" y="98"/>
                    </a:lnTo>
                    <a:lnTo>
                      <a:pt x="43" y="98"/>
                    </a:lnTo>
                    <a:lnTo>
                      <a:pt x="48" y="62"/>
                    </a:lnTo>
                    <a:lnTo>
                      <a:pt x="61" y="47"/>
                    </a:lnTo>
                    <a:lnTo>
                      <a:pt x="63" y="1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41"/>
              <p:cNvSpPr>
                <a:spLocks/>
              </p:cNvSpPr>
              <p:nvPr/>
            </p:nvSpPr>
            <p:spPr bwMode="auto">
              <a:xfrm>
                <a:off x="1437" y="2584"/>
                <a:ext cx="129" cy="131"/>
              </a:xfrm>
              <a:custGeom>
                <a:avLst/>
                <a:gdLst/>
                <a:ahLst/>
                <a:cxnLst>
                  <a:cxn ang="0">
                    <a:pos x="72" y="131"/>
                  </a:cxn>
                  <a:cxn ang="0">
                    <a:pos x="54" y="113"/>
                  </a:cxn>
                  <a:cxn ang="0">
                    <a:pos x="30" y="86"/>
                  </a:cxn>
                  <a:cxn ang="0">
                    <a:pos x="15" y="68"/>
                  </a:cxn>
                  <a:cxn ang="0">
                    <a:pos x="11" y="48"/>
                  </a:cxn>
                  <a:cxn ang="0">
                    <a:pos x="0" y="17"/>
                  </a:cxn>
                  <a:cxn ang="0">
                    <a:pos x="21" y="0"/>
                  </a:cxn>
                  <a:cxn ang="0">
                    <a:pos x="39" y="26"/>
                  </a:cxn>
                  <a:cxn ang="0">
                    <a:pos x="57" y="41"/>
                  </a:cxn>
                  <a:cxn ang="0">
                    <a:pos x="77" y="38"/>
                  </a:cxn>
                  <a:cxn ang="0">
                    <a:pos x="98" y="54"/>
                  </a:cxn>
                  <a:cxn ang="0">
                    <a:pos x="120" y="56"/>
                  </a:cxn>
                  <a:cxn ang="0">
                    <a:pos x="120" y="75"/>
                  </a:cxn>
                  <a:cxn ang="0">
                    <a:pos x="129" y="104"/>
                  </a:cxn>
                  <a:cxn ang="0">
                    <a:pos x="86" y="89"/>
                  </a:cxn>
                  <a:cxn ang="0">
                    <a:pos x="71" y="105"/>
                  </a:cxn>
                  <a:cxn ang="0">
                    <a:pos x="81" y="117"/>
                  </a:cxn>
                  <a:cxn ang="0">
                    <a:pos x="72" y="131"/>
                  </a:cxn>
                </a:cxnLst>
                <a:rect l="0" t="0" r="r" b="b"/>
                <a:pathLst>
                  <a:path w="129" h="131">
                    <a:moveTo>
                      <a:pt x="72" y="131"/>
                    </a:moveTo>
                    <a:lnTo>
                      <a:pt x="54" y="113"/>
                    </a:lnTo>
                    <a:lnTo>
                      <a:pt x="30" y="86"/>
                    </a:lnTo>
                    <a:lnTo>
                      <a:pt x="15" y="68"/>
                    </a:lnTo>
                    <a:lnTo>
                      <a:pt x="11" y="48"/>
                    </a:lnTo>
                    <a:lnTo>
                      <a:pt x="0" y="17"/>
                    </a:lnTo>
                    <a:lnTo>
                      <a:pt x="21" y="0"/>
                    </a:lnTo>
                    <a:lnTo>
                      <a:pt x="39" y="26"/>
                    </a:lnTo>
                    <a:lnTo>
                      <a:pt x="57" y="41"/>
                    </a:lnTo>
                    <a:lnTo>
                      <a:pt x="77" y="38"/>
                    </a:lnTo>
                    <a:lnTo>
                      <a:pt x="98" y="54"/>
                    </a:lnTo>
                    <a:lnTo>
                      <a:pt x="120" y="56"/>
                    </a:lnTo>
                    <a:lnTo>
                      <a:pt x="120" y="75"/>
                    </a:lnTo>
                    <a:lnTo>
                      <a:pt x="129" y="104"/>
                    </a:lnTo>
                    <a:lnTo>
                      <a:pt x="86" y="89"/>
                    </a:lnTo>
                    <a:lnTo>
                      <a:pt x="71" y="105"/>
                    </a:lnTo>
                    <a:lnTo>
                      <a:pt x="81" y="117"/>
                    </a:lnTo>
                    <a:lnTo>
                      <a:pt x="72" y="1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Freeform 42"/>
              <p:cNvSpPr>
                <a:spLocks/>
              </p:cNvSpPr>
              <p:nvPr/>
            </p:nvSpPr>
            <p:spPr bwMode="auto">
              <a:xfrm>
                <a:off x="2426" y="3583"/>
                <a:ext cx="981" cy="333"/>
              </a:xfrm>
              <a:custGeom>
                <a:avLst/>
                <a:gdLst/>
                <a:ahLst/>
                <a:cxnLst>
                  <a:cxn ang="0">
                    <a:pos x="0" y="802"/>
                  </a:cxn>
                  <a:cxn ang="0">
                    <a:pos x="76" y="268"/>
                  </a:cxn>
                  <a:cxn ang="0">
                    <a:pos x="217" y="345"/>
                  </a:cxn>
                  <a:cxn ang="0">
                    <a:pos x="376" y="390"/>
                  </a:cxn>
                  <a:cxn ang="0">
                    <a:pos x="349" y="25"/>
                  </a:cxn>
                  <a:cxn ang="0">
                    <a:pos x="481" y="267"/>
                  </a:cxn>
                  <a:cxn ang="0">
                    <a:pos x="822" y="360"/>
                  </a:cxn>
                  <a:cxn ang="0">
                    <a:pos x="1011" y="226"/>
                  </a:cxn>
                  <a:cxn ang="0">
                    <a:pos x="1230" y="297"/>
                  </a:cxn>
                  <a:cxn ang="0">
                    <a:pos x="1008" y="400"/>
                  </a:cxn>
                  <a:cxn ang="0">
                    <a:pos x="1281" y="466"/>
                  </a:cxn>
                  <a:cxn ang="0">
                    <a:pos x="1321" y="658"/>
                  </a:cxn>
                  <a:cxn ang="0">
                    <a:pos x="1464" y="699"/>
                  </a:cxn>
                  <a:cxn ang="0">
                    <a:pos x="1894" y="631"/>
                  </a:cxn>
                  <a:cxn ang="0">
                    <a:pos x="2305" y="600"/>
                  </a:cxn>
                  <a:cxn ang="0">
                    <a:pos x="2691" y="610"/>
                  </a:cxn>
                  <a:cxn ang="0">
                    <a:pos x="2914" y="753"/>
                  </a:cxn>
                  <a:cxn ang="0">
                    <a:pos x="3382" y="840"/>
                  </a:cxn>
                  <a:cxn ang="0">
                    <a:pos x="3706" y="790"/>
                  </a:cxn>
                  <a:cxn ang="0">
                    <a:pos x="3907" y="717"/>
                  </a:cxn>
                  <a:cxn ang="0">
                    <a:pos x="3931" y="1021"/>
                  </a:cxn>
                  <a:cxn ang="0">
                    <a:pos x="3978" y="1195"/>
                  </a:cxn>
                  <a:cxn ang="0">
                    <a:pos x="4188" y="1113"/>
                  </a:cxn>
                  <a:cxn ang="0">
                    <a:pos x="4321" y="873"/>
                  </a:cxn>
                  <a:cxn ang="0">
                    <a:pos x="4876" y="822"/>
                  </a:cxn>
                  <a:cxn ang="0">
                    <a:pos x="4807" y="1392"/>
                  </a:cxn>
                  <a:cxn ang="0">
                    <a:pos x="3631" y="1488"/>
                  </a:cxn>
                  <a:cxn ang="0">
                    <a:pos x="3178" y="1533"/>
                  </a:cxn>
                  <a:cxn ang="0">
                    <a:pos x="2811" y="1636"/>
                  </a:cxn>
                  <a:cxn ang="0">
                    <a:pos x="2359" y="1588"/>
                  </a:cxn>
                  <a:cxn ang="0">
                    <a:pos x="2182" y="1609"/>
                  </a:cxn>
                  <a:cxn ang="0">
                    <a:pos x="2113" y="1263"/>
                  </a:cxn>
                  <a:cxn ang="0">
                    <a:pos x="1773" y="1171"/>
                  </a:cxn>
                  <a:cxn ang="0">
                    <a:pos x="1351" y="1047"/>
                  </a:cxn>
                  <a:cxn ang="0">
                    <a:pos x="979" y="1051"/>
                  </a:cxn>
                  <a:cxn ang="0">
                    <a:pos x="637" y="975"/>
                  </a:cxn>
                  <a:cxn ang="0">
                    <a:pos x="141" y="987"/>
                  </a:cxn>
                </a:cxnLst>
                <a:rect l="0" t="0" r="r" b="b"/>
                <a:pathLst>
                  <a:path w="4905" h="1666">
                    <a:moveTo>
                      <a:pt x="141" y="987"/>
                    </a:moveTo>
                    <a:lnTo>
                      <a:pt x="0" y="802"/>
                    </a:lnTo>
                    <a:lnTo>
                      <a:pt x="75" y="504"/>
                    </a:lnTo>
                    <a:lnTo>
                      <a:pt x="76" y="268"/>
                    </a:lnTo>
                    <a:lnTo>
                      <a:pt x="151" y="147"/>
                    </a:lnTo>
                    <a:lnTo>
                      <a:pt x="217" y="345"/>
                    </a:lnTo>
                    <a:lnTo>
                      <a:pt x="276" y="400"/>
                    </a:lnTo>
                    <a:lnTo>
                      <a:pt x="376" y="390"/>
                    </a:lnTo>
                    <a:lnTo>
                      <a:pt x="322" y="195"/>
                    </a:lnTo>
                    <a:lnTo>
                      <a:pt x="349" y="25"/>
                    </a:lnTo>
                    <a:lnTo>
                      <a:pt x="465" y="0"/>
                    </a:lnTo>
                    <a:lnTo>
                      <a:pt x="481" y="267"/>
                    </a:lnTo>
                    <a:lnTo>
                      <a:pt x="558" y="346"/>
                    </a:lnTo>
                    <a:lnTo>
                      <a:pt x="822" y="360"/>
                    </a:lnTo>
                    <a:lnTo>
                      <a:pt x="967" y="315"/>
                    </a:lnTo>
                    <a:lnTo>
                      <a:pt x="1011" y="226"/>
                    </a:lnTo>
                    <a:lnTo>
                      <a:pt x="1174" y="205"/>
                    </a:lnTo>
                    <a:lnTo>
                      <a:pt x="1230" y="297"/>
                    </a:lnTo>
                    <a:lnTo>
                      <a:pt x="1173" y="387"/>
                    </a:lnTo>
                    <a:lnTo>
                      <a:pt x="1008" y="400"/>
                    </a:lnTo>
                    <a:lnTo>
                      <a:pt x="1191" y="511"/>
                    </a:lnTo>
                    <a:lnTo>
                      <a:pt x="1281" y="466"/>
                    </a:lnTo>
                    <a:lnTo>
                      <a:pt x="1311" y="492"/>
                    </a:lnTo>
                    <a:lnTo>
                      <a:pt x="1321" y="658"/>
                    </a:lnTo>
                    <a:lnTo>
                      <a:pt x="1395" y="721"/>
                    </a:lnTo>
                    <a:lnTo>
                      <a:pt x="1464" y="699"/>
                    </a:lnTo>
                    <a:lnTo>
                      <a:pt x="1741" y="687"/>
                    </a:lnTo>
                    <a:lnTo>
                      <a:pt x="1894" y="631"/>
                    </a:lnTo>
                    <a:lnTo>
                      <a:pt x="2191" y="580"/>
                    </a:lnTo>
                    <a:lnTo>
                      <a:pt x="2305" y="600"/>
                    </a:lnTo>
                    <a:lnTo>
                      <a:pt x="2491" y="601"/>
                    </a:lnTo>
                    <a:lnTo>
                      <a:pt x="2691" y="610"/>
                    </a:lnTo>
                    <a:lnTo>
                      <a:pt x="2737" y="721"/>
                    </a:lnTo>
                    <a:lnTo>
                      <a:pt x="2914" y="753"/>
                    </a:lnTo>
                    <a:lnTo>
                      <a:pt x="3291" y="736"/>
                    </a:lnTo>
                    <a:lnTo>
                      <a:pt x="3382" y="840"/>
                    </a:lnTo>
                    <a:lnTo>
                      <a:pt x="3547" y="826"/>
                    </a:lnTo>
                    <a:lnTo>
                      <a:pt x="3706" y="790"/>
                    </a:lnTo>
                    <a:lnTo>
                      <a:pt x="3786" y="702"/>
                    </a:lnTo>
                    <a:lnTo>
                      <a:pt x="3907" y="717"/>
                    </a:lnTo>
                    <a:lnTo>
                      <a:pt x="3907" y="871"/>
                    </a:lnTo>
                    <a:lnTo>
                      <a:pt x="3931" y="1021"/>
                    </a:lnTo>
                    <a:lnTo>
                      <a:pt x="3901" y="1170"/>
                    </a:lnTo>
                    <a:lnTo>
                      <a:pt x="3978" y="1195"/>
                    </a:lnTo>
                    <a:lnTo>
                      <a:pt x="4059" y="1210"/>
                    </a:lnTo>
                    <a:lnTo>
                      <a:pt x="4188" y="1113"/>
                    </a:lnTo>
                    <a:lnTo>
                      <a:pt x="4311" y="1032"/>
                    </a:lnTo>
                    <a:lnTo>
                      <a:pt x="4321" y="873"/>
                    </a:lnTo>
                    <a:lnTo>
                      <a:pt x="4540" y="1032"/>
                    </a:lnTo>
                    <a:lnTo>
                      <a:pt x="4876" y="822"/>
                    </a:lnTo>
                    <a:lnTo>
                      <a:pt x="4905" y="1200"/>
                    </a:lnTo>
                    <a:lnTo>
                      <a:pt x="4807" y="1392"/>
                    </a:lnTo>
                    <a:lnTo>
                      <a:pt x="3951" y="1464"/>
                    </a:lnTo>
                    <a:lnTo>
                      <a:pt x="3631" y="1488"/>
                    </a:lnTo>
                    <a:lnTo>
                      <a:pt x="3319" y="1495"/>
                    </a:lnTo>
                    <a:lnTo>
                      <a:pt x="3178" y="1533"/>
                    </a:lnTo>
                    <a:lnTo>
                      <a:pt x="2926" y="1572"/>
                    </a:lnTo>
                    <a:lnTo>
                      <a:pt x="2811" y="1636"/>
                    </a:lnTo>
                    <a:lnTo>
                      <a:pt x="2466" y="1650"/>
                    </a:lnTo>
                    <a:lnTo>
                      <a:pt x="2359" y="1588"/>
                    </a:lnTo>
                    <a:lnTo>
                      <a:pt x="2271" y="1666"/>
                    </a:lnTo>
                    <a:lnTo>
                      <a:pt x="2182" y="1609"/>
                    </a:lnTo>
                    <a:lnTo>
                      <a:pt x="2191" y="1420"/>
                    </a:lnTo>
                    <a:lnTo>
                      <a:pt x="2113" y="1263"/>
                    </a:lnTo>
                    <a:lnTo>
                      <a:pt x="1881" y="1291"/>
                    </a:lnTo>
                    <a:lnTo>
                      <a:pt x="1773" y="1171"/>
                    </a:lnTo>
                    <a:lnTo>
                      <a:pt x="1579" y="1138"/>
                    </a:lnTo>
                    <a:lnTo>
                      <a:pt x="1351" y="1047"/>
                    </a:lnTo>
                    <a:lnTo>
                      <a:pt x="1141" y="1030"/>
                    </a:lnTo>
                    <a:lnTo>
                      <a:pt x="979" y="1051"/>
                    </a:lnTo>
                    <a:lnTo>
                      <a:pt x="850" y="1017"/>
                    </a:lnTo>
                    <a:lnTo>
                      <a:pt x="637" y="975"/>
                    </a:lnTo>
                    <a:lnTo>
                      <a:pt x="457" y="960"/>
                    </a:lnTo>
                    <a:lnTo>
                      <a:pt x="141" y="9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43"/>
              <p:cNvSpPr>
                <a:spLocks/>
              </p:cNvSpPr>
              <p:nvPr/>
            </p:nvSpPr>
            <p:spPr bwMode="auto">
              <a:xfrm>
                <a:off x="2204" y="3270"/>
                <a:ext cx="88" cy="111"/>
              </a:xfrm>
              <a:custGeom>
                <a:avLst/>
                <a:gdLst/>
                <a:ahLst/>
                <a:cxnLst>
                  <a:cxn ang="0">
                    <a:pos x="41" y="111"/>
                  </a:cxn>
                  <a:cxn ang="0">
                    <a:pos x="13" y="82"/>
                  </a:cxn>
                  <a:cxn ang="0">
                    <a:pos x="16" y="52"/>
                  </a:cxn>
                  <a:cxn ang="0">
                    <a:pos x="0" y="27"/>
                  </a:cxn>
                  <a:cxn ang="0">
                    <a:pos x="19" y="0"/>
                  </a:cxn>
                  <a:cxn ang="0">
                    <a:pos x="34" y="18"/>
                  </a:cxn>
                  <a:cxn ang="0">
                    <a:pos x="51" y="43"/>
                  </a:cxn>
                  <a:cxn ang="0">
                    <a:pos x="78" y="60"/>
                  </a:cxn>
                  <a:cxn ang="0">
                    <a:pos x="88" y="75"/>
                  </a:cxn>
                  <a:cxn ang="0">
                    <a:pos x="58" y="78"/>
                  </a:cxn>
                  <a:cxn ang="0">
                    <a:pos x="67" y="111"/>
                  </a:cxn>
                  <a:cxn ang="0">
                    <a:pos x="41" y="111"/>
                  </a:cxn>
                </a:cxnLst>
                <a:rect l="0" t="0" r="r" b="b"/>
                <a:pathLst>
                  <a:path w="88" h="111">
                    <a:moveTo>
                      <a:pt x="41" y="111"/>
                    </a:moveTo>
                    <a:lnTo>
                      <a:pt x="13" y="82"/>
                    </a:lnTo>
                    <a:lnTo>
                      <a:pt x="16" y="52"/>
                    </a:lnTo>
                    <a:lnTo>
                      <a:pt x="0" y="27"/>
                    </a:lnTo>
                    <a:lnTo>
                      <a:pt x="19" y="0"/>
                    </a:lnTo>
                    <a:lnTo>
                      <a:pt x="34" y="18"/>
                    </a:lnTo>
                    <a:lnTo>
                      <a:pt x="51" y="43"/>
                    </a:lnTo>
                    <a:lnTo>
                      <a:pt x="78" y="60"/>
                    </a:lnTo>
                    <a:lnTo>
                      <a:pt x="88" y="75"/>
                    </a:lnTo>
                    <a:lnTo>
                      <a:pt x="58" y="78"/>
                    </a:lnTo>
                    <a:lnTo>
                      <a:pt x="67" y="111"/>
                    </a:lnTo>
                    <a:lnTo>
                      <a:pt x="41" y="11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Freeform 44"/>
              <p:cNvSpPr>
                <a:spLocks/>
              </p:cNvSpPr>
              <p:nvPr/>
            </p:nvSpPr>
            <p:spPr bwMode="auto">
              <a:xfrm>
                <a:off x="3480" y="2644"/>
                <a:ext cx="168" cy="87"/>
              </a:xfrm>
              <a:custGeom>
                <a:avLst/>
                <a:gdLst/>
                <a:ahLst/>
                <a:cxnLst>
                  <a:cxn ang="0">
                    <a:pos x="98" y="87"/>
                  </a:cxn>
                  <a:cxn ang="0">
                    <a:pos x="57" y="48"/>
                  </a:cxn>
                  <a:cxn ang="0">
                    <a:pos x="35" y="51"/>
                  </a:cxn>
                  <a:cxn ang="0">
                    <a:pos x="9" y="65"/>
                  </a:cxn>
                  <a:cxn ang="0">
                    <a:pos x="0" y="38"/>
                  </a:cxn>
                  <a:cxn ang="0">
                    <a:pos x="39" y="3"/>
                  </a:cxn>
                  <a:cxn ang="0">
                    <a:pos x="74" y="0"/>
                  </a:cxn>
                  <a:cxn ang="0">
                    <a:pos x="80" y="11"/>
                  </a:cxn>
                  <a:cxn ang="0">
                    <a:pos x="101" y="3"/>
                  </a:cxn>
                  <a:cxn ang="0">
                    <a:pos x="131" y="21"/>
                  </a:cxn>
                  <a:cxn ang="0">
                    <a:pos x="168" y="24"/>
                  </a:cxn>
                  <a:cxn ang="0">
                    <a:pos x="144" y="50"/>
                  </a:cxn>
                  <a:cxn ang="0">
                    <a:pos x="98" y="87"/>
                  </a:cxn>
                </a:cxnLst>
                <a:rect l="0" t="0" r="r" b="b"/>
                <a:pathLst>
                  <a:path w="168" h="87">
                    <a:moveTo>
                      <a:pt x="98" y="87"/>
                    </a:moveTo>
                    <a:lnTo>
                      <a:pt x="57" y="48"/>
                    </a:lnTo>
                    <a:lnTo>
                      <a:pt x="35" y="51"/>
                    </a:lnTo>
                    <a:lnTo>
                      <a:pt x="9" y="65"/>
                    </a:lnTo>
                    <a:lnTo>
                      <a:pt x="0" y="38"/>
                    </a:lnTo>
                    <a:lnTo>
                      <a:pt x="39" y="3"/>
                    </a:lnTo>
                    <a:lnTo>
                      <a:pt x="74" y="0"/>
                    </a:lnTo>
                    <a:lnTo>
                      <a:pt x="80" y="11"/>
                    </a:lnTo>
                    <a:lnTo>
                      <a:pt x="101" y="3"/>
                    </a:lnTo>
                    <a:lnTo>
                      <a:pt x="131" y="21"/>
                    </a:lnTo>
                    <a:lnTo>
                      <a:pt x="168" y="24"/>
                    </a:lnTo>
                    <a:lnTo>
                      <a:pt x="144" y="50"/>
                    </a:lnTo>
                    <a:lnTo>
                      <a:pt x="98" y="8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45"/>
              <p:cNvSpPr>
                <a:spLocks/>
              </p:cNvSpPr>
              <p:nvPr/>
            </p:nvSpPr>
            <p:spPr bwMode="auto">
              <a:xfrm>
                <a:off x="3278" y="2707"/>
                <a:ext cx="133" cy="84"/>
              </a:xfrm>
              <a:custGeom>
                <a:avLst/>
                <a:gdLst/>
                <a:ahLst/>
                <a:cxnLst>
                  <a:cxn ang="0">
                    <a:pos x="10" y="84"/>
                  </a:cxn>
                  <a:cxn ang="0">
                    <a:pos x="0" y="63"/>
                  </a:cxn>
                  <a:cxn ang="0">
                    <a:pos x="34" y="21"/>
                  </a:cxn>
                  <a:cxn ang="0">
                    <a:pos x="81" y="21"/>
                  </a:cxn>
                  <a:cxn ang="0">
                    <a:pos x="106" y="0"/>
                  </a:cxn>
                  <a:cxn ang="0">
                    <a:pos x="133" y="0"/>
                  </a:cxn>
                  <a:cxn ang="0">
                    <a:pos x="112" y="26"/>
                  </a:cxn>
                  <a:cxn ang="0">
                    <a:pos x="101" y="39"/>
                  </a:cxn>
                  <a:cxn ang="0">
                    <a:pos x="75" y="57"/>
                  </a:cxn>
                  <a:cxn ang="0">
                    <a:pos x="49" y="56"/>
                  </a:cxn>
                  <a:cxn ang="0">
                    <a:pos x="10" y="84"/>
                  </a:cxn>
                </a:cxnLst>
                <a:rect l="0" t="0" r="r" b="b"/>
                <a:pathLst>
                  <a:path w="133" h="84">
                    <a:moveTo>
                      <a:pt x="10" y="84"/>
                    </a:moveTo>
                    <a:lnTo>
                      <a:pt x="0" y="63"/>
                    </a:lnTo>
                    <a:lnTo>
                      <a:pt x="34" y="21"/>
                    </a:lnTo>
                    <a:lnTo>
                      <a:pt x="81" y="21"/>
                    </a:lnTo>
                    <a:lnTo>
                      <a:pt x="106" y="0"/>
                    </a:lnTo>
                    <a:lnTo>
                      <a:pt x="133" y="0"/>
                    </a:lnTo>
                    <a:lnTo>
                      <a:pt x="112" y="26"/>
                    </a:lnTo>
                    <a:lnTo>
                      <a:pt x="101" y="39"/>
                    </a:lnTo>
                    <a:lnTo>
                      <a:pt x="75" y="57"/>
                    </a:lnTo>
                    <a:lnTo>
                      <a:pt x="49" y="56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46"/>
              <p:cNvSpPr>
                <a:spLocks/>
              </p:cNvSpPr>
              <p:nvPr/>
            </p:nvSpPr>
            <p:spPr bwMode="auto">
              <a:xfrm>
                <a:off x="3888" y="3234"/>
                <a:ext cx="194" cy="238"/>
              </a:xfrm>
              <a:custGeom>
                <a:avLst/>
                <a:gdLst/>
                <a:ahLst/>
                <a:cxnLst>
                  <a:cxn ang="0">
                    <a:pos x="9" y="234"/>
                  </a:cxn>
                  <a:cxn ang="0">
                    <a:pos x="44" y="238"/>
                  </a:cxn>
                  <a:cxn ang="0">
                    <a:pos x="78" y="199"/>
                  </a:cxn>
                  <a:cxn ang="0">
                    <a:pos x="87" y="180"/>
                  </a:cxn>
                  <a:cxn ang="0">
                    <a:pos x="120" y="166"/>
                  </a:cxn>
                  <a:cxn ang="0">
                    <a:pos x="143" y="169"/>
                  </a:cxn>
                  <a:cxn ang="0">
                    <a:pos x="138" y="144"/>
                  </a:cxn>
                  <a:cxn ang="0">
                    <a:pos x="138" y="124"/>
                  </a:cxn>
                  <a:cxn ang="0">
                    <a:pos x="158" y="108"/>
                  </a:cxn>
                  <a:cxn ang="0">
                    <a:pos x="194" y="0"/>
                  </a:cxn>
                  <a:cxn ang="0">
                    <a:pos x="162" y="3"/>
                  </a:cxn>
                  <a:cxn ang="0">
                    <a:pos x="116" y="22"/>
                  </a:cxn>
                  <a:cxn ang="0">
                    <a:pos x="36" y="79"/>
                  </a:cxn>
                  <a:cxn ang="0">
                    <a:pos x="26" y="109"/>
                  </a:cxn>
                  <a:cxn ang="0">
                    <a:pos x="0" y="126"/>
                  </a:cxn>
                  <a:cxn ang="0">
                    <a:pos x="21" y="162"/>
                  </a:cxn>
                  <a:cxn ang="0">
                    <a:pos x="23" y="192"/>
                  </a:cxn>
                  <a:cxn ang="0">
                    <a:pos x="9" y="234"/>
                  </a:cxn>
                </a:cxnLst>
                <a:rect l="0" t="0" r="r" b="b"/>
                <a:pathLst>
                  <a:path w="194" h="238">
                    <a:moveTo>
                      <a:pt x="9" y="234"/>
                    </a:moveTo>
                    <a:lnTo>
                      <a:pt x="44" y="238"/>
                    </a:lnTo>
                    <a:lnTo>
                      <a:pt x="78" y="199"/>
                    </a:lnTo>
                    <a:lnTo>
                      <a:pt x="87" y="180"/>
                    </a:lnTo>
                    <a:lnTo>
                      <a:pt x="120" y="166"/>
                    </a:lnTo>
                    <a:lnTo>
                      <a:pt x="143" y="169"/>
                    </a:lnTo>
                    <a:lnTo>
                      <a:pt x="138" y="144"/>
                    </a:lnTo>
                    <a:lnTo>
                      <a:pt x="138" y="124"/>
                    </a:lnTo>
                    <a:lnTo>
                      <a:pt x="158" y="108"/>
                    </a:lnTo>
                    <a:lnTo>
                      <a:pt x="194" y="0"/>
                    </a:lnTo>
                    <a:lnTo>
                      <a:pt x="162" y="3"/>
                    </a:lnTo>
                    <a:lnTo>
                      <a:pt x="116" y="22"/>
                    </a:lnTo>
                    <a:lnTo>
                      <a:pt x="36" y="79"/>
                    </a:lnTo>
                    <a:lnTo>
                      <a:pt x="26" y="109"/>
                    </a:lnTo>
                    <a:lnTo>
                      <a:pt x="0" y="126"/>
                    </a:lnTo>
                    <a:lnTo>
                      <a:pt x="21" y="162"/>
                    </a:lnTo>
                    <a:lnTo>
                      <a:pt x="23" y="192"/>
                    </a:lnTo>
                    <a:lnTo>
                      <a:pt x="9" y="23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Freeform 47"/>
              <p:cNvSpPr>
                <a:spLocks/>
              </p:cNvSpPr>
              <p:nvPr/>
            </p:nvSpPr>
            <p:spPr bwMode="auto">
              <a:xfrm>
                <a:off x="3674" y="3516"/>
                <a:ext cx="72" cy="180"/>
              </a:xfrm>
              <a:custGeom>
                <a:avLst/>
                <a:gdLst/>
                <a:ahLst/>
                <a:cxnLst>
                  <a:cxn ang="0">
                    <a:pos x="24" y="180"/>
                  </a:cxn>
                  <a:cxn ang="0">
                    <a:pos x="6" y="165"/>
                  </a:cxn>
                  <a:cxn ang="0">
                    <a:pos x="16" y="145"/>
                  </a:cxn>
                  <a:cxn ang="0">
                    <a:pos x="12" y="117"/>
                  </a:cxn>
                  <a:cxn ang="0">
                    <a:pos x="0" y="99"/>
                  </a:cxn>
                  <a:cxn ang="0">
                    <a:pos x="6" y="87"/>
                  </a:cxn>
                  <a:cxn ang="0">
                    <a:pos x="22" y="78"/>
                  </a:cxn>
                  <a:cxn ang="0">
                    <a:pos x="18" y="60"/>
                  </a:cxn>
                  <a:cxn ang="0">
                    <a:pos x="31" y="37"/>
                  </a:cxn>
                  <a:cxn ang="0">
                    <a:pos x="28" y="4"/>
                  </a:cxn>
                  <a:cxn ang="0">
                    <a:pos x="55" y="0"/>
                  </a:cxn>
                  <a:cxn ang="0">
                    <a:pos x="51" y="21"/>
                  </a:cxn>
                  <a:cxn ang="0">
                    <a:pos x="52" y="37"/>
                  </a:cxn>
                  <a:cxn ang="0">
                    <a:pos x="33" y="78"/>
                  </a:cxn>
                  <a:cxn ang="0">
                    <a:pos x="61" y="117"/>
                  </a:cxn>
                  <a:cxn ang="0">
                    <a:pos x="46" y="127"/>
                  </a:cxn>
                  <a:cxn ang="0">
                    <a:pos x="66" y="133"/>
                  </a:cxn>
                  <a:cxn ang="0">
                    <a:pos x="72" y="148"/>
                  </a:cxn>
                  <a:cxn ang="0">
                    <a:pos x="48" y="150"/>
                  </a:cxn>
                  <a:cxn ang="0">
                    <a:pos x="40" y="172"/>
                  </a:cxn>
                  <a:cxn ang="0">
                    <a:pos x="24" y="180"/>
                  </a:cxn>
                </a:cxnLst>
                <a:rect l="0" t="0" r="r" b="b"/>
                <a:pathLst>
                  <a:path w="72" h="180">
                    <a:moveTo>
                      <a:pt x="24" y="180"/>
                    </a:moveTo>
                    <a:lnTo>
                      <a:pt x="6" y="165"/>
                    </a:lnTo>
                    <a:lnTo>
                      <a:pt x="16" y="145"/>
                    </a:lnTo>
                    <a:lnTo>
                      <a:pt x="12" y="117"/>
                    </a:lnTo>
                    <a:lnTo>
                      <a:pt x="0" y="99"/>
                    </a:lnTo>
                    <a:lnTo>
                      <a:pt x="6" y="87"/>
                    </a:lnTo>
                    <a:lnTo>
                      <a:pt x="22" y="78"/>
                    </a:lnTo>
                    <a:lnTo>
                      <a:pt x="18" y="60"/>
                    </a:lnTo>
                    <a:lnTo>
                      <a:pt x="31" y="37"/>
                    </a:lnTo>
                    <a:lnTo>
                      <a:pt x="28" y="4"/>
                    </a:lnTo>
                    <a:lnTo>
                      <a:pt x="55" y="0"/>
                    </a:lnTo>
                    <a:lnTo>
                      <a:pt x="51" y="21"/>
                    </a:lnTo>
                    <a:lnTo>
                      <a:pt x="52" y="37"/>
                    </a:lnTo>
                    <a:lnTo>
                      <a:pt x="33" y="78"/>
                    </a:lnTo>
                    <a:lnTo>
                      <a:pt x="61" y="117"/>
                    </a:lnTo>
                    <a:lnTo>
                      <a:pt x="46" y="127"/>
                    </a:lnTo>
                    <a:lnTo>
                      <a:pt x="66" y="133"/>
                    </a:lnTo>
                    <a:lnTo>
                      <a:pt x="72" y="148"/>
                    </a:lnTo>
                    <a:lnTo>
                      <a:pt x="48" y="150"/>
                    </a:lnTo>
                    <a:lnTo>
                      <a:pt x="40" y="172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Freeform 48"/>
              <p:cNvSpPr>
                <a:spLocks/>
              </p:cNvSpPr>
              <p:nvPr/>
            </p:nvSpPr>
            <p:spPr bwMode="auto">
              <a:xfrm>
                <a:off x="3615" y="3040"/>
                <a:ext cx="153" cy="105"/>
              </a:xfrm>
              <a:custGeom>
                <a:avLst/>
                <a:gdLst/>
                <a:ahLst/>
                <a:cxnLst>
                  <a:cxn ang="0">
                    <a:pos x="153" y="23"/>
                  </a:cxn>
                  <a:cxn ang="0">
                    <a:pos x="120" y="0"/>
                  </a:cxn>
                  <a:cxn ang="0">
                    <a:pos x="87" y="12"/>
                  </a:cxn>
                  <a:cxn ang="0">
                    <a:pos x="41" y="36"/>
                  </a:cxn>
                  <a:cxn ang="0">
                    <a:pos x="26" y="54"/>
                  </a:cxn>
                  <a:cxn ang="0">
                    <a:pos x="6" y="62"/>
                  </a:cxn>
                  <a:cxn ang="0">
                    <a:pos x="0" y="72"/>
                  </a:cxn>
                  <a:cxn ang="0">
                    <a:pos x="0" y="96"/>
                  </a:cxn>
                  <a:cxn ang="0">
                    <a:pos x="15" y="105"/>
                  </a:cxn>
                  <a:cxn ang="0">
                    <a:pos x="18" y="84"/>
                  </a:cxn>
                  <a:cxn ang="0">
                    <a:pos x="42" y="62"/>
                  </a:cxn>
                  <a:cxn ang="0">
                    <a:pos x="71" y="72"/>
                  </a:cxn>
                  <a:cxn ang="0">
                    <a:pos x="77" y="57"/>
                  </a:cxn>
                  <a:cxn ang="0">
                    <a:pos x="104" y="39"/>
                  </a:cxn>
                  <a:cxn ang="0">
                    <a:pos x="153" y="23"/>
                  </a:cxn>
                </a:cxnLst>
                <a:rect l="0" t="0" r="r" b="b"/>
                <a:pathLst>
                  <a:path w="153" h="105">
                    <a:moveTo>
                      <a:pt x="153" y="23"/>
                    </a:moveTo>
                    <a:lnTo>
                      <a:pt x="120" y="0"/>
                    </a:lnTo>
                    <a:lnTo>
                      <a:pt x="87" y="12"/>
                    </a:lnTo>
                    <a:lnTo>
                      <a:pt x="41" y="36"/>
                    </a:lnTo>
                    <a:lnTo>
                      <a:pt x="26" y="54"/>
                    </a:lnTo>
                    <a:lnTo>
                      <a:pt x="6" y="62"/>
                    </a:lnTo>
                    <a:lnTo>
                      <a:pt x="0" y="72"/>
                    </a:lnTo>
                    <a:lnTo>
                      <a:pt x="0" y="96"/>
                    </a:lnTo>
                    <a:lnTo>
                      <a:pt x="15" y="105"/>
                    </a:lnTo>
                    <a:lnTo>
                      <a:pt x="18" y="84"/>
                    </a:lnTo>
                    <a:lnTo>
                      <a:pt x="42" y="62"/>
                    </a:lnTo>
                    <a:lnTo>
                      <a:pt x="71" y="72"/>
                    </a:lnTo>
                    <a:lnTo>
                      <a:pt x="77" y="57"/>
                    </a:lnTo>
                    <a:lnTo>
                      <a:pt x="104" y="39"/>
                    </a:lnTo>
                    <a:lnTo>
                      <a:pt x="153" y="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49"/>
              <p:cNvSpPr>
                <a:spLocks/>
              </p:cNvSpPr>
              <p:nvPr/>
            </p:nvSpPr>
            <p:spPr bwMode="auto">
              <a:xfrm>
                <a:off x="3683" y="3163"/>
                <a:ext cx="42" cy="38"/>
              </a:xfrm>
              <a:custGeom>
                <a:avLst/>
                <a:gdLst/>
                <a:ahLst/>
                <a:cxnLst>
                  <a:cxn ang="0">
                    <a:pos x="13" y="37"/>
                  </a:cxn>
                  <a:cxn ang="0">
                    <a:pos x="0" y="14"/>
                  </a:cxn>
                  <a:cxn ang="0">
                    <a:pos x="16" y="0"/>
                  </a:cxn>
                  <a:cxn ang="0">
                    <a:pos x="34" y="6"/>
                  </a:cxn>
                  <a:cxn ang="0">
                    <a:pos x="42" y="29"/>
                  </a:cxn>
                  <a:cxn ang="0">
                    <a:pos x="33" y="38"/>
                  </a:cxn>
                  <a:cxn ang="0">
                    <a:pos x="13" y="37"/>
                  </a:cxn>
                </a:cxnLst>
                <a:rect l="0" t="0" r="r" b="b"/>
                <a:pathLst>
                  <a:path w="42" h="38">
                    <a:moveTo>
                      <a:pt x="13" y="37"/>
                    </a:moveTo>
                    <a:lnTo>
                      <a:pt x="0" y="14"/>
                    </a:lnTo>
                    <a:lnTo>
                      <a:pt x="16" y="0"/>
                    </a:lnTo>
                    <a:lnTo>
                      <a:pt x="34" y="6"/>
                    </a:lnTo>
                    <a:lnTo>
                      <a:pt x="42" y="29"/>
                    </a:lnTo>
                    <a:lnTo>
                      <a:pt x="33" y="38"/>
                    </a:lnTo>
                    <a:lnTo>
                      <a:pt x="13" y="3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Freeform 50"/>
              <p:cNvSpPr>
                <a:spLocks/>
              </p:cNvSpPr>
              <p:nvPr/>
            </p:nvSpPr>
            <p:spPr bwMode="auto">
              <a:xfrm>
                <a:off x="3600" y="2968"/>
                <a:ext cx="62" cy="69"/>
              </a:xfrm>
              <a:custGeom>
                <a:avLst/>
                <a:gdLst/>
                <a:ahLst/>
                <a:cxnLst>
                  <a:cxn ang="0">
                    <a:pos x="19" y="68"/>
                  </a:cxn>
                  <a:cxn ang="0">
                    <a:pos x="6" y="45"/>
                  </a:cxn>
                  <a:cxn ang="0">
                    <a:pos x="20" y="26"/>
                  </a:cxn>
                  <a:cxn ang="0">
                    <a:pos x="0" y="0"/>
                  </a:cxn>
                  <a:cxn ang="0">
                    <a:pos x="26" y="5"/>
                  </a:cxn>
                  <a:cxn ang="0">
                    <a:pos x="41" y="24"/>
                  </a:cxn>
                  <a:cxn ang="0">
                    <a:pos x="59" y="32"/>
                  </a:cxn>
                  <a:cxn ang="0">
                    <a:pos x="62" y="48"/>
                  </a:cxn>
                  <a:cxn ang="0">
                    <a:pos x="48" y="60"/>
                  </a:cxn>
                  <a:cxn ang="0">
                    <a:pos x="39" y="69"/>
                  </a:cxn>
                  <a:cxn ang="0">
                    <a:pos x="19" y="68"/>
                  </a:cxn>
                </a:cxnLst>
                <a:rect l="0" t="0" r="r" b="b"/>
                <a:pathLst>
                  <a:path w="62" h="69">
                    <a:moveTo>
                      <a:pt x="19" y="68"/>
                    </a:moveTo>
                    <a:lnTo>
                      <a:pt x="6" y="45"/>
                    </a:lnTo>
                    <a:lnTo>
                      <a:pt x="20" y="26"/>
                    </a:lnTo>
                    <a:lnTo>
                      <a:pt x="0" y="0"/>
                    </a:lnTo>
                    <a:lnTo>
                      <a:pt x="26" y="5"/>
                    </a:lnTo>
                    <a:lnTo>
                      <a:pt x="41" y="24"/>
                    </a:lnTo>
                    <a:lnTo>
                      <a:pt x="59" y="32"/>
                    </a:lnTo>
                    <a:lnTo>
                      <a:pt x="62" y="48"/>
                    </a:lnTo>
                    <a:lnTo>
                      <a:pt x="48" y="60"/>
                    </a:lnTo>
                    <a:lnTo>
                      <a:pt x="39" y="69"/>
                    </a:lnTo>
                    <a:lnTo>
                      <a:pt x="19" y="6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51"/>
              <p:cNvSpPr>
                <a:spLocks/>
              </p:cNvSpPr>
              <p:nvPr/>
            </p:nvSpPr>
            <p:spPr bwMode="auto">
              <a:xfrm>
                <a:off x="3381" y="3157"/>
                <a:ext cx="83" cy="61"/>
              </a:xfrm>
              <a:custGeom>
                <a:avLst/>
                <a:gdLst/>
                <a:ahLst/>
                <a:cxnLst>
                  <a:cxn ang="0">
                    <a:pos x="13" y="60"/>
                  </a:cxn>
                  <a:cxn ang="0">
                    <a:pos x="0" y="37"/>
                  </a:cxn>
                  <a:cxn ang="0">
                    <a:pos x="16" y="23"/>
                  </a:cxn>
                  <a:cxn ang="0">
                    <a:pos x="36" y="32"/>
                  </a:cxn>
                  <a:cxn ang="0">
                    <a:pos x="44" y="24"/>
                  </a:cxn>
                  <a:cxn ang="0">
                    <a:pos x="44" y="3"/>
                  </a:cxn>
                  <a:cxn ang="0">
                    <a:pos x="62" y="0"/>
                  </a:cxn>
                  <a:cxn ang="0">
                    <a:pos x="83" y="32"/>
                  </a:cxn>
                  <a:cxn ang="0">
                    <a:pos x="63" y="39"/>
                  </a:cxn>
                  <a:cxn ang="0">
                    <a:pos x="38" y="33"/>
                  </a:cxn>
                  <a:cxn ang="0">
                    <a:pos x="33" y="61"/>
                  </a:cxn>
                  <a:cxn ang="0">
                    <a:pos x="13" y="60"/>
                  </a:cxn>
                </a:cxnLst>
                <a:rect l="0" t="0" r="r" b="b"/>
                <a:pathLst>
                  <a:path w="83" h="61">
                    <a:moveTo>
                      <a:pt x="13" y="60"/>
                    </a:moveTo>
                    <a:lnTo>
                      <a:pt x="0" y="37"/>
                    </a:lnTo>
                    <a:lnTo>
                      <a:pt x="16" y="23"/>
                    </a:lnTo>
                    <a:lnTo>
                      <a:pt x="36" y="32"/>
                    </a:lnTo>
                    <a:lnTo>
                      <a:pt x="44" y="24"/>
                    </a:lnTo>
                    <a:lnTo>
                      <a:pt x="44" y="3"/>
                    </a:lnTo>
                    <a:lnTo>
                      <a:pt x="62" y="0"/>
                    </a:lnTo>
                    <a:lnTo>
                      <a:pt x="83" y="32"/>
                    </a:lnTo>
                    <a:lnTo>
                      <a:pt x="63" y="39"/>
                    </a:lnTo>
                    <a:lnTo>
                      <a:pt x="38" y="33"/>
                    </a:lnTo>
                    <a:lnTo>
                      <a:pt x="33" y="61"/>
                    </a:lnTo>
                    <a:lnTo>
                      <a:pt x="13" y="6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52"/>
              <p:cNvSpPr>
                <a:spLocks/>
              </p:cNvSpPr>
              <p:nvPr/>
            </p:nvSpPr>
            <p:spPr bwMode="auto">
              <a:xfrm>
                <a:off x="3913" y="3154"/>
                <a:ext cx="42" cy="54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0" y="17"/>
                  </a:cxn>
                  <a:cxn ang="0">
                    <a:pos x="19" y="0"/>
                  </a:cxn>
                  <a:cxn ang="0">
                    <a:pos x="25" y="14"/>
                  </a:cxn>
                  <a:cxn ang="0">
                    <a:pos x="37" y="9"/>
                  </a:cxn>
                  <a:cxn ang="0">
                    <a:pos x="42" y="32"/>
                  </a:cxn>
                  <a:cxn ang="0">
                    <a:pos x="31" y="54"/>
                  </a:cxn>
                  <a:cxn ang="0">
                    <a:pos x="13" y="40"/>
                  </a:cxn>
                </a:cxnLst>
                <a:rect l="0" t="0" r="r" b="b"/>
                <a:pathLst>
                  <a:path w="42" h="54">
                    <a:moveTo>
                      <a:pt x="13" y="40"/>
                    </a:moveTo>
                    <a:lnTo>
                      <a:pt x="0" y="17"/>
                    </a:lnTo>
                    <a:lnTo>
                      <a:pt x="19" y="0"/>
                    </a:lnTo>
                    <a:lnTo>
                      <a:pt x="25" y="14"/>
                    </a:lnTo>
                    <a:lnTo>
                      <a:pt x="37" y="9"/>
                    </a:lnTo>
                    <a:lnTo>
                      <a:pt x="42" y="32"/>
                    </a:lnTo>
                    <a:lnTo>
                      <a:pt x="31" y="54"/>
                    </a:lnTo>
                    <a:lnTo>
                      <a:pt x="13" y="4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53"/>
              <p:cNvSpPr>
                <a:spLocks/>
              </p:cNvSpPr>
              <p:nvPr/>
            </p:nvSpPr>
            <p:spPr bwMode="auto">
              <a:xfrm>
                <a:off x="3557" y="2917"/>
                <a:ext cx="43" cy="42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14" y="24"/>
                  </a:cxn>
                </a:cxnLst>
                <a:rect l="0" t="0" r="r" b="b"/>
                <a:pathLst>
                  <a:path w="43" h="42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Freeform 54"/>
              <p:cNvSpPr>
                <a:spLocks/>
              </p:cNvSpPr>
              <p:nvPr/>
            </p:nvSpPr>
            <p:spPr bwMode="auto">
              <a:xfrm>
                <a:off x="3744" y="3231"/>
                <a:ext cx="62" cy="42"/>
              </a:xfrm>
              <a:custGeom>
                <a:avLst/>
                <a:gdLst/>
                <a:ahLst/>
                <a:cxnLst>
                  <a:cxn ang="0">
                    <a:pos x="23" y="21"/>
                  </a:cxn>
                  <a:cxn ang="0">
                    <a:pos x="0" y="16"/>
                  </a:cxn>
                  <a:cxn ang="0">
                    <a:pos x="9" y="1"/>
                  </a:cxn>
                  <a:cxn ang="0">
                    <a:pos x="27" y="0"/>
                  </a:cxn>
                  <a:cxn ang="0">
                    <a:pos x="45" y="18"/>
                  </a:cxn>
                  <a:cxn ang="0">
                    <a:pos x="62" y="30"/>
                  </a:cxn>
                  <a:cxn ang="0">
                    <a:pos x="44" y="42"/>
                  </a:cxn>
                  <a:cxn ang="0">
                    <a:pos x="27" y="36"/>
                  </a:cxn>
                  <a:cxn ang="0">
                    <a:pos x="23" y="21"/>
                  </a:cxn>
                </a:cxnLst>
                <a:rect l="0" t="0" r="r" b="b"/>
                <a:pathLst>
                  <a:path w="62" h="42">
                    <a:moveTo>
                      <a:pt x="23" y="21"/>
                    </a:moveTo>
                    <a:lnTo>
                      <a:pt x="0" y="16"/>
                    </a:lnTo>
                    <a:lnTo>
                      <a:pt x="9" y="1"/>
                    </a:lnTo>
                    <a:lnTo>
                      <a:pt x="27" y="0"/>
                    </a:lnTo>
                    <a:lnTo>
                      <a:pt x="45" y="18"/>
                    </a:lnTo>
                    <a:lnTo>
                      <a:pt x="62" y="30"/>
                    </a:lnTo>
                    <a:lnTo>
                      <a:pt x="44" y="42"/>
                    </a:lnTo>
                    <a:lnTo>
                      <a:pt x="27" y="36"/>
                    </a:lnTo>
                    <a:lnTo>
                      <a:pt x="23" y="2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Freeform 55"/>
              <p:cNvSpPr>
                <a:spLocks/>
              </p:cNvSpPr>
              <p:nvPr/>
            </p:nvSpPr>
            <p:spPr bwMode="auto">
              <a:xfrm>
                <a:off x="3600" y="3682"/>
                <a:ext cx="65" cy="42"/>
              </a:xfrm>
              <a:custGeom>
                <a:avLst/>
                <a:gdLst/>
                <a:ahLst/>
                <a:cxnLst>
                  <a:cxn ang="0">
                    <a:pos x="18" y="42"/>
                  </a:cxn>
                  <a:cxn ang="0">
                    <a:pos x="0" y="29"/>
                  </a:cxn>
                  <a:cxn ang="0">
                    <a:pos x="9" y="14"/>
                  </a:cxn>
                  <a:cxn ang="0">
                    <a:pos x="27" y="13"/>
                  </a:cxn>
                  <a:cxn ang="0">
                    <a:pos x="51" y="0"/>
                  </a:cxn>
                  <a:cxn ang="0">
                    <a:pos x="62" y="6"/>
                  </a:cxn>
                  <a:cxn ang="0">
                    <a:pos x="65" y="21"/>
                  </a:cxn>
                  <a:cxn ang="0">
                    <a:pos x="38" y="23"/>
                  </a:cxn>
                  <a:cxn ang="0">
                    <a:pos x="18" y="42"/>
                  </a:cxn>
                </a:cxnLst>
                <a:rect l="0" t="0" r="r" b="b"/>
                <a:pathLst>
                  <a:path w="65" h="42">
                    <a:moveTo>
                      <a:pt x="18" y="42"/>
                    </a:moveTo>
                    <a:lnTo>
                      <a:pt x="0" y="29"/>
                    </a:lnTo>
                    <a:lnTo>
                      <a:pt x="9" y="14"/>
                    </a:lnTo>
                    <a:lnTo>
                      <a:pt x="27" y="13"/>
                    </a:lnTo>
                    <a:lnTo>
                      <a:pt x="51" y="0"/>
                    </a:lnTo>
                    <a:lnTo>
                      <a:pt x="62" y="6"/>
                    </a:lnTo>
                    <a:lnTo>
                      <a:pt x="65" y="21"/>
                    </a:lnTo>
                    <a:lnTo>
                      <a:pt x="38" y="23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56"/>
              <p:cNvSpPr>
                <a:spLocks/>
              </p:cNvSpPr>
              <p:nvPr/>
            </p:nvSpPr>
            <p:spPr bwMode="auto">
              <a:xfrm>
                <a:off x="3061" y="2917"/>
                <a:ext cx="92" cy="134"/>
              </a:xfrm>
              <a:custGeom>
                <a:avLst/>
                <a:gdLst/>
                <a:ahLst/>
                <a:cxnLst>
                  <a:cxn ang="0">
                    <a:pos x="0" y="62"/>
                  </a:cxn>
                  <a:cxn ang="0">
                    <a:pos x="44" y="24"/>
                  </a:cxn>
                  <a:cxn ang="0">
                    <a:pos x="61" y="11"/>
                  </a:cxn>
                  <a:cxn ang="0">
                    <a:pos x="80" y="0"/>
                  </a:cxn>
                  <a:cxn ang="0">
                    <a:pos x="91" y="17"/>
                  </a:cxn>
                  <a:cxn ang="0">
                    <a:pos x="92" y="74"/>
                  </a:cxn>
                  <a:cxn ang="0">
                    <a:pos x="85" y="83"/>
                  </a:cxn>
                  <a:cxn ang="0">
                    <a:pos x="79" y="110"/>
                  </a:cxn>
                  <a:cxn ang="0">
                    <a:pos x="34" y="134"/>
                  </a:cxn>
                  <a:cxn ang="0">
                    <a:pos x="31" y="111"/>
                  </a:cxn>
                  <a:cxn ang="0">
                    <a:pos x="0" y="62"/>
                  </a:cxn>
                </a:cxnLst>
                <a:rect l="0" t="0" r="r" b="b"/>
                <a:pathLst>
                  <a:path w="92" h="134">
                    <a:moveTo>
                      <a:pt x="0" y="62"/>
                    </a:moveTo>
                    <a:lnTo>
                      <a:pt x="44" y="24"/>
                    </a:lnTo>
                    <a:lnTo>
                      <a:pt x="61" y="11"/>
                    </a:lnTo>
                    <a:lnTo>
                      <a:pt x="80" y="0"/>
                    </a:lnTo>
                    <a:lnTo>
                      <a:pt x="91" y="17"/>
                    </a:lnTo>
                    <a:lnTo>
                      <a:pt x="92" y="74"/>
                    </a:lnTo>
                    <a:lnTo>
                      <a:pt x="85" y="83"/>
                    </a:lnTo>
                    <a:lnTo>
                      <a:pt x="79" y="110"/>
                    </a:lnTo>
                    <a:lnTo>
                      <a:pt x="34" y="134"/>
                    </a:lnTo>
                    <a:lnTo>
                      <a:pt x="31" y="111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57"/>
              <p:cNvSpPr>
                <a:spLocks/>
              </p:cNvSpPr>
              <p:nvPr/>
            </p:nvSpPr>
            <p:spPr bwMode="auto">
              <a:xfrm>
                <a:off x="2929" y="2707"/>
                <a:ext cx="104" cy="75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9" y="17"/>
                  </a:cxn>
                  <a:cxn ang="0">
                    <a:pos x="104" y="29"/>
                  </a:cxn>
                  <a:cxn ang="0">
                    <a:pos x="98" y="75"/>
                  </a:cxn>
                  <a:cxn ang="0">
                    <a:pos x="71" y="72"/>
                  </a:cxn>
                  <a:cxn ang="0">
                    <a:pos x="34" y="42"/>
                  </a:cxn>
                  <a:cxn ang="0">
                    <a:pos x="14" y="24"/>
                  </a:cxn>
                </a:cxnLst>
                <a:rect l="0" t="0" r="r" b="b"/>
                <a:pathLst>
                  <a:path w="104" h="75">
                    <a:moveTo>
                      <a:pt x="14" y="24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9" y="17"/>
                    </a:lnTo>
                    <a:lnTo>
                      <a:pt x="104" y="29"/>
                    </a:lnTo>
                    <a:lnTo>
                      <a:pt x="98" y="75"/>
                    </a:lnTo>
                    <a:lnTo>
                      <a:pt x="71" y="72"/>
                    </a:lnTo>
                    <a:lnTo>
                      <a:pt x="34" y="42"/>
                    </a:lnTo>
                    <a:lnTo>
                      <a:pt x="14" y="2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58"/>
              <p:cNvSpPr>
                <a:spLocks/>
              </p:cNvSpPr>
              <p:nvPr/>
            </p:nvSpPr>
            <p:spPr bwMode="auto">
              <a:xfrm>
                <a:off x="2841" y="2569"/>
                <a:ext cx="99" cy="134"/>
              </a:xfrm>
              <a:custGeom>
                <a:avLst/>
                <a:gdLst/>
                <a:ahLst/>
                <a:cxnLst>
                  <a:cxn ang="0">
                    <a:pos x="27" y="76"/>
                  </a:cxn>
                  <a:cxn ang="0">
                    <a:pos x="24" y="59"/>
                  </a:cxn>
                  <a:cxn ang="0">
                    <a:pos x="2" y="50"/>
                  </a:cxn>
                  <a:cxn ang="0">
                    <a:pos x="0" y="9"/>
                  </a:cxn>
                  <a:cxn ang="0">
                    <a:pos x="21" y="0"/>
                  </a:cxn>
                  <a:cxn ang="0">
                    <a:pos x="45" y="18"/>
                  </a:cxn>
                  <a:cxn ang="0">
                    <a:pos x="53" y="41"/>
                  </a:cxn>
                  <a:cxn ang="0">
                    <a:pos x="84" y="51"/>
                  </a:cxn>
                  <a:cxn ang="0">
                    <a:pos x="90" y="71"/>
                  </a:cxn>
                  <a:cxn ang="0">
                    <a:pos x="99" y="84"/>
                  </a:cxn>
                  <a:cxn ang="0">
                    <a:pos x="93" y="101"/>
                  </a:cxn>
                  <a:cxn ang="0">
                    <a:pos x="96" y="122"/>
                  </a:cxn>
                  <a:cxn ang="0">
                    <a:pos x="78" y="134"/>
                  </a:cxn>
                  <a:cxn ang="0">
                    <a:pos x="72" y="111"/>
                  </a:cxn>
                  <a:cxn ang="0">
                    <a:pos x="53" y="102"/>
                  </a:cxn>
                  <a:cxn ang="0">
                    <a:pos x="27" y="76"/>
                  </a:cxn>
                </a:cxnLst>
                <a:rect l="0" t="0" r="r" b="b"/>
                <a:pathLst>
                  <a:path w="99" h="134">
                    <a:moveTo>
                      <a:pt x="27" y="76"/>
                    </a:moveTo>
                    <a:lnTo>
                      <a:pt x="24" y="59"/>
                    </a:lnTo>
                    <a:lnTo>
                      <a:pt x="2" y="50"/>
                    </a:lnTo>
                    <a:lnTo>
                      <a:pt x="0" y="9"/>
                    </a:lnTo>
                    <a:lnTo>
                      <a:pt x="21" y="0"/>
                    </a:lnTo>
                    <a:lnTo>
                      <a:pt x="45" y="18"/>
                    </a:lnTo>
                    <a:lnTo>
                      <a:pt x="53" y="41"/>
                    </a:lnTo>
                    <a:lnTo>
                      <a:pt x="84" y="51"/>
                    </a:lnTo>
                    <a:lnTo>
                      <a:pt x="90" y="71"/>
                    </a:lnTo>
                    <a:lnTo>
                      <a:pt x="99" y="84"/>
                    </a:lnTo>
                    <a:lnTo>
                      <a:pt x="93" y="101"/>
                    </a:lnTo>
                    <a:lnTo>
                      <a:pt x="96" y="122"/>
                    </a:lnTo>
                    <a:lnTo>
                      <a:pt x="78" y="134"/>
                    </a:lnTo>
                    <a:lnTo>
                      <a:pt x="72" y="111"/>
                    </a:lnTo>
                    <a:lnTo>
                      <a:pt x="53" y="102"/>
                    </a:lnTo>
                    <a:lnTo>
                      <a:pt x="27" y="7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59"/>
              <p:cNvSpPr>
                <a:spLocks/>
              </p:cNvSpPr>
              <p:nvPr/>
            </p:nvSpPr>
            <p:spPr bwMode="auto">
              <a:xfrm>
                <a:off x="2823" y="2989"/>
                <a:ext cx="41" cy="63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4"/>
                  </a:cxn>
                  <a:cxn ang="0">
                    <a:pos x="1" y="0"/>
                  </a:cxn>
                  <a:cxn ang="0">
                    <a:pos x="23" y="9"/>
                  </a:cxn>
                  <a:cxn ang="0">
                    <a:pos x="36" y="27"/>
                  </a:cxn>
                  <a:cxn ang="0">
                    <a:pos x="41" y="51"/>
                  </a:cxn>
                  <a:cxn ang="0">
                    <a:pos x="18" y="63"/>
                  </a:cxn>
                  <a:cxn ang="0">
                    <a:pos x="6" y="36"/>
                  </a:cxn>
                </a:cxnLst>
                <a:rect l="0" t="0" r="r" b="b"/>
                <a:pathLst>
                  <a:path w="41" h="63">
                    <a:moveTo>
                      <a:pt x="6" y="36"/>
                    </a:moveTo>
                    <a:lnTo>
                      <a:pt x="0" y="14"/>
                    </a:lnTo>
                    <a:lnTo>
                      <a:pt x="1" y="0"/>
                    </a:lnTo>
                    <a:lnTo>
                      <a:pt x="23" y="9"/>
                    </a:lnTo>
                    <a:lnTo>
                      <a:pt x="36" y="27"/>
                    </a:lnTo>
                    <a:lnTo>
                      <a:pt x="41" y="51"/>
                    </a:lnTo>
                    <a:lnTo>
                      <a:pt x="18" y="63"/>
                    </a:lnTo>
                    <a:lnTo>
                      <a:pt x="6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60"/>
              <p:cNvSpPr>
                <a:spLocks/>
              </p:cNvSpPr>
              <p:nvPr/>
            </p:nvSpPr>
            <p:spPr bwMode="auto">
              <a:xfrm>
                <a:off x="2691" y="2702"/>
                <a:ext cx="46" cy="62"/>
              </a:xfrm>
              <a:custGeom>
                <a:avLst/>
                <a:gdLst/>
                <a:ahLst/>
                <a:cxnLst>
                  <a:cxn ang="0">
                    <a:pos x="8" y="20"/>
                  </a:cxn>
                  <a:cxn ang="0">
                    <a:pos x="29" y="7"/>
                  </a:cxn>
                  <a:cxn ang="0">
                    <a:pos x="41" y="0"/>
                  </a:cxn>
                  <a:cxn ang="0">
                    <a:pos x="46" y="23"/>
                  </a:cxn>
                  <a:cxn ang="0">
                    <a:pos x="39" y="44"/>
                  </a:cxn>
                  <a:cxn ang="0">
                    <a:pos x="23" y="62"/>
                  </a:cxn>
                  <a:cxn ang="0">
                    <a:pos x="0" y="50"/>
                  </a:cxn>
                  <a:cxn ang="0">
                    <a:pos x="8" y="20"/>
                  </a:cxn>
                </a:cxnLst>
                <a:rect l="0" t="0" r="r" b="b"/>
                <a:pathLst>
                  <a:path w="46" h="62">
                    <a:moveTo>
                      <a:pt x="8" y="20"/>
                    </a:moveTo>
                    <a:lnTo>
                      <a:pt x="29" y="7"/>
                    </a:lnTo>
                    <a:lnTo>
                      <a:pt x="41" y="0"/>
                    </a:lnTo>
                    <a:lnTo>
                      <a:pt x="46" y="23"/>
                    </a:lnTo>
                    <a:lnTo>
                      <a:pt x="39" y="44"/>
                    </a:lnTo>
                    <a:lnTo>
                      <a:pt x="23" y="62"/>
                    </a:lnTo>
                    <a:lnTo>
                      <a:pt x="0" y="50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61"/>
              <p:cNvSpPr>
                <a:spLocks/>
              </p:cNvSpPr>
              <p:nvPr/>
            </p:nvSpPr>
            <p:spPr bwMode="auto">
              <a:xfrm>
                <a:off x="2939" y="2941"/>
                <a:ext cx="105" cy="96"/>
              </a:xfrm>
              <a:custGeom>
                <a:avLst/>
                <a:gdLst/>
                <a:ahLst/>
                <a:cxnLst>
                  <a:cxn ang="0">
                    <a:pos x="55" y="29"/>
                  </a:cxn>
                  <a:cxn ang="0">
                    <a:pos x="71" y="7"/>
                  </a:cxn>
                  <a:cxn ang="0">
                    <a:pos x="83" y="0"/>
                  </a:cxn>
                  <a:cxn ang="0">
                    <a:pos x="93" y="12"/>
                  </a:cxn>
                  <a:cxn ang="0">
                    <a:pos x="103" y="0"/>
                  </a:cxn>
                  <a:cxn ang="0">
                    <a:pos x="100" y="30"/>
                  </a:cxn>
                  <a:cxn ang="0">
                    <a:pos x="105" y="53"/>
                  </a:cxn>
                  <a:cxn ang="0">
                    <a:pos x="88" y="68"/>
                  </a:cxn>
                  <a:cxn ang="0">
                    <a:pos x="66" y="77"/>
                  </a:cxn>
                  <a:cxn ang="0">
                    <a:pos x="40" y="56"/>
                  </a:cxn>
                  <a:cxn ang="0">
                    <a:pos x="37" y="96"/>
                  </a:cxn>
                  <a:cxn ang="0">
                    <a:pos x="19" y="80"/>
                  </a:cxn>
                  <a:cxn ang="0">
                    <a:pos x="0" y="83"/>
                  </a:cxn>
                  <a:cxn ang="0">
                    <a:pos x="21" y="57"/>
                  </a:cxn>
                  <a:cxn ang="0">
                    <a:pos x="43" y="57"/>
                  </a:cxn>
                  <a:cxn ang="0">
                    <a:pos x="55" y="29"/>
                  </a:cxn>
                </a:cxnLst>
                <a:rect l="0" t="0" r="r" b="b"/>
                <a:pathLst>
                  <a:path w="105" h="96">
                    <a:moveTo>
                      <a:pt x="55" y="29"/>
                    </a:moveTo>
                    <a:lnTo>
                      <a:pt x="71" y="7"/>
                    </a:lnTo>
                    <a:lnTo>
                      <a:pt x="83" y="0"/>
                    </a:lnTo>
                    <a:lnTo>
                      <a:pt x="93" y="12"/>
                    </a:lnTo>
                    <a:lnTo>
                      <a:pt x="103" y="0"/>
                    </a:lnTo>
                    <a:lnTo>
                      <a:pt x="100" y="30"/>
                    </a:lnTo>
                    <a:lnTo>
                      <a:pt x="105" y="53"/>
                    </a:lnTo>
                    <a:lnTo>
                      <a:pt x="88" y="68"/>
                    </a:lnTo>
                    <a:lnTo>
                      <a:pt x="66" y="77"/>
                    </a:lnTo>
                    <a:lnTo>
                      <a:pt x="40" y="56"/>
                    </a:lnTo>
                    <a:lnTo>
                      <a:pt x="37" y="96"/>
                    </a:lnTo>
                    <a:lnTo>
                      <a:pt x="19" y="80"/>
                    </a:lnTo>
                    <a:lnTo>
                      <a:pt x="0" y="83"/>
                    </a:lnTo>
                    <a:lnTo>
                      <a:pt x="21" y="57"/>
                    </a:lnTo>
                    <a:lnTo>
                      <a:pt x="43" y="57"/>
                    </a:lnTo>
                    <a:lnTo>
                      <a:pt x="55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Freeform 62"/>
              <p:cNvSpPr>
                <a:spLocks/>
              </p:cNvSpPr>
              <p:nvPr/>
            </p:nvSpPr>
            <p:spPr bwMode="auto">
              <a:xfrm>
                <a:off x="2744" y="2917"/>
                <a:ext cx="43" cy="42"/>
              </a:xfrm>
              <a:custGeom>
                <a:avLst/>
                <a:gdLst/>
                <a:ahLst/>
                <a:cxnLst>
                  <a:cxn ang="0">
                    <a:pos x="3" y="36"/>
                  </a:cxn>
                  <a:cxn ang="0">
                    <a:pos x="0" y="15"/>
                  </a:cxn>
                  <a:cxn ang="0">
                    <a:pos x="10" y="2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15"/>
                  </a:cxn>
                  <a:cxn ang="0">
                    <a:pos x="43" y="29"/>
                  </a:cxn>
                  <a:cxn ang="0">
                    <a:pos x="36" y="42"/>
                  </a:cxn>
                  <a:cxn ang="0">
                    <a:pos x="18" y="38"/>
                  </a:cxn>
                  <a:cxn ang="0">
                    <a:pos x="3" y="36"/>
                  </a:cxn>
                </a:cxnLst>
                <a:rect l="0" t="0" r="r" b="b"/>
                <a:pathLst>
                  <a:path w="43" h="42">
                    <a:moveTo>
                      <a:pt x="3" y="36"/>
                    </a:moveTo>
                    <a:lnTo>
                      <a:pt x="0" y="15"/>
                    </a:lnTo>
                    <a:lnTo>
                      <a:pt x="10" y="2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15"/>
                    </a:lnTo>
                    <a:lnTo>
                      <a:pt x="43" y="29"/>
                    </a:lnTo>
                    <a:lnTo>
                      <a:pt x="36" y="42"/>
                    </a:lnTo>
                    <a:lnTo>
                      <a:pt x="18" y="38"/>
                    </a:lnTo>
                    <a:lnTo>
                      <a:pt x="3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63"/>
              <p:cNvSpPr>
                <a:spLocks/>
              </p:cNvSpPr>
              <p:nvPr/>
            </p:nvSpPr>
            <p:spPr bwMode="auto">
              <a:xfrm>
                <a:off x="3051" y="2788"/>
                <a:ext cx="63" cy="41"/>
              </a:xfrm>
              <a:custGeom>
                <a:avLst/>
                <a:gdLst/>
                <a:ahLst/>
                <a:cxnLst>
                  <a:cxn ang="0">
                    <a:pos x="0" y="39"/>
                  </a:cxn>
                  <a:cxn ang="0">
                    <a:pos x="11" y="21"/>
                  </a:cxn>
                  <a:cxn ang="0">
                    <a:pos x="3" y="0"/>
                  </a:cxn>
                  <a:cxn ang="0">
                    <a:pos x="29" y="11"/>
                  </a:cxn>
                  <a:cxn ang="0">
                    <a:pos x="44" y="8"/>
                  </a:cxn>
                  <a:cxn ang="0">
                    <a:pos x="63" y="21"/>
                  </a:cxn>
                  <a:cxn ang="0">
                    <a:pos x="47" y="27"/>
                  </a:cxn>
                  <a:cxn ang="0">
                    <a:pos x="28" y="41"/>
                  </a:cxn>
                  <a:cxn ang="0">
                    <a:pos x="0" y="39"/>
                  </a:cxn>
                </a:cxnLst>
                <a:rect l="0" t="0" r="r" b="b"/>
                <a:pathLst>
                  <a:path w="63" h="41">
                    <a:moveTo>
                      <a:pt x="0" y="39"/>
                    </a:moveTo>
                    <a:lnTo>
                      <a:pt x="11" y="21"/>
                    </a:lnTo>
                    <a:lnTo>
                      <a:pt x="3" y="0"/>
                    </a:lnTo>
                    <a:lnTo>
                      <a:pt x="29" y="11"/>
                    </a:lnTo>
                    <a:lnTo>
                      <a:pt x="44" y="8"/>
                    </a:lnTo>
                    <a:lnTo>
                      <a:pt x="63" y="21"/>
                    </a:lnTo>
                    <a:lnTo>
                      <a:pt x="47" y="27"/>
                    </a:lnTo>
                    <a:lnTo>
                      <a:pt x="28" y="41"/>
                    </a:lnTo>
                    <a:lnTo>
                      <a:pt x="0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Freeform 64"/>
              <p:cNvSpPr>
                <a:spLocks/>
              </p:cNvSpPr>
              <p:nvPr/>
            </p:nvSpPr>
            <p:spPr bwMode="auto">
              <a:xfrm>
                <a:off x="3036" y="3103"/>
                <a:ext cx="53" cy="62"/>
              </a:xfrm>
              <a:custGeom>
                <a:avLst/>
                <a:gdLst/>
                <a:ahLst/>
                <a:cxnLst>
                  <a:cxn ang="0">
                    <a:pos x="2" y="3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6" y="15"/>
                  </a:cxn>
                  <a:cxn ang="0">
                    <a:pos x="53" y="29"/>
                  </a:cxn>
                  <a:cxn ang="0">
                    <a:pos x="47" y="51"/>
                  </a:cxn>
                  <a:cxn ang="0">
                    <a:pos x="36" y="62"/>
                  </a:cxn>
                  <a:cxn ang="0">
                    <a:pos x="18" y="38"/>
                  </a:cxn>
                  <a:cxn ang="0">
                    <a:pos x="2" y="30"/>
                  </a:cxn>
                </a:cxnLst>
                <a:rect l="0" t="0" r="r" b="b"/>
                <a:pathLst>
                  <a:path w="53" h="62">
                    <a:moveTo>
                      <a:pt x="2" y="3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6" y="15"/>
                    </a:lnTo>
                    <a:lnTo>
                      <a:pt x="53" y="29"/>
                    </a:lnTo>
                    <a:lnTo>
                      <a:pt x="47" y="51"/>
                    </a:lnTo>
                    <a:lnTo>
                      <a:pt x="36" y="62"/>
                    </a:lnTo>
                    <a:lnTo>
                      <a:pt x="18" y="38"/>
                    </a:lnTo>
                    <a:lnTo>
                      <a:pt x="2" y="3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Freeform 65"/>
              <p:cNvSpPr>
                <a:spLocks/>
              </p:cNvSpPr>
              <p:nvPr/>
            </p:nvSpPr>
            <p:spPr bwMode="auto">
              <a:xfrm>
                <a:off x="2722" y="2802"/>
                <a:ext cx="43" cy="72"/>
              </a:xfrm>
              <a:custGeom>
                <a:avLst/>
                <a:gdLst/>
                <a:ahLst/>
                <a:cxnLst>
                  <a:cxn ang="0">
                    <a:pos x="14" y="35"/>
                  </a:cxn>
                  <a:cxn ang="0">
                    <a:pos x="0" y="26"/>
                  </a:cxn>
                  <a:cxn ang="0">
                    <a:pos x="1" y="12"/>
                  </a:cxn>
                  <a:cxn ang="0">
                    <a:pos x="22" y="0"/>
                  </a:cxn>
                  <a:cxn ang="0">
                    <a:pos x="29" y="16"/>
                  </a:cxn>
                  <a:cxn ang="0">
                    <a:pos x="43" y="40"/>
                  </a:cxn>
                  <a:cxn ang="0">
                    <a:pos x="31" y="51"/>
                  </a:cxn>
                  <a:cxn ang="0">
                    <a:pos x="14" y="72"/>
                  </a:cxn>
                  <a:cxn ang="0">
                    <a:pos x="2" y="61"/>
                  </a:cxn>
                  <a:cxn ang="0">
                    <a:pos x="14" y="35"/>
                  </a:cxn>
                </a:cxnLst>
                <a:rect l="0" t="0" r="r" b="b"/>
                <a:pathLst>
                  <a:path w="43" h="72">
                    <a:moveTo>
                      <a:pt x="14" y="35"/>
                    </a:moveTo>
                    <a:lnTo>
                      <a:pt x="0" y="26"/>
                    </a:lnTo>
                    <a:lnTo>
                      <a:pt x="1" y="12"/>
                    </a:lnTo>
                    <a:lnTo>
                      <a:pt x="22" y="0"/>
                    </a:lnTo>
                    <a:lnTo>
                      <a:pt x="29" y="16"/>
                    </a:lnTo>
                    <a:lnTo>
                      <a:pt x="43" y="40"/>
                    </a:lnTo>
                    <a:lnTo>
                      <a:pt x="31" y="51"/>
                    </a:lnTo>
                    <a:lnTo>
                      <a:pt x="14" y="72"/>
                    </a:lnTo>
                    <a:lnTo>
                      <a:pt x="2" y="61"/>
                    </a:lnTo>
                    <a:lnTo>
                      <a:pt x="14" y="3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Freeform 66"/>
              <p:cNvSpPr>
                <a:spLocks/>
              </p:cNvSpPr>
              <p:nvPr/>
            </p:nvSpPr>
            <p:spPr bwMode="auto">
              <a:xfrm>
                <a:off x="2706" y="3106"/>
                <a:ext cx="87" cy="57"/>
              </a:xfrm>
              <a:custGeom>
                <a:avLst/>
                <a:gdLst/>
                <a:ahLst/>
                <a:cxnLst>
                  <a:cxn ang="0">
                    <a:pos x="3" y="55"/>
                  </a:cxn>
                  <a:cxn ang="0">
                    <a:pos x="0" y="34"/>
                  </a:cxn>
                  <a:cxn ang="0">
                    <a:pos x="10" y="21"/>
                  </a:cxn>
                  <a:cxn ang="0">
                    <a:pos x="19" y="19"/>
                  </a:cxn>
                  <a:cxn ang="0">
                    <a:pos x="34" y="24"/>
                  </a:cxn>
                  <a:cxn ang="0">
                    <a:pos x="48" y="42"/>
                  </a:cxn>
                  <a:cxn ang="0">
                    <a:pos x="54" y="32"/>
                  </a:cxn>
                  <a:cxn ang="0">
                    <a:pos x="35" y="11"/>
                  </a:cxn>
                  <a:cxn ang="0">
                    <a:pos x="41" y="2"/>
                  </a:cxn>
                  <a:cxn ang="0">
                    <a:pos x="63" y="17"/>
                  </a:cxn>
                  <a:cxn ang="0">
                    <a:pos x="77" y="0"/>
                  </a:cxn>
                  <a:cxn ang="0">
                    <a:pos x="87" y="39"/>
                  </a:cxn>
                  <a:cxn ang="0">
                    <a:pos x="68" y="48"/>
                  </a:cxn>
                  <a:cxn ang="0">
                    <a:pos x="47" y="45"/>
                  </a:cxn>
                  <a:cxn ang="0">
                    <a:pos x="18" y="57"/>
                  </a:cxn>
                  <a:cxn ang="0">
                    <a:pos x="3" y="55"/>
                  </a:cxn>
                </a:cxnLst>
                <a:rect l="0" t="0" r="r" b="b"/>
                <a:pathLst>
                  <a:path w="87" h="57">
                    <a:moveTo>
                      <a:pt x="3" y="55"/>
                    </a:moveTo>
                    <a:lnTo>
                      <a:pt x="0" y="34"/>
                    </a:lnTo>
                    <a:lnTo>
                      <a:pt x="10" y="21"/>
                    </a:lnTo>
                    <a:lnTo>
                      <a:pt x="19" y="19"/>
                    </a:lnTo>
                    <a:lnTo>
                      <a:pt x="34" y="24"/>
                    </a:lnTo>
                    <a:lnTo>
                      <a:pt x="48" y="42"/>
                    </a:lnTo>
                    <a:lnTo>
                      <a:pt x="54" y="32"/>
                    </a:lnTo>
                    <a:lnTo>
                      <a:pt x="35" y="11"/>
                    </a:lnTo>
                    <a:lnTo>
                      <a:pt x="41" y="2"/>
                    </a:lnTo>
                    <a:lnTo>
                      <a:pt x="63" y="17"/>
                    </a:lnTo>
                    <a:lnTo>
                      <a:pt x="77" y="0"/>
                    </a:lnTo>
                    <a:lnTo>
                      <a:pt x="87" y="39"/>
                    </a:lnTo>
                    <a:lnTo>
                      <a:pt x="68" y="48"/>
                    </a:lnTo>
                    <a:lnTo>
                      <a:pt x="47" y="45"/>
                    </a:lnTo>
                    <a:lnTo>
                      <a:pt x="18" y="57"/>
                    </a:lnTo>
                    <a:lnTo>
                      <a:pt x="3" y="55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67"/>
              <p:cNvSpPr>
                <a:spLocks/>
              </p:cNvSpPr>
              <p:nvPr/>
            </p:nvSpPr>
            <p:spPr bwMode="auto">
              <a:xfrm>
                <a:off x="2897" y="2788"/>
                <a:ext cx="39" cy="63"/>
              </a:xfrm>
              <a:custGeom>
                <a:avLst/>
                <a:gdLst/>
                <a:ahLst/>
                <a:cxnLst>
                  <a:cxn ang="0">
                    <a:pos x="17" y="29"/>
                  </a:cxn>
                  <a:cxn ang="0">
                    <a:pos x="13" y="15"/>
                  </a:cxn>
                  <a:cxn ang="0">
                    <a:pos x="4" y="6"/>
                  </a:cxn>
                  <a:cxn ang="0">
                    <a:pos x="24" y="0"/>
                  </a:cxn>
                  <a:cxn ang="0">
                    <a:pos x="33" y="14"/>
                  </a:cxn>
                  <a:cxn ang="0">
                    <a:pos x="39" y="30"/>
                  </a:cxn>
                  <a:cxn ang="0">
                    <a:pos x="39" y="47"/>
                  </a:cxn>
                  <a:cxn ang="0">
                    <a:pos x="9" y="63"/>
                  </a:cxn>
                  <a:cxn ang="0">
                    <a:pos x="0" y="44"/>
                  </a:cxn>
                  <a:cxn ang="0">
                    <a:pos x="17" y="29"/>
                  </a:cxn>
                </a:cxnLst>
                <a:rect l="0" t="0" r="r" b="b"/>
                <a:pathLst>
                  <a:path w="39" h="63">
                    <a:moveTo>
                      <a:pt x="17" y="29"/>
                    </a:moveTo>
                    <a:lnTo>
                      <a:pt x="13" y="15"/>
                    </a:lnTo>
                    <a:lnTo>
                      <a:pt x="4" y="6"/>
                    </a:lnTo>
                    <a:lnTo>
                      <a:pt x="24" y="0"/>
                    </a:lnTo>
                    <a:lnTo>
                      <a:pt x="33" y="14"/>
                    </a:lnTo>
                    <a:lnTo>
                      <a:pt x="39" y="30"/>
                    </a:lnTo>
                    <a:lnTo>
                      <a:pt x="39" y="47"/>
                    </a:lnTo>
                    <a:lnTo>
                      <a:pt x="9" y="63"/>
                    </a:lnTo>
                    <a:lnTo>
                      <a:pt x="0" y="44"/>
                    </a:lnTo>
                    <a:lnTo>
                      <a:pt x="17" y="2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68"/>
              <p:cNvSpPr>
                <a:spLocks/>
              </p:cNvSpPr>
              <p:nvPr/>
            </p:nvSpPr>
            <p:spPr bwMode="auto">
              <a:xfrm>
                <a:off x="3068" y="3233"/>
                <a:ext cx="52" cy="70"/>
              </a:xfrm>
              <a:custGeom>
                <a:avLst/>
                <a:gdLst/>
                <a:ahLst/>
                <a:cxnLst>
                  <a:cxn ang="0">
                    <a:pos x="28" y="17"/>
                  </a:cxn>
                  <a:cxn ang="0">
                    <a:pos x="10" y="14"/>
                  </a:cxn>
                  <a:cxn ang="0">
                    <a:pos x="0" y="1"/>
                  </a:cxn>
                  <a:cxn ang="0">
                    <a:pos x="18" y="0"/>
                  </a:cxn>
                  <a:cxn ang="0">
                    <a:pos x="33" y="5"/>
                  </a:cxn>
                  <a:cxn ang="0">
                    <a:pos x="52" y="29"/>
                  </a:cxn>
                  <a:cxn ang="0">
                    <a:pos x="49" y="58"/>
                  </a:cxn>
                  <a:cxn ang="0">
                    <a:pos x="37" y="70"/>
                  </a:cxn>
                  <a:cxn ang="0">
                    <a:pos x="10" y="59"/>
                  </a:cxn>
                  <a:cxn ang="0">
                    <a:pos x="27" y="49"/>
                  </a:cxn>
                  <a:cxn ang="0">
                    <a:pos x="28" y="17"/>
                  </a:cxn>
                </a:cxnLst>
                <a:rect l="0" t="0" r="r" b="b"/>
                <a:pathLst>
                  <a:path w="52" h="70">
                    <a:moveTo>
                      <a:pt x="28" y="17"/>
                    </a:moveTo>
                    <a:lnTo>
                      <a:pt x="10" y="14"/>
                    </a:lnTo>
                    <a:lnTo>
                      <a:pt x="0" y="1"/>
                    </a:lnTo>
                    <a:lnTo>
                      <a:pt x="18" y="0"/>
                    </a:lnTo>
                    <a:lnTo>
                      <a:pt x="33" y="5"/>
                    </a:lnTo>
                    <a:lnTo>
                      <a:pt x="52" y="29"/>
                    </a:lnTo>
                    <a:lnTo>
                      <a:pt x="49" y="58"/>
                    </a:lnTo>
                    <a:lnTo>
                      <a:pt x="37" y="70"/>
                    </a:lnTo>
                    <a:lnTo>
                      <a:pt x="10" y="59"/>
                    </a:lnTo>
                    <a:lnTo>
                      <a:pt x="27" y="49"/>
                    </a:lnTo>
                    <a:lnTo>
                      <a:pt x="28" y="1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69"/>
              <p:cNvSpPr>
                <a:spLocks/>
              </p:cNvSpPr>
              <p:nvPr/>
            </p:nvSpPr>
            <p:spPr bwMode="auto">
              <a:xfrm>
                <a:off x="2892" y="3158"/>
                <a:ext cx="43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43" y="29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43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43" y="29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Freeform 70"/>
              <p:cNvSpPr>
                <a:spLocks/>
              </p:cNvSpPr>
              <p:nvPr/>
            </p:nvSpPr>
            <p:spPr bwMode="auto">
              <a:xfrm>
                <a:off x="3194" y="3036"/>
                <a:ext cx="130" cy="78"/>
              </a:xfrm>
              <a:custGeom>
                <a:avLst/>
                <a:gdLst/>
                <a:ahLst/>
                <a:cxnLst>
                  <a:cxn ang="0">
                    <a:pos x="81" y="39"/>
                  </a:cxn>
                  <a:cxn ang="0">
                    <a:pos x="46" y="70"/>
                  </a:cxn>
                  <a:cxn ang="0">
                    <a:pos x="25" y="78"/>
                  </a:cxn>
                  <a:cxn ang="0">
                    <a:pos x="0" y="62"/>
                  </a:cxn>
                  <a:cxn ang="0">
                    <a:pos x="22" y="55"/>
                  </a:cxn>
                  <a:cxn ang="0">
                    <a:pos x="43" y="51"/>
                  </a:cxn>
                  <a:cxn ang="0">
                    <a:pos x="45" y="31"/>
                  </a:cxn>
                  <a:cxn ang="0">
                    <a:pos x="63" y="31"/>
                  </a:cxn>
                  <a:cxn ang="0">
                    <a:pos x="88" y="16"/>
                  </a:cxn>
                  <a:cxn ang="0">
                    <a:pos x="88" y="0"/>
                  </a:cxn>
                  <a:cxn ang="0">
                    <a:pos x="111" y="1"/>
                  </a:cxn>
                  <a:cxn ang="0">
                    <a:pos x="130" y="16"/>
                  </a:cxn>
                  <a:cxn ang="0">
                    <a:pos x="106" y="24"/>
                  </a:cxn>
                  <a:cxn ang="0">
                    <a:pos x="81" y="39"/>
                  </a:cxn>
                </a:cxnLst>
                <a:rect l="0" t="0" r="r" b="b"/>
                <a:pathLst>
                  <a:path w="130" h="78">
                    <a:moveTo>
                      <a:pt x="81" y="39"/>
                    </a:moveTo>
                    <a:lnTo>
                      <a:pt x="46" y="70"/>
                    </a:lnTo>
                    <a:lnTo>
                      <a:pt x="25" y="78"/>
                    </a:lnTo>
                    <a:lnTo>
                      <a:pt x="0" y="62"/>
                    </a:lnTo>
                    <a:lnTo>
                      <a:pt x="22" y="55"/>
                    </a:lnTo>
                    <a:lnTo>
                      <a:pt x="43" y="51"/>
                    </a:lnTo>
                    <a:lnTo>
                      <a:pt x="45" y="31"/>
                    </a:lnTo>
                    <a:lnTo>
                      <a:pt x="63" y="31"/>
                    </a:lnTo>
                    <a:lnTo>
                      <a:pt x="88" y="16"/>
                    </a:lnTo>
                    <a:lnTo>
                      <a:pt x="88" y="0"/>
                    </a:lnTo>
                    <a:lnTo>
                      <a:pt x="111" y="1"/>
                    </a:lnTo>
                    <a:lnTo>
                      <a:pt x="130" y="16"/>
                    </a:lnTo>
                    <a:lnTo>
                      <a:pt x="106" y="24"/>
                    </a:lnTo>
                    <a:lnTo>
                      <a:pt x="81" y="3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71"/>
              <p:cNvSpPr>
                <a:spLocks/>
              </p:cNvSpPr>
              <p:nvPr/>
            </p:nvSpPr>
            <p:spPr bwMode="auto">
              <a:xfrm>
                <a:off x="2969" y="3129"/>
                <a:ext cx="45" cy="42"/>
              </a:xfrm>
              <a:custGeom>
                <a:avLst/>
                <a:gdLst/>
                <a:ahLst/>
                <a:cxnLst>
                  <a:cxn ang="0">
                    <a:pos x="17" y="36"/>
                  </a:cxn>
                  <a:cxn ang="0">
                    <a:pos x="2" y="42"/>
                  </a:cxn>
                  <a:cxn ang="0">
                    <a:pos x="0" y="31"/>
                  </a:cxn>
                  <a:cxn ang="0">
                    <a:pos x="7" y="18"/>
                  </a:cxn>
                  <a:cxn ang="0">
                    <a:pos x="22" y="12"/>
                  </a:cxn>
                  <a:cxn ang="0">
                    <a:pos x="34" y="0"/>
                  </a:cxn>
                  <a:cxn ang="0">
                    <a:pos x="45" y="7"/>
                  </a:cxn>
                  <a:cxn ang="0">
                    <a:pos x="36" y="25"/>
                  </a:cxn>
                  <a:cxn ang="0">
                    <a:pos x="17" y="36"/>
                  </a:cxn>
                </a:cxnLst>
                <a:rect l="0" t="0" r="r" b="b"/>
                <a:pathLst>
                  <a:path w="45" h="42">
                    <a:moveTo>
                      <a:pt x="17" y="36"/>
                    </a:moveTo>
                    <a:lnTo>
                      <a:pt x="2" y="42"/>
                    </a:lnTo>
                    <a:lnTo>
                      <a:pt x="0" y="31"/>
                    </a:lnTo>
                    <a:lnTo>
                      <a:pt x="7" y="18"/>
                    </a:lnTo>
                    <a:lnTo>
                      <a:pt x="22" y="12"/>
                    </a:lnTo>
                    <a:lnTo>
                      <a:pt x="34" y="0"/>
                    </a:lnTo>
                    <a:lnTo>
                      <a:pt x="45" y="7"/>
                    </a:lnTo>
                    <a:lnTo>
                      <a:pt x="36" y="25"/>
                    </a:lnTo>
                    <a:lnTo>
                      <a:pt x="17" y="3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Freeform 72"/>
              <p:cNvSpPr>
                <a:spLocks/>
              </p:cNvSpPr>
              <p:nvPr/>
            </p:nvSpPr>
            <p:spPr bwMode="auto">
              <a:xfrm>
                <a:off x="3198" y="3270"/>
                <a:ext cx="51" cy="31"/>
              </a:xfrm>
              <a:custGeom>
                <a:avLst/>
                <a:gdLst/>
                <a:ahLst/>
                <a:cxnLst>
                  <a:cxn ang="0">
                    <a:pos x="15" y="20"/>
                  </a:cxn>
                  <a:cxn ang="0">
                    <a:pos x="0" y="15"/>
                  </a:cxn>
                  <a:cxn ang="0">
                    <a:pos x="1" y="1"/>
                  </a:cxn>
                  <a:cxn ang="0">
                    <a:pos x="19" y="0"/>
                  </a:cxn>
                  <a:cxn ang="0">
                    <a:pos x="34" y="5"/>
                  </a:cxn>
                  <a:cxn ang="0">
                    <a:pos x="51" y="19"/>
                  </a:cxn>
                  <a:cxn ang="0">
                    <a:pos x="39" y="24"/>
                  </a:cxn>
                  <a:cxn ang="0">
                    <a:pos x="33" y="31"/>
                  </a:cxn>
                  <a:cxn ang="0">
                    <a:pos x="15" y="20"/>
                  </a:cxn>
                </a:cxnLst>
                <a:rect l="0" t="0" r="r" b="b"/>
                <a:pathLst>
                  <a:path w="51" h="31">
                    <a:moveTo>
                      <a:pt x="15" y="20"/>
                    </a:moveTo>
                    <a:lnTo>
                      <a:pt x="0" y="15"/>
                    </a:lnTo>
                    <a:lnTo>
                      <a:pt x="1" y="1"/>
                    </a:lnTo>
                    <a:lnTo>
                      <a:pt x="19" y="0"/>
                    </a:lnTo>
                    <a:lnTo>
                      <a:pt x="34" y="5"/>
                    </a:lnTo>
                    <a:lnTo>
                      <a:pt x="51" y="19"/>
                    </a:lnTo>
                    <a:lnTo>
                      <a:pt x="39" y="24"/>
                    </a:lnTo>
                    <a:lnTo>
                      <a:pt x="33" y="31"/>
                    </a:lnTo>
                    <a:lnTo>
                      <a:pt x="15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Freeform 73"/>
              <p:cNvSpPr>
                <a:spLocks/>
              </p:cNvSpPr>
              <p:nvPr/>
            </p:nvSpPr>
            <p:spPr bwMode="auto">
              <a:xfrm>
                <a:off x="2768" y="1341"/>
                <a:ext cx="99" cy="97"/>
              </a:xfrm>
              <a:custGeom>
                <a:avLst/>
                <a:gdLst/>
                <a:ahLst/>
                <a:cxnLst>
                  <a:cxn ang="0">
                    <a:pos x="69" y="93"/>
                  </a:cxn>
                  <a:cxn ang="0">
                    <a:pos x="46" y="97"/>
                  </a:cxn>
                  <a:cxn ang="0">
                    <a:pos x="31" y="76"/>
                  </a:cxn>
                  <a:cxn ang="0">
                    <a:pos x="16" y="76"/>
                  </a:cxn>
                  <a:cxn ang="0">
                    <a:pos x="0" y="63"/>
                  </a:cxn>
                  <a:cxn ang="0">
                    <a:pos x="18" y="24"/>
                  </a:cxn>
                  <a:cxn ang="0">
                    <a:pos x="51" y="0"/>
                  </a:cxn>
                  <a:cxn ang="0">
                    <a:pos x="79" y="4"/>
                  </a:cxn>
                  <a:cxn ang="0">
                    <a:pos x="87" y="31"/>
                  </a:cxn>
                  <a:cxn ang="0">
                    <a:pos x="99" y="45"/>
                  </a:cxn>
                  <a:cxn ang="0">
                    <a:pos x="93" y="61"/>
                  </a:cxn>
                  <a:cxn ang="0">
                    <a:pos x="97" y="76"/>
                  </a:cxn>
                  <a:cxn ang="0">
                    <a:pos x="69" y="93"/>
                  </a:cxn>
                </a:cxnLst>
                <a:rect l="0" t="0" r="r" b="b"/>
                <a:pathLst>
                  <a:path w="99" h="97">
                    <a:moveTo>
                      <a:pt x="69" y="93"/>
                    </a:moveTo>
                    <a:lnTo>
                      <a:pt x="46" y="97"/>
                    </a:lnTo>
                    <a:lnTo>
                      <a:pt x="31" y="76"/>
                    </a:lnTo>
                    <a:lnTo>
                      <a:pt x="16" y="76"/>
                    </a:lnTo>
                    <a:lnTo>
                      <a:pt x="0" y="63"/>
                    </a:lnTo>
                    <a:lnTo>
                      <a:pt x="18" y="24"/>
                    </a:lnTo>
                    <a:lnTo>
                      <a:pt x="51" y="0"/>
                    </a:lnTo>
                    <a:lnTo>
                      <a:pt x="79" y="4"/>
                    </a:lnTo>
                    <a:lnTo>
                      <a:pt x="87" y="31"/>
                    </a:lnTo>
                    <a:lnTo>
                      <a:pt x="99" y="45"/>
                    </a:lnTo>
                    <a:lnTo>
                      <a:pt x="93" y="61"/>
                    </a:lnTo>
                    <a:lnTo>
                      <a:pt x="97" y="76"/>
                    </a:lnTo>
                    <a:lnTo>
                      <a:pt x="69" y="9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74"/>
              <p:cNvSpPr>
                <a:spLocks/>
              </p:cNvSpPr>
              <p:nvPr/>
            </p:nvSpPr>
            <p:spPr bwMode="auto">
              <a:xfrm>
                <a:off x="3092" y="1465"/>
                <a:ext cx="81" cy="56"/>
              </a:xfrm>
              <a:custGeom>
                <a:avLst/>
                <a:gdLst/>
                <a:ahLst/>
                <a:cxnLst>
                  <a:cxn ang="0">
                    <a:pos x="40" y="56"/>
                  </a:cxn>
                  <a:cxn ang="0">
                    <a:pos x="12" y="35"/>
                  </a:cxn>
                  <a:cxn ang="0">
                    <a:pos x="0" y="11"/>
                  </a:cxn>
                  <a:cxn ang="0">
                    <a:pos x="33" y="0"/>
                  </a:cxn>
                  <a:cxn ang="0">
                    <a:pos x="57" y="0"/>
                  </a:cxn>
                  <a:cxn ang="0">
                    <a:pos x="78" y="14"/>
                  </a:cxn>
                  <a:cxn ang="0">
                    <a:pos x="81" y="24"/>
                  </a:cxn>
                  <a:cxn ang="0">
                    <a:pos x="75" y="41"/>
                  </a:cxn>
                  <a:cxn ang="0">
                    <a:pos x="40" y="56"/>
                  </a:cxn>
                </a:cxnLst>
                <a:rect l="0" t="0" r="r" b="b"/>
                <a:pathLst>
                  <a:path w="81" h="56">
                    <a:moveTo>
                      <a:pt x="40" y="56"/>
                    </a:moveTo>
                    <a:lnTo>
                      <a:pt x="12" y="35"/>
                    </a:lnTo>
                    <a:lnTo>
                      <a:pt x="0" y="11"/>
                    </a:lnTo>
                    <a:lnTo>
                      <a:pt x="33" y="0"/>
                    </a:lnTo>
                    <a:lnTo>
                      <a:pt x="57" y="0"/>
                    </a:lnTo>
                    <a:lnTo>
                      <a:pt x="78" y="14"/>
                    </a:lnTo>
                    <a:lnTo>
                      <a:pt x="81" y="24"/>
                    </a:lnTo>
                    <a:lnTo>
                      <a:pt x="75" y="41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Freeform 75"/>
              <p:cNvSpPr>
                <a:spLocks/>
              </p:cNvSpPr>
              <p:nvPr/>
            </p:nvSpPr>
            <p:spPr bwMode="auto">
              <a:xfrm>
                <a:off x="3227" y="1960"/>
                <a:ext cx="270" cy="188"/>
              </a:xfrm>
              <a:custGeom>
                <a:avLst/>
                <a:gdLst/>
                <a:ahLst/>
                <a:cxnLst>
                  <a:cxn ang="0">
                    <a:pos x="37" y="123"/>
                  </a:cxn>
                  <a:cxn ang="0">
                    <a:pos x="13" y="107"/>
                  </a:cxn>
                  <a:cxn ang="0">
                    <a:pos x="0" y="86"/>
                  </a:cxn>
                  <a:cxn ang="0">
                    <a:pos x="7" y="60"/>
                  </a:cxn>
                  <a:cxn ang="0">
                    <a:pos x="19" y="45"/>
                  </a:cxn>
                  <a:cxn ang="0">
                    <a:pos x="45" y="51"/>
                  </a:cxn>
                  <a:cxn ang="0">
                    <a:pos x="117" y="27"/>
                  </a:cxn>
                  <a:cxn ang="0">
                    <a:pos x="111" y="5"/>
                  </a:cxn>
                  <a:cxn ang="0">
                    <a:pos x="141" y="0"/>
                  </a:cxn>
                  <a:cxn ang="0">
                    <a:pos x="193" y="26"/>
                  </a:cxn>
                  <a:cxn ang="0">
                    <a:pos x="184" y="45"/>
                  </a:cxn>
                  <a:cxn ang="0">
                    <a:pos x="202" y="62"/>
                  </a:cxn>
                  <a:cxn ang="0">
                    <a:pos x="225" y="78"/>
                  </a:cxn>
                  <a:cxn ang="0">
                    <a:pos x="244" y="113"/>
                  </a:cxn>
                  <a:cxn ang="0">
                    <a:pos x="265" y="128"/>
                  </a:cxn>
                  <a:cxn ang="0">
                    <a:pos x="270" y="158"/>
                  </a:cxn>
                  <a:cxn ang="0">
                    <a:pos x="252" y="165"/>
                  </a:cxn>
                  <a:cxn ang="0">
                    <a:pos x="238" y="141"/>
                  </a:cxn>
                  <a:cxn ang="0">
                    <a:pos x="216" y="113"/>
                  </a:cxn>
                  <a:cxn ang="0">
                    <a:pos x="207" y="125"/>
                  </a:cxn>
                  <a:cxn ang="0">
                    <a:pos x="237" y="167"/>
                  </a:cxn>
                  <a:cxn ang="0">
                    <a:pos x="232" y="183"/>
                  </a:cxn>
                  <a:cxn ang="0">
                    <a:pos x="201" y="188"/>
                  </a:cxn>
                  <a:cxn ang="0">
                    <a:pos x="157" y="168"/>
                  </a:cxn>
                  <a:cxn ang="0">
                    <a:pos x="114" y="161"/>
                  </a:cxn>
                  <a:cxn ang="0">
                    <a:pos x="94" y="140"/>
                  </a:cxn>
                  <a:cxn ang="0">
                    <a:pos x="120" y="119"/>
                  </a:cxn>
                  <a:cxn ang="0">
                    <a:pos x="147" y="107"/>
                  </a:cxn>
                  <a:cxn ang="0">
                    <a:pos x="130" y="86"/>
                  </a:cxn>
                  <a:cxn ang="0">
                    <a:pos x="109" y="89"/>
                  </a:cxn>
                  <a:cxn ang="0">
                    <a:pos x="84" y="120"/>
                  </a:cxn>
                  <a:cxn ang="0">
                    <a:pos x="60" y="126"/>
                  </a:cxn>
                  <a:cxn ang="0">
                    <a:pos x="37" y="123"/>
                  </a:cxn>
                </a:cxnLst>
                <a:rect l="0" t="0" r="r" b="b"/>
                <a:pathLst>
                  <a:path w="270" h="188">
                    <a:moveTo>
                      <a:pt x="37" y="123"/>
                    </a:moveTo>
                    <a:lnTo>
                      <a:pt x="13" y="107"/>
                    </a:lnTo>
                    <a:lnTo>
                      <a:pt x="0" y="86"/>
                    </a:lnTo>
                    <a:lnTo>
                      <a:pt x="7" y="60"/>
                    </a:lnTo>
                    <a:lnTo>
                      <a:pt x="19" y="45"/>
                    </a:lnTo>
                    <a:lnTo>
                      <a:pt x="45" y="51"/>
                    </a:lnTo>
                    <a:lnTo>
                      <a:pt x="117" y="27"/>
                    </a:lnTo>
                    <a:lnTo>
                      <a:pt x="111" y="5"/>
                    </a:lnTo>
                    <a:lnTo>
                      <a:pt x="141" y="0"/>
                    </a:lnTo>
                    <a:lnTo>
                      <a:pt x="193" y="26"/>
                    </a:lnTo>
                    <a:lnTo>
                      <a:pt x="184" y="45"/>
                    </a:lnTo>
                    <a:lnTo>
                      <a:pt x="202" y="62"/>
                    </a:lnTo>
                    <a:lnTo>
                      <a:pt x="225" y="78"/>
                    </a:lnTo>
                    <a:lnTo>
                      <a:pt x="244" y="113"/>
                    </a:lnTo>
                    <a:lnTo>
                      <a:pt x="265" y="128"/>
                    </a:lnTo>
                    <a:lnTo>
                      <a:pt x="270" y="158"/>
                    </a:lnTo>
                    <a:lnTo>
                      <a:pt x="252" y="165"/>
                    </a:lnTo>
                    <a:lnTo>
                      <a:pt x="238" y="141"/>
                    </a:lnTo>
                    <a:lnTo>
                      <a:pt x="216" y="113"/>
                    </a:lnTo>
                    <a:lnTo>
                      <a:pt x="207" y="125"/>
                    </a:lnTo>
                    <a:lnTo>
                      <a:pt x="237" y="167"/>
                    </a:lnTo>
                    <a:lnTo>
                      <a:pt x="232" y="183"/>
                    </a:lnTo>
                    <a:lnTo>
                      <a:pt x="201" y="188"/>
                    </a:lnTo>
                    <a:lnTo>
                      <a:pt x="157" y="168"/>
                    </a:lnTo>
                    <a:lnTo>
                      <a:pt x="114" y="161"/>
                    </a:lnTo>
                    <a:lnTo>
                      <a:pt x="94" y="140"/>
                    </a:lnTo>
                    <a:lnTo>
                      <a:pt x="120" y="119"/>
                    </a:lnTo>
                    <a:lnTo>
                      <a:pt x="147" y="107"/>
                    </a:lnTo>
                    <a:lnTo>
                      <a:pt x="130" y="86"/>
                    </a:lnTo>
                    <a:lnTo>
                      <a:pt x="109" y="89"/>
                    </a:lnTo>
                    <a:lnTo>
                      <a:pt x="84" y="120"/>
                    </a:lnTo>
                    <a:lnTo>
                      <a:pt x="60" y="126"/>
                    </a:lnTo>
                    <a:lnTo>
                      <a:pt x="37" y="12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Freeform 76"/>
              <p:cNvSpPr>
                <a:spLocks/>
              </p:cNvSpPr>
              <p:nvPr/>
            </p:nvSpPr>
            <p:spPr bwMode="auto">
              <a:xfrm>
                <a:off x="2954" y="1675"/>
                <a:ext cx="142" cy="110"/>
              </a:xfrm>
              <a:custGeom>
                <a:avLst/>
                <a:gdLst/>
                <a:ahLst/>
                <a:cxnLst>
                  <a:cxn ang="0">
                    <a:pos x="107" y="109"/>
                  </a:cxn>
                  <a:cxn ang="0">
                    <a:pos x="117" y="95"/>
                  </a:cxn>
                  <a:cxn ang="0">
                    <a:pos x="103" y="68"/>
                  </a:cxn>
                  <a:cxn ang="0">
                    <a:pos x="142" y="12"/>
                  </a:cxn>
                  <a:cxn ang="0">
                    <a:pos x="133" y="0"/>
                  </a:cxn>
                  <a:cxn ang="0">
                    <a:pos x="114" y="11"/>
                  </a:cxn>
                  <a:cxn ang="0">
                    <a:pos x="105" y="27"/>
                  </a:cxn>
                  <a:cxn ang="0">
                    <a:pos x="82" y="42"/>
                  </a:cxn>
                  <a:cxn ang="0">
                    <a:pos x="79" y="24"/>
                  </a:cxn>
                  <a:cxn ang="0">
                    <a:pos x="66" y="14"/>
                  </a:cxn>
                  <a:cxn ang="0">
                    <a:pos x="17" y="18"/>
                  </a:cxn>
                  <a:cxn ang="0">
                    <a:pos x="0" y="26"/>
                  </a:cxn>
                  <a:cxn ang="0">
                    <a:pos x="0" y="81"/>
                  </a:cxn>
                  <a:cxn ang="0">
                    <a:pos x="36" y="84"/>
                  </a:cxn>
                  <a:cxn ang="0">
                    <a:pos x="37" y="98"/>
                  </a:cxn>
                  <a:cxn ang="0">
                    <a:pos x="45" y="105"/>
                  </a:cxn>
                  <a:cxn ang="0">
                    <a:pos x="52" y="110"/>
                  </a:cxn>
                  <a:cxn ang="0">
                    <a:pos x="69" y="105"/>
                  </a:cxn>
                  <a:cxn ang="0">
                    <a:pos x="58" y="90"/>
                  </a:cxn>
                  <a:cxn ang="0">
                    <a:pos x="40" y="83"/>
                  </a:cxn>
                  <a:cxn ang="0">
                    <a:pos x="61" y="57"/>
                  </a:cxn>
                  <a:cxn ang="0">
                    <a:pos x="82" y="63"/>
                  </a:cxn>
                  <a:cxn ang="0">
                    <a:pos x="72" y="83"/>
                  </a:cxn>
                  <a:cxn ang="0">
                    <a:pos x="82" y="99"/>
                  </a:cxn>
                  <a:cxn ang="0">
                    <a:pos x="107" y="109"/>
                  </a:cxn>
                </a:cxnLst>
                <a:rect l="0" t="0" r="r" b="b"/>
                <a:pathLst>
                  <a:path w="142" h="110">
                    <a:moveTo>
                      <a:pt x="107" y="109"/>
                    </a:moveTo>
                    <a:lnTo>
                      <a:pt x="117" y="95"/>
                    </a:lnTo>
                    <a:lnTo>
                      <a:pt x="103" y="68"/>
                    </a:lnTo>
                    <a:lnTo>
                      <a:pt x="142" y="12"/>
                    </a:lnTo>
                    <a:lnTo>
                      <a:pt x="133" y="0"/>
                    </a:lnTo>
                    <a:lnTo>
                      <a:pt x="114" y="11"/>
                    </a:lnTo>
                    <a:lnTo>
                      <a:pt x="105" y="27"/>
                    </a:lnTo>
                    <a:lnTo>
                      <a:pt x="82" y="42"/>
                    </a:lnTo>
                    <a:lnTo>
                      <a:pt x="79" y="24"/>
                    </a:lnTo>
                    <a:lnTo>
                      <a:pt x="66" y="14"/>
                    </a:lnTo>
                    <a:lnTo>
                      <a:pt x="17" y="18"/>
                    </a:lnTo>
                    <a:lnTo>
                      <a:pt x="0" y="26"/>
                    </a:lnTo>
                    <a:lnTo>
                      <a:pt x="0" y="81"/>
                    </a:lnTo>
                    <a:lnTo>
                      <a:pt x="36" y="84"/>
                    </a:lnTo>
                    <a:lnTo>
                      <a:pt x="37" y="98"/>
                    </a:lnTo>
                    <a:lnTo>
                      <a:pt x="45" y="105"/>
                    </a:lnTo>
                    <a:lnTo>
                      <a:pt x="52" y="110"/>
                    </a:lnTo>
                    <a:lnTo>
                      <a:pt x="69" y="105"/>
                    </a:lnTo>
                    <a:lnTo>
                      <a:pt x="58" y="90"/>
                    </a:lnTo>
                    <a:lnTo>
                      <a:pt x="40" y="83"/>
                    </a:lnTo>
                    <a:lnTo>
                      <a:pt x="61" y="57"/>
                    </a:lnTo>
                    <a:lnTo>
                      <a:pt x="82" y="63"/>
                    </a:lnTo>
                    <a:lnTo>
                      <a:pt x="72" y="83"/>
                    </a:lnTo>
                    <a:lnTo>
                      <a:pt x="82" y="99"/>
                    </a:lnTo>
                    <a:lnTo>
                      <a:pt x="107" y="10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Freeform 77"/>
              <p:cNvSpPr>
                <a:spLocks/>
              </p:cNvSpPr>
              <p:nvPr/>
            </p:nvSpPr>
            <p:spPr bwMode="auto">
              <a:xfrm>
                <a:off x="3230" y="2307"/>
                <a:ext cx="111" cy="196"/>
              </a:xfrm>
              <a:custGeom>
                <a:avLst/>
                <a:gdLst/>
                <a:ahLst/>
                <a:cxnLst>
                  <a:cxn ang="0">
                    <a:pos x="54" y="196"/>
                  </a:cxn>
                  <a:cxn ang="0">
                    <a:pos x="12" y="150"/>
                  </a:cxn>
                  <a:cxn ang="0">
                    <a:pos x="42" y="133"/>
                  </a:cxn>
                  <a:cxn ang="0">
                    <a:pos x="52" y="108"/>
                  </a:cxn>
                  <a:cxn ang="0">
                    <a:pos x="37" y="64"/>
                  </a:cxn>
                  <a:cxn ang="0">
                    <a:pos x="15" y="55"/>
                  </a:cxn>
                  <a:cxn ang="0">
                    <a:pos x="3" y="36"/>
                  </a:cxn>
                  <a:cxn ang="0">
                    <a:pos x="0" y="19"/>
                  </a:cxn>
                  <a:cxn ang="0">
                    <a:pos x="16" y="0"/>
                  </a:cxn>
                  <a:cxn ang="0">
                    <a:pos x="63" y="0"/>
                  </a:cxn>
                  <a:cxn ang="0">
                    <a:pos x="81" y="12"/>
                  </a:cxn>
                  <a:cxn ang="0">
                    <a:pos x="90" y="19"/>
                  </a:cxn>
                  <a:cxn ang="0">
                    <a:pos x="104" y="31"/>
                  </a:cxn>
                  <a:cxn ang="0">
                    <a:pos x="104" y="76"/>
                  </a:cxn>
                  <a:cxn ang="0">
                    <a:pos x="111" y="127"/>
                  </a:cxn>
                  <a:cxn ang="0">
                    <a:pos x="91" y="144"/>
                  </a:cxn>
                  <a:cxn ang="0">
                    <a:pos x="94" y="177"/>
                  </a:cxn>
                  <a:cxn ang="0">
                    <a:pos x="75" y="177"/>
                  </a:cxn>
                  <a:cxn ang="0">
                    <a:pos x="54" y="196"/>
                  </a:cxn>
                </a:cxnLst>
                <a:rect l="0" t="0" r="r" b="b"/>
                <a:pathLst>
                  <a:path w="111" h="196">
                    <a:moveTo>
                      <a:pt x="54" y="196"/>
                    </a:moveTo>
                    <a:lnTo>
                      <a:pt x="12" y="150"/>
                    </a:lnTo>
                    <a:lnTo>
                      <a:pt x="42" y="133"/>
                    </a:lnTo>
                    <a:lnTo>
                      <a:pt x="52" y="108"/>
                    </a:lnTo>
                    <a:lnTo>
                      <a:pt x="37" y="64"/>
                    </a:lnTo>
                    <a:lnTo>
                      <a:pt x="15" y="55"/>
                    </a:lnTo>
                    <a:lnTo>
                      <a:pt x="3" y="36"/>
                    </a:lnTo>
                    <a:lnTo>
                      <a:pt x="0" y="19"/>
                    </a:lnTo>
                    <a:lnTo>
                      <a:pt x="16" y="0"/>
                    </a:lnTo>
                    <a:lnTo>
                      <a:pt x="63" y="0"/>
                    </a:lnTo>
                    <a:lnTo>
                      <a:pt x="81" y="12"/>
                    </a:lnTo>
                    <a:lnTo>
                      <a:pt x="90" y="19"/>
                    </a:lnTo>
                    <a:lnTo>
                      <a:pt x="104" y="31"/>
                    </a:lnTo>
                    <a:lnTo>
                      <a:pt x="104" y="76"/>
                    </a:lnTo>
                    <a:lnTo>
                      <a:pt x="111" y="127"/>
                    </a:lnTo>
                    <a:lnTo>
                      <a:pt x="91" y="144"/>
                    </a:lnTo>
                    <a:lnTo>
                      <a:pt x="94" y="177"/>
                    </a:lnTo>
                    <a:lnTo>
                      <a:pt x="75" y="177"/>
                    </a:lnTo>
                    <a:lnTo>
                      <a:pt x="54" y="19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78"/>
              <p:cNvSpPr>
                <a:spLocks/>
              </p:cNvSpPr>
              <p:nvPr/>
            </p:nvSpPr>
            <p:spPr bwMode="auto">
              <a:xfrm>
                <a:off x="2754" y="2139"/>
                <a:ext cx="81" cy="102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9" y="0"/>
                  </a:cxn>
                  <a:cxn ang="0">
                    <a:pos x="42" y="25"/>
                  </a:cxn>
                  <a:cxn ang="0">
                    <a:pos x="45" y="46"/>
                  </a:cxn>
                  <a:cxn ang="0">
                    <a:pos x="68" y="63"/>
                  </a:cxn>
                  <a:cxn ang="0">
                    <a:pos x="81" y="81"/>
                  </a:cxn>
                  <a:cxn ang="0">
                    <a:pos x="77" y="102"/>
                  </a:cxn>
                  <a:cxn ang="0">
                    <a:pos x="50" y="90"/>
                  </a:cxn>
                  <a:cxn ang="0">
                    <a:pos x="39" y="99"/>
                  </a:cxn>
                  <a:cxn ang="0">
                    <a:pos x="33" y="69"/>
                  </a:cxn>
                  <a:cxn ang="0">
                    <a:pos x="2" y="45"/>
                  </a:cxn>
                  <a:cxn ang="0">
                    <a:pos x="0" y="18"/>
                  </a:cxn>
                </a:cxnLst>
                <a:rect l="0" t="0" r="r" b="b"/>
                <a:pathLst>
                  <a:path w="81" h="102">
                    <a:moveTo>
                      <a:pt x="0" y="18"/>
                    </a:moveTo>
                    <a:lnTo>
                      <a:pt x="9" y="0"/>
                    </a:lnTo>
                    <a:lnTo>
                      <a:pt x="42" y="25"/>
                    </a:lnTo>
                    <a:lnTo>
                      <a:pt x="45" y="46"/>
                    </a:lnTo>
                    <a:lnTo>
                      <a:pt x="68" y="63"/>
                    </a:lnTo>
                    <a:lnTo>
                      <a:pt x="81" y="81"/>
                    </a:lnTo>
                    <a:lnTo>
                      <a:pt x="77" y="102"/>
                    </a:lnTo>
                    <a:lnTo>
                      <a:pt x="50" y="90"/>
                    </a:lnTo>
                    <a:lnTo>
                      <a:pt x="39" y="99"/>
                    </a:lnTo>
                    <a:lnTo>
                      <a:pt x="33" y="69"/>
                    </a:lnTo>
                    <a:lnTo>
                      <a:pt x="2" y="45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79"/>
              <p:cNvSpPr>
                <a:spLocks/>
              </p:cNvSpPr>
              <p:nvPr/>
            </p:nvSpPr>
            <p:spPr bwMode="auto">
              <a:xfrm>
                <a:off x="2466" y="2047"/>
                <a:ext cx="60" cy="54"/>
              </a:xfrm>
              <a:custGeom>
                <a:avLst/>
                <a:gdLst/>
                <a:ahLst/>
                <a:cxnLst>
                  <a:cxn ang="0">
                    <a:pos x="14" y="26"/>
                  </a:cxn>
                  <a:cxn ang="0">
                    <a:pos x="0" y="17"/>
                  </a:cxn>
                  <a:cxn ang="0">
                    <a:pos x="1" y="3"/>
                  </a:cxn>
                  <a:cxn ang="0">
                    <a:pos x="14" y="0"/>
                  </a:cxn>
                  <a:cxn ang="0">
                    <a:pos x="27" y="18"/>
                  </a:cxn>
                  <a:cxn ang="0">
                    <a:pos x="38" y="26"/>
                  </a:cxn>
                  <a:cxn ang="0">
                    <a:pos x="60" y="36"/>
                  </a:cxn>
                  <a:cxn ang="0">
                    <a:pos x="48" y="54"/>
                  </a:cxn>
                  <a:cxn ang="0">
                    <a:pos x="24" y="51"/>
                  </a:cxn>
                  <a:cxn ang="0">
                    <a:pos x="14" y="26"/>
                  </a:cxn>
                </a:cxnLst>
                <a:rect l="0" t="0" r="r" b="b"/>
                <a:pathLst>
                  <a:path w="60" h="54">
                    <a:moveTo>
                      <a:pt x="14" y="26"/>
                    </a:moveTo>
                    <a:lnTo>
                      <a:pt x="0" y="17"/>
                    </a:lnTo>
                    <a:lnTo>
                      <a:pt x="1" y="3"/>
                    </a:lnTo>
                    <a:lnTo>
                      <a:pt x="14" y="0"/>
                    </a:lnTo>
                    <a:lnTo>
                      <a:pt x="27" y="18"/>
                    </a:lnTo>
                    <a:lnTo>
                      <a:pt x="38" y="26"/>
                    </a:lnTo>
                    <a:lnTo>
                      <a:pt x="60" y="36"/>
                    </a:lnTo>
                    <a:lnTo>
                      <a:pt x="48" y="54"/>
                    </a:lnTo>
                    <a:lnTo>
                      <a:pt x="24" y="51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80"/>
              <p:cNvSpPr>
                <a:spLocks/>
              </p:cNvSpPr>
              <p:nvPr/>
            </p:nvSpPr>
            <p:spPr bwMode="auto">
              <a:xfrm>
                <a:off x="2547" y="2010"/>
                <a:ext cx="47" cy="64"/>
              </a:xfrm>
              <a:custGeom>
                <a:avLst/>
                <a:gdLst/>
                <a:ahLst/>
                <a:cxnLst>
                  <a:cxn ang="0">
                    <a:pos x="22" y="20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47" y="11"/>
                  </a:cxn>
                  <a:cxn ang="0">
                    <a:pos x="35" y="29"/>
                  </a:cxn>
                  <a:cxn ang="0">
                    <a:pos x="31" y="43"/>
                  </a:cxn>
                  <a:cxn ang="0">
                    <a:pos x="21" y="52"/>
                  </a:cxn>
                  <a:cxn ang="0">
                    <a:pos x="9" y="64"/>
                  </a:cxn>
                  <a:cxn ang="0">
                    <a:pos x="0" y="55"/>
                  </a:cxn>
                  <a:cxn ang="0">
                    <a:pos x="3" y="39"/>
                  </a:cxn>
                  <a:cxn ang="0">
                    <a:pos x="22" y="20"/>
                  </a:cxn>
                </a:cxnLst>
                <a:rect l="0" t="0" r="r" b="b"/>
                <a:pathLst>
                  <a:path w="47" h="64">
                    <a:moveTo>
                      <a:pt x="22" y="20"/>
                    </a:moveTo>
                    <a:lnTo>
                      <a:pt x="26" y="4"/>
                    </a:lnTo>
                    <a:lnTo>
                      <a:pt x="39" y="0"/>
                    </a:lnTo>
                    <a:lnTo>
                      <a:pt x="47" y="11"/>
                    </a:lnTo>
                    <a:lnTo>
                      <a:pt x="35" y="29"/>
                    </a:lnTo>
                    <a:lnTo>
                      <a:pt x="31" y="43"/>
                    </a:lnTo>
                    <a:lnTo>
                      <a:pt x="21" y="52"/>
                    </a:lnTo>
                    <a:lnTo>
                      <a:pt x="9" y="64"/>
                    </a:lnTo>
                    <a:lnTo>
                      <a:pt x="0" y="55"/>
                    </a:lnTo>
                    <a:lnTo>
                      <a:pt x="3" y="39"/>
                    </a:lnTo>
                    <a:lnTo>
                      <a:pt x="22" y="20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81"/>
              <p:cNvSpPr>
                <a:spLocks/>
              </p:cNvSpPr>
              <p:nvPr/>
            </p:nvSpPr>
            <p:spPr bwMode="auto">
              <a:xfrm>
                <a:off x="2397" y="2042"/>
                <a:ext cx="36" cy="31"/>
              </a:xfrm>
              <a:custGeom>
                <a:avLst/>
                <a:gdLst/>
                <a:ahLst/>
                <a:cxnLst>
                  <a:cxn ang="0">
                    <a:pos x="11" y="31"/>
                  </a:cxn>
                  <a:cxn ang="0">
                    <a:pos x="0" y="17"/>
                  </a:cxn>
                  <a:cxn ang="0">
                    <a:pos x="14" y="4"/>
                  </a:cxn>
                  <a:cxn ang="0">
                    <a:pos x="32" y="0"/>
                  </a:cxn>
                  <a:cxn ang="0">
                    <a:pos x="36" y="20"/>
                  </a:cxn>
                  <a:cxn ang="0">
                    <a:pos x="26" y="31"/>
                  </a:cxn>
                  <a:cxn ang="0">
                    <a:pos x="11" y="31"/>
                  </a:cxn>
                </a:cxnLst>
                <a:rect l="0" t="0" r="r" b="b"/>
                <a:pathLst>
                  <a:path w="36" h="31">
                    <a:moveTo>
                      <a:pt x="11" y="31"/>
                    </a:moveTo>
                    <a:lnTo>
                      <a:pt x="0" y="17"/>
                    </a:lnTo>
                    <a:lnTo>
                      <a:pt x="14" y="4"/>
                    </a:lnTo>
                    <a:lnTo>
                      <a:pt x="32" y="0"/>
                    </a:lnTo>
                    <a:lnTo>
                      <a:pt x="36" y="20"/>
                    </a:lnTo>
                    <a:lnTo>
                      <a:pt x="26" y="31"/>
                    </a:lnTo>
                    <a:lnTo>
                      <a:pt x="11" y="3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82"/>
              <p:cNvSpPr>
                <a:spLocks/>
              </p:cNvSpPr>
              <p:nvPr/>
            </p:nvSpPr>
            <p:spPr bwMode="auto">
              <a:xfrm>
                <a:off x="2201" y="2109"/>
                <a:ext cx="603" cy="487"/>
              </a:xfrm>
              <a:custGeom>
                <a:avLst/>
                <a:gdLst/>
                <a:ahLst/>
                <a:cxnLst>
                  <a:cxn ang="0">
                    <a:pos x="1" y="81"/>
                  </a:cxn>
                  <a:cxn ang="0">
                    <a:pos x="0" y="97"/>
                  </a:cxn>
                  <a:cxn ang="0">
                    <a:pos x="39" y="97"/>
                  </a:cxn>
                  <a:cxn ang="0">
                    <a:pos x="66" y="79"/>
                  </a:cxn>
                  <a:cxn ang="0">
                    <a:pos x="89" y="93"/>
                  </a:cxn>
                  <a:cxn ang="0">
                    <a:pos x="117" y="87"/>
                  </a:cxn>
                  <a:cxn ang="0">
                    <a:pos x="145" y="118"/>
                  </a:cxn>
                  <a:cxn ang="0">
                    <a:pos x="180" y="142"/>
                  </a:cxn>
                  <a:cxn ang="0">
                    <a:pos x="208" y="169"/>
                  </a:cxn>
                  <a:cxn ang="0">
                    <a:pos x="231" y="190"/>
                  </a:cxn>
                  <a:cxn ang="0">
                    <a:pos x="234" y="201"/>
                  </a:cxn>
                  <a:cxn ang="0">
                    <a:pos x="253" y="207"/>
                  </a:cxn>
                  <a:cxn ang="0">
                    <a:pos x="271" y="235"/>
                  </a:cxn>
                  <a:cxn ang="0">
                    <a:pos x="280" y="264"/>
                  </a:cxn>
                  <a:cxn ang="0">
                    <a:pos x="346" y="294"/>
                  </a:cxn>
                  <a:cxn ang="0">
                    <a:pos x="385" y="288"/>
                  </a:cxn>
                  <a:cxn ang="0">
                    <a:pos x="412" y="294"/>
                  </a:cxn>
                  <a:cxn ang="0">
                    <a:pos x="421" y="321"/>
                  </a:cxn>
                  <a:cxn ang="0">
                    <a:pos x="438" y="327"/>
                  </a:cxn>
                  <a:cxn ang="0">
                    <a:pos x="438" y="352"/>
                  </a:cxn>
                  <a:cxn ang="0">
                    <a:pos x="452" y="365"/>
                  </a:cxn>
                  <a:cxn ang="0">
                    <a:pos x="472" y="384"/>
                  </a:cxn>
                  <a:cxn ang="0">
                    <a:pos x="468" y="403"/>
                  </a:cxn>
                  <a:cxn ang="0">
                    <a:pos x="471" y="427"/>
                  </a:cxn>
                  <a:cxn ang="0">
                    <a:pos x="495" y="424"/>
                  </a:cxn>
                  <a:cxn ang="0">
                    <a:pos x="507" y="462"/>
                  </a:cxn>
                  <a:cxn ang="0">
                    <a:pos x="525" y="475"/>
                  </a:cxn>
                  <a:cxn ang="0">
                    <a:pos x="537" y="475"/>
                  </a:cxn>
                  <a:cxn ang="0">
                    <a:pos x="535" y="456"/>
                  </a:cxn>
                  <a:cxn ang="0">
                    <a:pos x="553" y="457"/>
                  </a:cxn>
                  <a:cxn ang="0">
                    <a:pos x="561" y="487"/>
                  </a:cxn>
                  <a:cxn ang="0">
                    <a:pos x="592" y="466"/>
                  </a:cxn>
                  <a:cxn ang="0">
                    <a:pos x="603" y="441"/>
                  </a:cxn>
                  <a:cxn ang="0">
                    <a:pos x="600" y="408"/>
                  </a:cxn>
                  <a:cxn ang="0">
                    <a:pos x="580" y="403"/>
                  </a:cxn>
                  <a:cxn ang="0">
                    <a:pos x="546" y="399"/>
                  </a:cxn>
                  <a:cxn ang="0">
                    <a:pos x="501" y="375"/>
                  </a:cxn>
                  <a:cxn ang="0">
                    <a:pos x="475" y="312"/>
                  </a:cxn>
                  <a:cxn ang="0">
                    <a:pos x="463" y="262"/>
                  </a:cxn>
                  <a:cxn ang="0">
                    <a:pos x="472" y="231"/>
                  </a:cxn>
                  <a:cxn ang="0">
                    <a:pos x="441" y="202"/>
                  </a:cxn>
                  <a:cxn ang="0">
                    <a:pos x="451" y="181"/>
                  </a:cxn>
                  <a:cxn ang="0">
                    <a:pos x="433" y="163"/>
                  </a:cxn>
                  <a:cxn ang="0">
                    <a:pos x="352" y="168"/>
                  </a:cxn>
                  <a:cxn ang="0">
                    <a:pos x="313" y="148"/>
                  </a:cxn>
                  <a:cxn ang="0">
                    <a:pos x="303" y="124"/>
                  </a:cxn>
                  <a:cxn ang="0">
                    <a:pos x="270" y="126"/>
                  </a:cxn>
                  <a:cxn ang="0">
                    <a:pos x="228" y="97"/>
                  </a:cxn>
                  <a:cxn ang="0">
                    <a:pos x="211" y="75"/>
                  </a:cxn>
                  <a:cxn ang="0">
                    <a:pos x="207" y="48"/>
                  </a:cxn>
                  <a:cxn ang="0">
                    <a:pos x="187" y="37"/>
                  </a:cxn>
                  <a:cxn ang="0">
                    <a:pos x="190" y="21"/>
                  </a:cxn>
                  <a:cxn ang="0">
                    <a:pos x="165" y="10"/>
                  </a:cxn>
                  <a:cxn ang="0">
                    <a:pos x="162" y="0"/>
                  </a:cxn>
                  <a:cxn ang="0">
                    <a:pos x="138" y="19"/>
                  </a:cxn>
                  <a:cxn ang="0">
                    <a:pos x="96" y="25"/>
                  </a:cxn>
                  <a:cxn ang="0">
                    <a:pos x="81" y="45"/>
                  </a:cxn>
                  <a:cxn ang="0">
                    <a:pos x="51" y="66"/>
                  </a:cxn>
                  <a:cxn ang="0">
                    <a:pos x="1" y="81"/>
                  </a:cxn>
                </a:cxnLst>
                <a:rect l="0" t="0" r="r" b="b"/>
                <a:pathLst>
                  <a:path w="603" h="487">
                    <a:moveTo>
                      <a:pt x="1" y="81"/>
                    </a:moveTo>
                    <a:lnTo>
                      <a:pt x="0" y="97"/>
                    </a:lnTo>
                    <a:lnTo>
                      <a:pt x="39" y="97"/>
                    </a:lnTo>
                    <a:lnTo>
                      <a:pt x="66" y="79"/>
                    </a:lnTo>
                    <a:lnTo>
                      <a:pt x="89" y="93"/>
                    </a:lnTo>
                    <a:lnTo>
                      <a:pt x="117" y="87"/>
                    </a:lnTo>
                    <a:lnTo>
                      <a:pt x="145" y="118"/>
                    </a:lnTo>
                    <a:lnTo>
                      <a:pt x="180" y="142"/>
                    </a:lnTo>
                    <a:lnTo>
                      <a:pt x="208" y="169"/>
                    </a:lnTo>
                    <a:lnTo>
                      <a:pt x="231" y="190"/>
                    </a:lnTo>
                    <a:lnTo>
                      <a:pt x="234" y="201"/>
                    </a:lnTo>
                    <a:lnTo>
                      <a:pt x="253" y="207"/>
                    </a:lnTo>
                    <a:lnTo>
                      <a:pt x="271" y="235"/>
                    </a:lnTo>
                    <a:lnTo>
                      <a:pt x="280" y="264"/>
                    </a:lnTo>
                    <a:lnTo>
                      <a:pt x="346" y="294"/>
                    </a:lnTo>
                    <a:lnTo>
                      <a:pt x="385" y="288"/>
                    </a:lnTo>
                    <a:lnTo>
                      <a:pt x="412" y="294"/>
                    </a:lnTo>
                    <a:lnTo>
                      <a:pt x="421" y="321"/>
                    </a:lnTo>
                    <a:lnTo>
                      <a:pt x="438" y="327"/>
                    </a:lnTo>
                    <a:lnTo>
                      <a:pt x="438" y="352"/>
                    </a:lnTo>
                    <a:lnTo>
                      <a:pt x="452" y="365"/>
                    </a:lnTo>
                    <a:lnTo>
                      <a:pt x="472" y="384"/>
                    </a:lnTo>
                    <a:lnTo>
                      <a:pt x="468" y="403"/>
                    </a:lnTo>
                    <a:lnTo>
                      <a:pt x="471" y="427"/>
                    </a:lnTo>
                    <a:lnTo>
                      <a:pt x="495" y="424"/>
                    </a:lnTo>
                    <a:lnTo>
                      <a:pt x="507" y="462"/>
                    </a:lnTo>
                    <a:lnTo>
                      <a:pt x="525" y="475"/>
                    </a:lnTo>
                    <a:lnTo>
                      <a:pt x="537" y="475"/>
                    </a:lnTo>
                    <a:lnTo>
                      <a:pt x="535" y="456"/>
                    </a:lnTo>
                    <a:lnTo>
                      <a:pt x="553" y="457"/>
                    </a:lnTo>
                    <a:lnTo>
                      <a:pt x="561" y="487"/>
                    </a:lnTo>
                    <a:lnTo>
                      <a:pt x="592" y="466"/>
                    </a:lnTo>
                    <a:lnTo>
                      <a:pt x="603" y="441"/>
                    </a:lnTo>
                    <a:lnTo>
                      <a:pt x="600" y="408"/>
                    </a:lnTo>
                    <a:lnTo>
                      <a:pt x="580" y="403"/>
                    </a:lnTo>
                    <a:lnTo>
                      <a:pt x="546" y="399"/>
                    </a:lnTo>
                    <a:lnTo>
                      <a:pt x="501" y="375"/>
                    </a:lnTo>
                    <a:lnTo>
                      <a:pt x="475" y="312"/>
                    </a:lnTo>
                    <a:lnTo>
                      <a:pt x="463" y="262"/>
                    </a:lnTo>
                    <a:lnTo>
                      <a:pt x="472" y="231"/>
                    </a:lnTo>
                    <a:lnTo>
                      <a:pt x="441" y="202"/>
                    </a:lnTo>
                    <a:lnTo>
                      <a:pt x="451" y="181"/>
                    </a:lnTo>
                    <a:lnTo>
                      <a:pt x="433" y="163"/>
                    </a:lnTo>
                    <a:lnTo>
                      <a:pt x="352" y="168"/>
                    </a:lnTo>
                    <a:lnTo>
                      <a:pt x="313" y="148"/>
                    </a:lnTo>
                    <a:lnTo>
                      <a:pt x="303" y="124"/>
                    </a:lnTo>
                    <a:lnTo>
                      <a:pt x="270" y="126"/>
                    </a:lnTo>
                    <a:lnTo>
                      <a:pt x="228" y="97"/>
                    </a:lnTo>
                    <a:lnTo>
                      <a:pt x="211" y="75"/>
                    </a:lnTo>
                    <a:lnTo>
                      <a:pt x="207" y="48"/>
                    </a:lnTo>
                    <a:lnTo>
                      <a:pt x="187" y="37"/>
                    </a:lnTo>
                    <a:lnTo>
                      <a:pt x="190" y="21"/>
                    </a:lnTo>
                    <a:lnTo>
                      <a:pt x="165" y="10"/>
                    </a:lnTo>
                    <a:lnTo>
                      <a:pt x="162" y="0"/>
                    </a:lnTo>
                    <a:lnTo>
                      <a:pt x="138" y="19"/>
                    </a:lnTo>
                    <a:lnTo>
                      <a:pt x="96" y="25"/>
                    </a:lnTo>
                    <a:lnTo>
                      <a:pt x="81" y="45"/>
                    </a:lnTo>
                    <a:lnTo>
                      <a:pt x="51" y="66"/>
                    </a:lnTo>
                    <a:lnTo>
                      <a:pt x="1" y="81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83"/>
              <p:cNvSpPr>
                <a:spLocks/>
              </p:cNvSpPr>
              <p:nvPr/>
            </p:nvSpPr>
            <p:spPr bwMode="auto">
              <a:xfrm>
                <a:off x="2397" y="2668"/>
                <a:ext cx="56" cy="48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32" y="0"/>
                  </a:cxn>
                  <a:cxn ang="0">
                    <a:pos x="56" y="3"/>
                  </a:cxn>
                  <a:cxn ang="0">
                    <a:pos x="36" y="32"/>
                  </a:cxn>
                  <a:cxn ang="0">
                    <a:pos x="24" y="48"/>
                  </a:cxn>
                  <a:cxn ang="0">
                    <a:pos x="0" y="12"/>
                  </a:cxn>
                  <a:cxn ang="0">
                    <a:pos x="9" y="3"/>
                  </a:cxn>
                </a:cxnLst>
                <a:rect l="0" t="0" r="r" b="b"/>
                <a:pathLst>
                  <a:path w="56" h="48">
                    <a:moveTo>
                      <a:pt x="9" y="3"/>
                    </a:moveTo>
                    <a:lnTo>
                      <a:pt x="32" y="0"/>
                    </a:lnTo>
                    <a:lnTo>
                      <a:pt x="56" y="3"/>
                    </a:lnTo>
                    <a:lnTo>
                      <a:pt x="36" y="32"/>
                    </a:lnTo>
                    <a:lnTo>
                      <a:pt x="24" y="48"/>
                    </a:lnTo>
                    <a:lnTo>
                      <a:pt x="0" y="12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84"/>
              <p:cNvSpPr>
                <a:spLocks/>
              </p:cNvSpPr>
              <p:nvPr/>
            </p:nvSpPr>
            <p:spPr bwMode="auto">
              <a:xfrm>
                <a:off x="2391" y="2571"/>
                <a:ext cx="54" cy="57"/>
              </a:xfrm>
              <a:custGeom>
                <a:avLst/>
                <a:gdLst/>
                <a:ahLst/>
                <a:cxnLst>
                  <a:cxn ang="0">
                    <a:pos x="18" y="57"/>
                  </a:cxn>
                  <a:cxn ang="0">
                    <a:pos x="42" y="39"/>
                  </a:cxn>
                  <a:cxn ang="0">
                    <a:pos x="54" y="21"/>
                  </a:cxn>
                  <a:cxn ang="0">
                    <a:pos x="36" y="0"/>
                  </a:cxn>
                  <a:cxn ang="0">
                    <a:pos x="14" y="9"/>
                  </a:cxn>
                  <a:cxn ang="0">
                    <a:pos x="18" y="21"/>
                  </a:cxn>
                  <a:cxn ang="0">
                    <a:pos x="33" y="18"/>
                  </a:cxn>
                  <a:cxn ang="0">
                    <a:pos x="30" y="33"/>
                  </a:cxn>
                  <a:cxn ang="0">
                    <a:pos x="11" y="31"/>
                  </a:cxn>
                  <a:cxn ang="0">
                    <a:pos x="0" y="43"/>
                  </a:cxn>
                  <a:cxn ang="0">
                    <a:pos x="18" y="57"/>
                  </a:cxn>
                </a:cxnLst>
                <a:rect l="0" t="0" r="r" b="b"/>
                <a:pathLst>
                  <a:path w="54" h="57">
                    <a:moveTo>
                      <a:pt x="18" y="57"/>
                    </a:moveTo>
                    <a:lnTo>
                      <a:pt x="42" y="39"/>
                    </a:lnTo>
                    <a:lnTo>
                      <a:pt x="54" y="21"/>
                    </a:lnTo>
                    <a:lnTo>
                      <a:pt x="36" y="0"/>
                    </a:lnTo>
                    <a:lnTo>
                      <a:pt x="14" y="9"/>
                    </a:lnTo>
                    <a:lnTo>
                      <a:pt x="18" y="21"/>
                    </a:lnTo>
                    <a:lnTo>
                      <a:pt x="33" y="18"/>
                    </a:lnTo>
                    <a:lnTo>
                      <a:pt x="30" y="33"/>
                    </a:lnTo>
                    <a:lnTo>
                      <a:pt x="11" y="31"/>
                    </a:lnTo>
                    <a:lnTo>
                      <a:pt x="0" y="43"/>
                    </a:lnTo>
                    <a:lnTo>
                      <a:pt x="18" y="57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68" name="Freeform 4"/>
            <p:cNvSpPr>
              <a:spLocks/>
            </p:cNvSpPr>
            <p:nvPr/>
          </p:nvSpPr>
          <p:spPr bwMode="auto">
            <a:xfrm>
              <a:off x="3851920" y="3212976"/>
              <a:ext cx="2376264" cy="1374748"/>
            </a:xfrm>
            <a:custGeom>
              <a:avLst/>
              <a:gdLst/>
              <a:ahLst/>
              <a:cxnLst>
                <a:cxn ang="0">
                  <a:pos x="13356" y="12708"/>
                </a:cxn>
                <a:cxn ang="0">
                  <a:pos x="14134" y="13403"/>
                </a:cxn>
                <a:cxn ang="0">
                  <a:pos x="14700" y="14847"/>
                </a:cxn>
                <a:cxn ang="0">
                  <a:pos x="16492" y="13814"/>
                </a:cxn>
                <a:cxn ang="0">
                  <a:pos x="18038" y="13339"/>
                </a:cxn>
                <a:cxn ang="0">
                  <a:pos x="17434" y="12763"/>
                </a:cxn>
                <a:cxn ang="0">
                  <a:pos x="16264" y="12790"/>
                </a:cxn>
                <a:cxn ang="0">
                  <a:pos x="15441" y="12059"/>
                </a:cxn>
                <a:cxn ang="0">
                  <a:pos x="14553" y="11664"/>
                </a:cxn>
                <a:cxn ang="0">
                  <a:pos x="15183" y="11409"/>
                </a:cxn>
                <a:cxn ang="0">
                  <a:pos x="15925" y="11754"/>
                </a:cxn>
                <a:cxn ang="0">
                  <a:pos x="16273" y="11072"/>
                </a:cxn>
                <a:cxn ang="0">
                  <a:pos x="17196" y="10497"/>
                </a:cxn>
                <a:cxn ang="0">
                  <a:pos x="18510" y="10028"/>
                </a:cxn>
                <a:cxn ang="0">
                  <a:pos x="19786" y="9329"/>
                </a:cxn>
                <a:cxn ang="0">
                  <a:pos x="20388" y="8247"/>
                </a:cxn>
                <a:cxn ang="0">
                  <a:pos x="21903" y="7562"/>
                </a:cxn>
                <a:cxn ang="0">
                  <a:pos x="21775" y="6422"/>
                </a:cxn>
                <a:cxn ang="0">
                  <a:pos x="21774" y="5660"/>
                </a:cxn>
                <a:cxn ang="0">
                  <a:pos x="21777" y="4580"/>
                </a:cxn>
                <a:cxn ang="0">
                  <a:pos x="20544" y="4025"/>
                </a:cxn>
                <a:cxn ang="0">
                  <a:pos x="19374" y="3734"/>
                </a:cxn>
                <a:cxn ang="0">
                  <a:pos x="18144" y="3345"/>
                </a:cxn>
                <a:cxn ang="0">
                  <a:pos x="16570" y="3378"/>
                </a:cxn>
                <a:cxn ang="0">
                  <a:pos x="15706" y="2432"/>
                </a:cxn>
                <a:cxn ang="0">
                  <a:pos x="14544" y="1848"/>
                </a:cxn>
                <a:cxn ang="0">
                  <a:pos x="14304" y="807"/>
                </a:cxn>
                <a:cxn ang="0">
                  <a:pos x="13078" y="149"/>
                </a:cxn>
                <a:cxn ang="0">
                  <a:pos x="11911" y="725"/>
                </a:cxn>
                <a:cxn ang="0">
                  <a:pos x="10696" y="696"/>
                </a:cxn>
                <a:cxn ang="0">
                  <a:pos x="10168" y="1965"/>
                </a:cxn>
                <a:cxn ang="0">
                  <a:pos x="9346" y="1962"/>
                </a:cxn>
                <a:cxn ang="0">
                  <a:pos x="8281" y="1797"/>
                </a:cxn>
                <a:cxn ang="0">
                  <a:pos x="7359" y="1698"/>
                </a:cxn>
                <a:cxn ang="0">
                  <a:pos x="6238" y="1700"/>
                </a:cxn>
                <a:cxn ang="0">
                  <a:pos x="5068" y="1332"/>
                </a:cxn>
                <a:cxn ang="0">
                  <a:pos x="3532" y="1089"/>
                </a:cxn>
                <a:cxn ang="0">
                  <a:pos x="2431" y="1700"/>
                </a:cxn>
                <a:cxn ang="0">
                  <a:pos x="2250" y="2570"/>
                </a:cxn>
                <a:cxn ang="0">
                  <a:pos x="1546" y="4310"/>
                </a:cxn>
                <a:cxn ang="0">
                  <a:pos x="880" y="6215"/>
                </a:cxn>
                <a:cxn ang="0">
                  <a:pos x="193" y="7605"/>
                </a:cxn>
                <a:cxn ang="0">
                  <a:pos x="1104" y="8154"/>
                </a:cxn>
                <a:cxn ang="0">
                  <a:pos x="3010" y="8454"/>
                </a:cxn>
                <a:cxn ang="0">
                  <a:pos x="5305" y="7988"/>
                </a:cxn>
                <a:cxn ang="0">
                  <a:pos x="6973" y="7650"/>
                </a:cxn>
                <a:cxn ang="0">
                  <a:pos x="8620" y="8444"/>
                </a:cxn>
                <a:cxn ang="0">
                  <a:pos x="9193" y="10026"/>
                </a:cxn>
                <a:cxn ang="0">
                  <a:pos x="9349" y="11228"/>
                </a:cxn>
                <a:cxn ang="0">
                  <a:pos x="8520" y="11814"/>
                </a:cxn>
                <a:cxn ang="0">
                  <a:pos x="7704" y="13326"/>
                </a:cxn>
                <a:cxn ang="0">
                  <a:pos x="9241" y="13239"/>
                </a:cxn>
                <a:cxn ang="0">
                  <a:pos x="9541" y="12654"/>
                </a:cxn>
                <a:cxn ang="0">
                  <a:pos x="10575" y="11511"/>
                </a:cxn>
                <a:cxn ang="0">
                  <a:pos x="12090" y="10769"/>
                </a:cxn>
                <a:cxn ang="0">
                  <a:pos x="11833" y="11156"/>
                </a:cxn>
                <a:cxn ang="0">
                  <a:pos x="12723" y="11814"/>
                </a:cxn>
                <a:cxn ang="0">
                  <a:pos x="14451" y="11742"/>
                </a:cxn>
              </a:cxnLst>
              <a:rect l="0" t="0" r="r" b="b"/>
              <a:pathLst>
                <a:path w="22015" h="14847">
                  <a:moveTo>
                    <a:pt x="14527" y="12113"/>
                  </a:moveTo>
                  <a:lnTo>
                    <a:pt x="14399" y="12113"/>
                  </a:lnTo>
                  <a:lnTo>
                    <a:pt x="14289" y="12177"/>
                  </a:lnTo>
                  <a:lnTo>
                    <a:pt x="14161" y="12177"/>
                  </a:lnTo>
                  <a:lnTo>
                    <a:pt x="14088" y="12251"/>
                  </a:lnTo>
                  <a:lnTo>
                    <a:pt x="13960" y="12351"/>
                  </a:lnTo>
                  <a:lnTo>
                    <a:pt x="13814" y="12287"/>
                  </a:lnTo>
                  <a:lnTo>
                    <a:pt x="13704" y="12433"/>
                  </a:lnTo>
                  <a:lnTo>
                    <a:pt x="13530" y="12571"/>
                  </a:lnTo>
                  <a:lnTo>
                    <a:pt x="13356" y="12708"/>
                  </a:lnTo>
                  <a:lnTo>
                    <a:pt x="13146" y="12827"/>
                  </a:lnTo>
                  <a:lnTo>
                    <a:pt x="13027" y="12973"/>
                  </a:lnTo>
                  <a:lnTo>
                    <a:pt x="12936" y="13092"/>
                  </a:lnTo>
                  <a:lnTo>
                    <a:pt x="13064" y="13183"/>
                  </a:lnTo>
                  <a:lnTo>
                    <a:pt x="13256" y="13165"/>
                  </a:lnTo>
                  <a:lnTo>
                    <a:pt x="13402" y="13092"/>
                  </a:lnTo>
                  <a:lnTo>
                    <a:pt x="13612" y="13110"/>
                  </a:lnTo>
                  <a:lnTo>
                    <a:pt x="13777" y="13229"/>
                  </a:lnTo>
                  <a:lnTo>
                    <a:pt x="14015" y="13457"/>
                  </a:lnTo>
                  <a:lnTo>
                    <a:pt x="14134" y="13403"/>
                  </a:lnTo>
                  <a:lnTo>
                    <a:pt x="14234" y="13348"/>
                  </a:lnTo>
                  <a:lnTo>
                    <a:pt x="14390" y="13521"/>
                  </a:lnTo>
                  <a:lnTo>
                    <a:pt x="14472" y="13741"/>
                  </a:lnTo>
                  <a:lnTo>
                    <a:pt x="14518" y="13905"/>
                  </a:lnTo>
                  <a:lnTo>
                    <a:pt x="14435" y="14015"/>
                  </a:lnTo>
                  <a:lnTo>
                    <a:pt x="14435" y="14299"/>
                  </a:lnTo>
                  <a:lnTo>
                    <a:pt x="14207" y="14527"/>
                  </a:lnTo>
                  <a:lnTo>
                    <a:pt x="14454" y="14619"/>
                  </a:lnTo>
                  <a:lnTo>
                    <a:pt x="14572" y="14747"/>
                  </a:lnTo>
                  <a:lnTo>
                    <a:pt x="14700" y="14847"/>
                  </a:lnTo>
                  <a:lnTo>
                    <a:pt x="14892" y="14829"/>
                  </a:lnTo>
                  <a:lnTo>
                    <a:pt x="15094" y="14811"/>
                  </a:lnTo>
                  <a:lnTo>
                    <a:pt x="15249" y="14637"/>
                  </a:lnTo>
                  <a:lnTo>
                    <a:pt x="15441" y="14481"/>
                  </a:lnTo>
                  <a:lnTo>
                    <a:pt x="15551" y="14326"/>
                  </a:lnTo>
                  <a:lnTo>
                    <a:pt x="15688" y="14125"/>
                  </a:lnTo>
                  <a:lnTo>
                    <a:pt x="15935" y="14024"/>
                  </a:lnTo>
                  <a:lnTo>
                    <a:pt x="16063" y="13960"/>
                  </a:lnTo>
                  <a:lnTo>
                    <a:pt x="16364" y="13988"/>
                  </a:lnTo>
                  <a:lnTo>
                    <a:pt x="16492" y="13814"/>
                  </a:lnTo>
                  <a:lnTo>
                    <a:pt x="16684" y="13604"/>
                  </a:lnTo>
                  <a:lnTo>
                    <a:pt x="16858" y="13430"/>
                  </a:lnTo>
                  <a:lnTo>
                    <a:pt x="16931" y="13348"/>
                  </a:lnTo>
                  <a:lnTo>
                    <a:pt x="17178" y="13320"/>
                  </a:lnTo>
                  <a:lnTo>
                    <a:pt x="17334" y="13476"/>
                  </a:lnTo>
                  <a:lnTo>
                    <a:pt x="17425" y="13540"/>
                  </a:lnTo>
                  <a:lnTo>
                    <a:pt x="17553" y="13457"/>
                  </a:lnTo>
                  <a:lnTo>
                    <a:pt x="17727" y="13421"/>
                  </a:lnTo>
                  <a:lnTo>
                    <a:pt x="17864" y="13439"/>
                  </a:lnTo>
                  <a:lnTo>
                    <a:pt x="18038" y="13339"/>
                  </a:lnTo>
                  <a:lnTo>
                    <a:pt x="18111" y="13211"/>
                  </a:lnTo>
                  <a:lnTo>
                    <a:pt x="18102" y="13064"/>
                  </a:lnTo>
                  <a:lnTo>
                    <a:pt x="18166" y="12891"/>
                  </a:lnTo>
                  <a:lnTo>
                    <a:pt x="18385" y="12653"/>
                  </a:lnTo>
                  <a:lnTo>
                    <a:pt x="18147" y="12653"/>
                  </a:lnTo>
                  <a:lnTo>
                    <a:pt x="17983" y="12589"/>
                  </a:lnTo>
                  <a:lnTo>
                    <a:pt x="17818" y="12607"/>
                  </a:lnTo>
                  <a:lnTo>
                    <a:pt x="17644" y="12699"/>
                  </a:lnTo>
                  <a:lnTo>
                    <a:pt x="17562" y="12808"/>
                  </a:lnTo>
                  <a:lnTo>
                    <a:pt x="17434" y="12763"/>
                  </a:lnTo>
                  <a:lnTo>
                    <a:pt x="17324" y="12653"/>
                  </a:lnTo>
                  <a:lnTo>
                    <a:pt x="17215" y="12808"/>
                  </a:lnTo>
                  <a:lnTo>
                    <a:pt x="17114" y="12891"/>
                  </a:lnTo>
                  <a:lnTo>
                    <a:pt x="16876" y="12982"/>
                  </a:lnTo>
                  <a:lnTo>
                    <a:pt x="16785" y="13055"/>
                  </a:lnTo>
                  <a:lnTo>
                    <a:pt x="16630" y="13000"/>
                  </a:lnTo>
                  <a:lnTo>
                    <a:pt x="16465" y="12945"/>
                  </a:lnTo>
                  <a:lnTo>
                    <a:pt x="16383" y="12891"/>
                  </a:lnTo>
                  <a:lnTo>
                    <a:pt x="16246" y="12854"/>
                  </a:lnTo>
                  <a:lnTo>
                    <a:pt x="16264" y="12790"/>
                  </a:lnTo>
                  <a:lnTo>
                    <a:pt x="16310" y="12671"/>
                  </a:lnTo>
                  <a:lnTo>
                    <a:pt x="16282" y="12507"/>
                  </a:lnTo>
                  <a:lnTo>
                    <a:pt x="16163" y="12388"/>
                  </a:lnTo>
                  <a:lnTo>
                    <a:pt x="16035" y="12305"/>
                  </a:lnTo>
                  <a:lnTo>
                    <a:pt x="15880" y="12251"/>
                  </a:lnTo>
                  <a:lnTo>
                    <a:pt x="15889" y="12187"/>
                  </a:lnTo>
                  <a:lnTo>
                    <a:pt x="15761" y="12132"/>
                  </a:lnTo>
                  <a:lnTo>
                    <a:pt x="15679" y="12159"/>
                  </a:lnTo>
                  <a:lnTo>
                    <a:pt x="15523" y="12187"/>
                  </a:lnTo>
                  <a:lnTo>
                    <a:pt x="15441" y="12059"/>
                  </a:lnTo>
                  <a:lnTo>
                    <a:pt x="15386" y="11967"/>
                  </a:lnTo>
                  <a:lnTo>
                    <a:pt x="15331" y="11894"/>
                  </a:lnTo>
                  <a:lnTo>
                    <a:pt x="15231" y="11867"/>
                  </a:lnTo>
                  <a:lnTo>
                    <a:pt x="15139" y="11757"/>
                  </a:lnTo>
                  <a:lnTo>
                    <a:pt x="15030" y="11720"/>
                  </a:lnTo>
                  <a:lnTo>
                    <a:pt x="14902" y="11739"/>
                  </a:lnTo>
                  <a:lnTo>
                    <a:pt x="14838" y="11812"/>
                  </a:lnTo>
                  <a:lnTo>
                    <a:pt x="14737" y="11821"/>
                  </a:lnTo>
                  <a:lnTo>
                    <a:pt x="14664" y="11748"/>
                  </a:lnTo>
                  <a:lnTo>
                    <a:pt x="14553" y="11664"/>
                  </a:lnTo>
                  <a:lnTo>
                    <a:pt x="14472" y="11505"/>
                  </a:lnTo>
                  <a:lnTo>
                    <a:pt x="14593" y="11454"/>
                  </a:lnTo>
                  <a:lnTo>
                    <a:pt x="14748" y="11478"/>
                  </a:lnTo>
                  <a:lnTo>
                    <a:pt x="14857" y="11538"/>
                  </a:lnTo>
                  <a:lnTo>
                    <a:pt x="14929" y="11624"/>
                  </a:lnTo>
                  <a:lnTo>
                    <a:pt x="15063" y="11636"/>
                  </a:lnTo>
                  <a:lnTo>
                    <a:pt x="15072" y="11516"/>
                  </a:lnTo>
                  <a:lnTo>
                    <a:pt x="15012" y="11370"/>
                  </a:lnTo>
                  <a:lnTo>
                    <a:pt x="15072" y="11309"/>
                  </a:lnTo>
                  <a:lnTo>
                    <a:pt x="15183" y="11409"/>
                  </a:lnTo>
                  <a:lnTo>
                    <a:pt x="15322" y="11477"/>
                  </a:lnTo>
                  <a:lnTo>
                    <a:pt x="15412" y="11540"/>
                  </a:lnTo>
                  <a:lnTo>
                    <a:pt x="15550" y="11490"/>
                  </a:lnTo>
                  <a:lnTo>
                    <a:pt x="15576" y="11609"/>
                  </a:lnTo>
                  <a:lnTo>
                    <a:pt x="15481" y="11720"/>
                  </a:lnTo>
                  <a:lnTo>
                    <a:pt x="15472" y="11823"/>
                  </a:lnTo>
                  <a:lnTo>
                    <a:pt x="15634" y="11801"/>
                  </a:lnTo>
                  <a:lnTo>
                    <a:pt x="15676" y="11634"/>
                  </a:lnTo>
                  <a:lnTo>
                    <a:pt x="15805" y="11669"/>
                  </a:lnTo>
                  <a:lnTo>
                    <a:pt x="15925" y="11754"/>
                  </a:lnTo>
                  <a:lnTo>
                    <a:pt x="15936" y="11882"/>
                  </a:lnTo>
                  <a:lnTo>
                    <a:pt x="15951" y="11972"/>
                  </a:lnTo>
                  <a:lnTo>
                    <a:pt x="16059" y="11931"/>
                  </a:lnTo>
                  <a:lnTo>
                    <a:pt x="16009" y="11733"/>
                  </a:lnTo>
                  <a:lnTo>
                    <a:pt x="15951" y="11586"/>
                  </a:lnTo>
                  <a:lnTo>
                    <a:pt x="15876" y="11468"/>
                  </a:lnTo>
                  <a:lnTo>
                    <a:pt x="15961" y="11322"/>
                  </a:lnTo>
                  <a:lnTo>
                    <a:pt x="16093" y="11322"/>
                  </a:lnTo>
                  <a:lnTo>
                    <a:pt x="16248" y="11190"/>
                  </a:lnTo>
                  <a:lnTo>
                    <a:pt x="16273" y="11072"/>
                  </a:lnTo>
                  <a:lnTo>
                    <a:pt x="16351" y="10943"/>
                  </a:lnTo>
                  <a:lnTo>
                    <a:pt x="16405" y="10781"/>
                  </a:lnTo>
                  <a:lnTo>
                    <a:pt x="16423" y="10638"/>
                  </a:lnTo>
                  <a:lnTo>
                    <a:pt x="16476" y="10511"/>
                  </a:lnTo>
                  <a:lnTo>
                    <a:pt x="16513" y="10659"/>
                  </a:lnTo>
                  <a:lnTo>
                    <a:pt x="16600" y="10800"/>
                  </a:lnTo>
                  <a:lnTo>
                    <a:pt x="16768" y="10854"/>
                  </a:lnTo>
                  <a:lnTo>
                    <a:pt x="16906" y="10764"/>
                  </a:lnTo>
                  <a:lnTo>
                    <a:pt x="17016" y="10638"/>
                  </a:lnTo>
                  <a:lnTo>
                    <a:pt x="17196" y="10497"/>
                  </a:lnTo>
                  <a:lnTo>
                    <a:pt x="17358" y="10439"/>
                  </a:lnTo>
                  <a:lnTo>
                    <a:pt x="17572" y="10421"/>
                  </a:lnTo>
                  <a:lnTo>
                    <a:pt x="17664" y="10509"/>
                  </a:lnTo>
                  <a:lnTo>
                    <a:pt x="17752" y="10389"/>
                  </a:lnTo>
                  <a:lnTo>
                    <a:pt x="17829" y="10259"/>
                  </a:lnTo>
                  <a:lnTo>
                    <a:pt x="17991" y="10169"/>
                  </a:lnTo>
                  <a:lnTo>
                    <a:pt x="18204" y="10116"/>
                  </a:lnTo>
                  <a:lnTo>
                    <a:pt x="18334" y="10226"/>
                  </a:lnTo>
                  <a:lnTo>
                    <a:pt x="18421" y="10151"/>
                  </a:lnTo>
                  <a:lnTo>
                    <a:pt x="18510" y="10028"/>
                  </a:lnTo>
                  <a:lnTo>
                    <a:pt x="18711" y="9828"/>
                  </a:lnTo>
                  <a:lnTo>
                    <a:pt x="18859" y="9798"/>
                  </a:lnTo>
                  <a:lnTo>
                    <a:pt x="18943" y="9839"/>
                  </a:lnTo>
                  <a:lnTo>
                    <a:pt x="19035" y="9725"/>
                  </a:lnTo>
                  <a:lnTo>
                    <a:pt x="19143" y="9611"/>
                  </a:lnTo>
                  <a:lnTo>
                    <a:pt x="19215" y="9464"/>
                  </a:lnTo>
                  <a:lnTo>
                    <a:pt x="19336" y="9462"/>
                  </a:lnTo>
                  <a:lnTo>
                    <a:pt x="19492" y="9405"/>
                  </a:lnTo>
                  <a:lnTo>
                    <a:pt x="19647" y="9381"/>
                  </a:lnTo>
                  <a:lnTo>
                    <a:pt x="19786" y="9329"/>
                  </a:lnTo>
                  <a:lnTo>
                    <a:pt x="19902" y="9290"/>
                  </a:lnTo>
                  <a:lnTo>
                    <a:pt x="19911" y="9423"/>
                  </a:lnTo>
                  <a:lnTo>
                    <a:pt x="19995" y="9389"/>
                  </a:lnTo>
                  <a:lnTo>
                    <a:pt x="20095" y="9272"/>
                  </a:lnTo>
                  <a:lnTo>
                    <a:pt x="20076" y="9108"/>
                  </a:lnTo>
                  <a:lnTo>
                    <a:pt x="20032" y="8913"/>
                  </a:lnTo>
                  <a:lnTo>
                    <a:pt x="20121" y="8685"/>
                  </a:lnTo>
                  <a:lnTo>
                    <a:pt x="20121" y="8453"/>
                  </a:lnTo>
                  <a:lnTo>
                    <a:pt x="20230" y="8321"/>
                  </a:lnTo>
                  <a:lnTo>
                    <a:pt x="20388" y="8247"/>
                  </a:lnTo>
                  <a:lnTo>
                    <a:pt x="20526" y="8135"/>
                  </a:lnTo>
                  <a:lnTo>
                    <a:pt x="20626" y="7991"/>
                  </a:lnTo>
                  <a:lnTo>
                    <a:pt x="20686" y="7803"/>
                  </a:lnTo>
                  <a:lnTo>
                    <a:pt x="20805" y="7677"/>
                  </a:lnTo>
                  <a:lnTo>
                    <a:pt x="20953" y="7734"/>
                  </a:lnTo>
                  <a:lnTo>
                    <a:pt x="21174" y="7734"/>
                  </a:lnTo>
                  <a:lnTo>
                    <a:pt x="21321" y="7662"/>
                  </a:lnTo>
                  <a:lnTo>
                    <a:pt x="21457" y="7718"/>
                  </a:lnTo>
                  <a:lnTo>
                    <a:pt x="21678" y="7716"/>
                  </a:lnTo>
                  <a:lnTo>
                    <a:pt x="21903" y="7562"/>
                  </a:lnTo>
                  <a:lnTo>
                    <a:pt x="21855" y="7427"/>
                  </a:lnTo>
                  <a:lnTo>
                    <a:pt x="21748" y="7286"/>
                  </a:lnTo>
                  <a:lnTo>
                    <a:pt x="21849" y="7224"/>
                  </a:lnTo>
                  <a:lnTo>
                    <a:pt x="21906" y="7103"/>
                  </a:lnTo>
                  <a:lnTo>
                    <a:pt x="21931" y="6986"/>
                  </a:lnTo>
                  <a:lnTo>
                    <a:pt x="22015" y="6905"/>
                  </a:lnTo>
                  <a:lnTo>
                    <a:pt x="22003" y="6756"/>
                  </a:lnTo>
                  <a:lnTo>
                    <a:pt x="21915" y="6702"/>
                  </a:lnTo>
                  <a:lnTo>
                    <a:pt x="21858" y="6572"/>
                  </a:lnTo>
                  <a:lnTo>
                    <a:pt x="21775" y="6422"/>
                  </a:lnTo>
                  <a:lnTo>
                    <a:pt x="21741" y="6272"/>
                  </a:lnTo>
                  <a:lnTo>
                    <a:pt x="21613" y="6255"/>
                  </a:lnTo>
                  <a:lnTo>
                    <a:pt x="21483" y="6252"/>
                  </a:lnTo>
                  <a:lnTo>
                    <a:pt x="21474" y="6111"/>
                  </a:lnTo>
                  <a:lnTo>
                    <a:pt x="21594" y="6006"/>
                  </a:lnTo>
                  <a:lnTo>
                    <a:pt x="21588" y="5871"/>
                  </a:lnTo>
                  <a:lnTo>
                    <a:pt x="21844" y="5832"/>
                  </a:lnTo>
                  <a:lnTo>
                    <a:pt x="21943" y="5724"/>
                  </a:lnTo>
                  <a:lnTo>
                    <a:pt x="21915" y="5595"/>
                  </a:lnTo>
                  <a:lnTo>
                    <a:pt x="21774" y="5660"/>
                  </a:lnTo>
                  <a:lnTo>
                    <a:pt x="21651" y="5685"/>
                  </a:lnTo>
                  <a:lnTo>
                    <a:pt x="21502" y="5550"/>
                  </a:lnTo>
                  <a:lnTo>
                    <a:pt x="21414" y="5571"/>
                  </a:lnTo>
                  <a:lnTo>
                    <a:pt x="21390" y="5393"/>
                  </a:lnTo>
                  <a:lnTo>
                    <a:pt x="21543" y="5315"/>
                  </a:lnTo>
                  <a:lnTo>
                    <a:pt x="21705" y="5255"/>
                  </a:lnTo>
                  <a:lnTo>
                    <a:pt x="21808" y="5118"/>
                  </a:lnTo>
                  <a:lnTo>
                    <a:pt x="21897" y="4994"/>
                  </a:lnTo>
                  <a:lnTo>
                    <a:pt x="21877" y="4752"/>
                  </a:lnTo>
                  <a:lnTo>
                    <a:pt x="21777" y="4580"/>
                  </a:lnTo>
                  <a:lnTo>
                    <a:pt x="21760" y="4353"/>
                  </a:lnTo>
                  <a:lnTo>
                    <a:pt x="21550" y="4370"/>
                  </a:lnTo>
                  <a:lnTo>
                    <a:pt x="21412" y="4461"/>
                  </a:lnTo>
                  <a:lnTo>
                    <a:pt x="21253" y="4413"/>
                  </a:lnTo>
                  <a:lnTo>
                    <a:pt x="21118" y="4340"/>
                  </a:lnTo>
                  <a:lnTo>
                    <a:pt x="21034" y="4145"/>
                  </a:lnTo>
                  <a:lnTo>
                    <a:pt x="20880" y="4223"/>
                  </a:lnTo>
                  <a:lnTo>
                    <a:pt x="20733" y="4232"/>
                  </a:lnTo>
                  <a:lnTo>
                    <a:pt x="20673" y="4124"/>
                  </a:lnTo>
                  <a:lnTo>
                    <a:pt x="20544" y="4025"/>
                  </a:lnTo>
                  <a:lnTo>
                    <a:pt x="20388" y="4149"/>
                  </a:lnTo>
                  <a:lnTo>
                    <a:pt x="20308" y="4098"/>
                  </a:lnTo>
                  <a:lnTo>
                    <a:pt x="20214" y="4059"/>
                  </a:lnTo>
                  <a:lnTo>
                    <a:pt x="20049" y="3971"/>
                  </a:lnTo>
                  <a:lnTo>
                    <a:pt x="19959" y="3779"/>
                  </a:lnTo>
                  <a:lnTo>
                    <a:pt x="19869" y="3876"/>
                  </a:lnTo>
                  <a:lnTo>
                    <a:pt x="19720" y="3857"/>
                  </a:lnTo>
                  <a:lnTo>
                    <a:pt x="19575" y="3849"/>
                  </a:lnTo>
                  <a:lnTo>
                    <a:pt x="19527" y="3740"/>
                  </a:lnTo>
                  <a:lnTo>
                    <a:pt x="19374" y="3734"/>
                  </a:lnTo>
                  <a:lnTo>
                    <a:pt x="19362" y="3968"/>
                  </a:lnTo>
                  <a:lnTo>
                    <a:pt x="19227" y="4031"/>
                  </a:lnTo>
                  <a:lnTo>
                    <a:pt x="18975" y="3822"/>
                  </a:lnTo>
                  <a:lnTo>
                    <a:pt x="18748" y="3788"/>
                  </a:lnTo>
                  <a:lnTo>
                    <a:pt x="18624" y="3632"/>
                  </a:lnTo>
                  <a:lnTo>
                    <a:pt x="18625" y="3426"/>
                  </a:lnTo>
                  <a:lnTo>
                    <a:pt x="18483" y="3368"/>
                  </a:lnTo>
                  <a:lnTo>
                    <a:pt x="18397" y="3210"/>
                  </a:lnTo>
                  <a:lnTo>
                    <a:pt x="18217" y="3222"/>
                  </a:lnTo>
                  <a:lnTo>
                    <a:pt x="18144" y="3345"/>
                  </a:lnTo>
                  <a:lnTo>
                    <a:pt x="18012" y="3416"/>
                  </a:lnTo>
                  <a:lnTo>
                    <a:pt x="17844" y="3438"/>
                  </a:lnTo>
                  <a:lnTo>
                    <a:pt x="17718" y="3483"/>
                  </a:lnTo>
                  <a:lnTo>
                    <a:pt x="17595" y="3618"/>
                  </a:lnTo>
                  <a:lnTo>
                    <a:pt x="17413" y="3689"/>
                  </a:lnTo>
                  <a:lnTo>
                    <a:pt x="17329" y="3512"/>
                  </a:lnTo>
                  <a:lnTo>
                    <a:pt x="17148" y="3596"/>
                  </a:lnTo>
                  <a:lnTo>
                    <a:pt x="17032" y="3498"/>
                  </a:lnTo>
                  <a:lnTo>
                    <a:pt x="16908" y="3354"/>
                  </a:lnTo>
                  <a:lnTo>
                    <a:pt x="16570" y="3378"/>
                  </a:lnTo>
                  <a:lnTo>
                    <a:pt x="16449" y="3500"/>
                  </a:lnTo>
                  <a:lnTo>
                    <a:pt x="16321" y="3534"/>
                  </a:lnTo>
                  <a:lnTo>
                    <a:pt x="16183" y="3590"/>
                  </a:lnTo>
                  <a:lnTo>
                    <a:pt x="16018" y="3422"/>
                  </a:lnTo>
                  <a:lnTo>
                    <a:pt x="15925" y="3243"/>
                  </a:lnTo>
                  <a:lnTo>
                    <a:pt x="15873" y="3084"/>
                  </a:lnTo>
                  <a:lnTo>
                    <a:pt x="15951" y="2936"/>
                  </a:lnTo>
                  <a:lnTo>
                    <a:pt x="15847" y="2775"/>
                  </a:lnTo>
                  <a:lnTo>
                    <a:pt x="15766" y="2628"/>
                  </a:lnTo>
                  <a:lnTo>
                    <a:pt x="15706" y="2432"/>
                  </a:lnTo>
                  <a:lnTo>
                    <a:pt x="15823" y="2339"/>
                  </a:lnTo>
                  <a:lnTo>
                    <a:pt x="15699" y="2268"/>
                  </a:lnTo>
                  <a:lnTo>
                    <a:pt x="15606" y="2294"/>
                  </a:lnTo>
                  <a:lnTo>
                    <a:pt x="15502" y="2253"/>
                  </a:lnTo>
                  <a:lnTo>
                    <a:pt x="15430" y="2031"/>
                  </a:lnTo>
                  <a:lnTo>
                    <a:pt x="15097" y="2139"/>
                  </a:lnTo>
                  <a:lnTo>
                    <a:pt x="14932" y="2112"/>
                  </a:lnTo>
                  <a:lnTo>
                    <a:pt x="14823" y="2037"/>
                  </a:lnTo>
                  <a:lnTo>
                    <a:pt x="14484" y="1989"/>
                  </a:lnTo>
                  <a:lnTo>
                    <a:pt x="14544" y="1848"/>
                  </a:lnTo>
                  <a:lnTo>
                    <a:pt x="14419" y="1691"/>
                  </a:lnTo>
                  <a:lnTo>
                    <a:pt x="14401" y="1574"/>
                  </a:lnTo>
                  <a:lnTo>
                    <a:pt x="14281" y="1407"/>
                  </a:lnTo>
                  <a:lnTo>
                    <a:pt x="14244" y="1281"/>
                  </a:lnTo>
                  <a:lnTo>
                    <a:pt x="14379" y="1269"/>
                  </a:lnTo>
                  <a:lnTo>
                    <a:pt x="14542" y="1260"/>
                  </a:lnTo>
                  <a:lnTo>
                    <a:pt x="14572" y="1074"/>
                  </a:lnTo>
                  <a:lnTo>
                    <a:pt x="14535" y="914"/>
                  </a:lnTo>
                  <a:lnTo>
                    <a:pt x="14388" y="903"/>
                  </a:lnTo>
                  <a:lnTo>
                    <a:pt x="14304" y="807"/>
                  </a:lnTo>
                  <a:lnTo>
                    <a:pt x="14184" y="701"/>
                  </a:lnTo>
                  <a:lnTo>
                    <a:pt x="14098" y="573"/>
                  </a:lnTo>
                  <a:lnTo>
                    <a:pt x="14097" y="357"/>
                  </a:lnTo>
                  <a:lnTo>
                    <a:pt x="13758" y="0"/>
                  </a:lnTo>
                  <a:lnTo>
                    <a:pt x="13632" y="89"/>
                  </a:lnTo>
                  <a:lnTo>
                    <a:pt x="13563" y="164"/>
                  </a:lnTo>
                  <a:lnTo>
                    <a:pt x="13420" y="191"/>
                  </a:lnTo>
                  <a:lnTo>
                    <a:pt x="13356" y="95"/>
                  </a:lnTo>
                  <a:lnTo>
                    <a:pt x="13267" y="155"/>
                  </a:lnTo>
                  <a:lnTo>
                    <a:pt x="13078" y="149"/>
                  </a:lnTo>
                  <a:lnTo>
                    <a:pt x="12909" y="144"/>
                  </a:lnTo>
                  <a:lnTo>
                    <a:pt x="12772" y="264"/>
                  </a:lnTo>
                  <a:lnTo>
                    <a:pt x="12681" y="203"/>
                  </a:lnTo>
                  <a:lnTo>
                    <a:pt x="12540" y="281"/>
                  </a:lnTo>
                  <a:lnTo>
                    <a:pt x="12258" y="180"/>
                  </a:lnTo>
                  <a:lnTo>
                    <a:pt x="12150" y="189"/>
                  </a:lnTo>
                  <a:lnTo>
                    <a:pt x="12112" y="314"/>
                  </a:lnTo>
                  <a:lnTo>
                    <a:pt x="12111" y="470"/>
                  </a:lnTo>
                  <a:lnTo>
                    <a:pt x="12051" y="621"/>
                  </a:lnTo>
                  <a:lnTo>
                    <a:pt x="11911" y="725"/>
                  </a:lnTo>
                  <a:lnTo>
                    <a:pt x="11767" y="765"/>
                  </a:lnTo>
                  <a:lnTo>
                    <a:pt x="11647" y="639"/>
                  </a:lnTo>
                  <a:lnTo>
                    <a:pt x="11508" y="567"/>
                  </a:lnTo>
                  <a:lnTo>
                    <a:pt x="11353" y="638"/>
                  </a:lnTo>
                  <a:lnTo>
                    <a:pt x="11178" y="564"/>
                  </a:lnTo>
                  <a:lnTo>
                    <a:pt x="11049" y="615"/>
                  </a:lnTo>
                  <a:lnTo>
                    <a:pt x="10933" y="689"/>
                  </a:lnTo>
                  <a:lnTo>
                    <a:pt x="10879" y="795"/>
                  </a:lnTo>
                  <a:lnTo>
                    <a:pt x="10731" y="768"/>
                  </a:lnTo>
                  <a:lnTo>
                    <a:pt x="10696" y="696"/>
                  </a:lnTo>
                  <a:lnTo>
                    <a:pt x="10519" y="696"/>
                  </a:lnTo>
                  <a:lnTo>
                    <a:pt x="10483" y="780"/>
                  </a:lnTo>
                  <a:lnTo>
                    <a:pt x="10432" y="888"/>
                  </a:lnTo>
                  <a:lnTo>
                    <a:pt x="10402" y="1116"/>
                  </a:lnTo>
                  <a:lnTo>
                    <a:pt x="10239" y="1242"/>
                  </a:lnTo>
                  <a:lnTo>
                    <a:pt x="10195" y="1377"/>
                  </a:lnTo>
                  <a:lnTo>
                    <a:pt x="10113" y="1494"/>
                  </a:lnTo>
                  <a:lnTo>
                    <a:pt x="10090" y="1674"/>
                  </a:lnTo>
                  <a:lnTo>
                    <a:pt x="10083" y="1847"/>
                  </a:lnTo>
                  <a:lnTo>
                    <a:pt x="10168" y="1965"/>
                  </a:lnTo>
                  <a:lnTo>
                    <a:pt x="10149" y="2139"/>
                  </a:lnTo>
                  <a:lnTo>
                    <a:pt x="10107" y="2273"/>
                  </a:lnTo>
                  <a:lnTo>
                    <a:pt x="9877" y="2228"/>
                  </a:lnTo>
                  <a:lnTo>
                    <a:pt x="9828" y="2088"/>
                  </a:lnTo>
                  <a:lnTo>
                    <a:pt x="9841" y="1988"/>
                  </a:lnTo>
                  <a:lnTo>
                    <a:pt x="9711" y="1878"/>
                  </a:lnTo>
                  <a:lnTo>
                    <a:pt x="9601" y="1878"/>
                  </a:lnTo>
                  <a:lnTo>
                    <a:pt x="9468" y="1938"/>
                  </a:lnTo>
                  <a:lnTo>
                    <a:pt x="9433" y="2022"/>
                  </a:lnTo>
                  <a:lnTo>
                    <a:pt x="9346" y="1962"/>
                  </a:lnTo>
                  <a:lnTo>
                    <a:pt x="9231" y="1986"/>
                  </a:lnTo>
                  <a:lnTo>
                    <a:pt x="9081" y="1962"/>
                  </a:lnTo>
                  <a:lnTo>
                    <a:pt x="8929" y="1976"/>
                  </a:lnTo>
                  <a:lnTo>
                    <a:pt x="8919" y="2093"/>
                  </a:lnTo>
                  <a:lnTo>
                    <a:pt x="8830" y="2108"/>
                  </a:lnTo>
                  <a:lnTo>
                    <a:pt x="8646" y="2073"/>
                  </a:lnTo>
                  <a:lnTo>
                    <a:pt x="8641" y="1880"/>
                  </a:lnTo>
                  <a:lnTo>
                    <a:pt x="8535" y="1722"/>
                  </a:lnTo>
                  <a:lnTo>
                    <a:pt x="8437" y="1722"/>
                  </a:lnTo>
                  <a:lnTo>
                    <a:pt x="8281" y="1797"/>
                  </a:lnTo>
                  <a:lnTo>
                    <a:pt x="8136" y="1842"/>
                  </a:lnTo>
                  <a:lnTo>
                    <a:pt x="8026" y="1937"/>
                  </a:lnTo>
                  <a:lnTo>
                    <a:pt x="8038" y="2070"/>
                  </a:lnTo>
                  <a:lnTo>
                    <a:pt x="7935" y="2094"/>
                  </a:lnTo>
                  <a:lnTo>
                    <a:pt x="7863" y="1962"/>
                  </a:lnTo>
                  <a:lnTo>
                    <a:pt x="7810" y="1806"/>
                  </a:lnTo>
                  <a:lnTo>
                    <a:pt x="7653" y="1853"/>
                  </a:lnTo>
                  <a:lnTo>
                    <a:pt x="7549" y="1892"/>
                  </a:lnTo>
                  <a:lnTo>
                    <a:pt x="7431" y="1800"/>
                  </a:lnTo>
                  <a:lnTo>
                    <a:pt x="7359" y="1698"/>
                  </a:lnTo>
                  <a:lnTo>
                    <a:pt x="7200" y="1820"/>
                  </a:lnTo>
                  <a:lnTo>
                    <a:pt x="7126" y="1913"/>
                  </a:lnTo>
                  <a:lnTo>
                    <a:pt x="6946" y="1832"/>
                  </a:lnTo>
                  <a:lnTo>
                    <a:pt x="6816" y="1964"/>
                  </a:lnTo>
                  <a:lnTo>
                    <a:pt x="6711" y="1866"/>
                  </a:lnTo>
                  <a:lnTo>
                    <a:pt x="6637" y="1707"/>
                  </a:lnTo>
                  <a:lnTo>
                    <a:pt x="6508" y="1664"/>
                  </a:lnTo>
                  <a:lnTo>
                    <a:pt x="6369" y="1766"/>
                  </a:lnTo>
                  <a:lnTo>
                    <a:pt x="6271" y="1790"/>
                  </a:lnTo>
                  <a:lnTo>
                    <a:pt x="6238" y="1700"/>
                  </a:lnTo>
                  <a:lnTo>
                    <a:pt x="6148" y="1559"/>
                  </a:lnTo>
                  <a:lnTo>
                    <a:pt x="6024" y="1446"/>
                  </a:lnTo>
                  <a:lnTo>
                    <a:pt x="5893" y="1517"/>
                  </a:lnTo>
                  <a:lnTo>
                    <a:pt x="5752" y="1458"/>
                  </a:lnTo>
                  <a:lnTo>
                    <a:pt x="5629" y="1388"/>
                  </a:lnTo>
                  <a:lnTo>
                    <a:pt x="5530" y="1446"/>
                  </a:lnTo>
                  <a:lnTo>
                    <a:pt x="5398" y="1400"/>
                  </a:lnTo>
                  <a:lnTo>
                    <a:pt x="5280" y="1386"/>
                  </a:lnTo>
                  <a:lnTo>
                    <a:pt x="5182" y="1254"/>
                  </a:lnTo>
                  <a:lnTo>
                    <a:pt x="5068" y="1332"/>
                  </a:lnTo>
                  <a:lnTo>
                    <a:pt x="4806" y="1124"/>
                  </a:lnTo>
                  <a:lnTo>
                    <a:pt x="4603" y="1133"/>
                  </a:lnTo>
                  <a:lnTo>
                    <a:pt x="4428" y="1112"/>
                  </a:lnTo>
                  <a:lnTo>
                    <a:pt x="4213" y="1161"/>
                  </a:lnTo>
                  <a:lnTo>
                    <a:pt x="4015" y="1125"/>
                  </a:lnTo>
                  <a:lnTo>
                    <a:pt x="3880" y="1059"/>
                  </a:lnTo>
                  <a:lnTo>
                    <a:pt x="3795" y="977"/>
                  </a:lnTo>
                  <a:lnTo>
                    <a:pt x="3706" y="999"/>
                  </a:lnTo>
                  <a:lnTo>
                    <a:pt x="3612" y="1041"/>
                  </a:lnTo>
                  <a:lnTo>
                    <a:pt x="3532" y="1089"/>
                  </a:lnTo>
                  <a:lnTo>
                    <a:pt x="3400" y="1107"/>
                  </a:lnTo>
                  <a:lnTo>
                    <a:pt x="3363" y="1170"/>
                  </a:lnTo>
                  <a:lnTo>
                    <a:pt x="3262" y="1152"/>
                  </a:lnTo>
                  <a:lnTo>
                    <a:pt x="3118" y="1152"/>
                  </a:lnTo>
                  <a:lnTo>
                    <a:pt x="3090" y="1206"/>
                  </a:lnTo>
                  <a:lnTo>
                    <a:pt x="2925" y="1190"/>
                  </a:lnTo>
                  <a:lnTo>
                    <a:pt x="2842" y="1341"/>
                  </a:lnTo>
                  <a:lnTo>
                    <a:pt x="2736" y="1470"/>
                  </a:lnTo>
                  <a:lnTo>
                    <a:pt x="2524" y="1643"/>
                  </a:lnTo>
                  <a:lnTo>
                    <a:pt x="2431" y="1700"/>
                  </a:lnTo>
                  <a:lnTo>
                    <a:pt x="2314" y="1611"/>
                  </a:lnTo>
                  <a:lnTo>
                    <a:pt x="2248" y="1511"/>
                  </a:lnTo>
                  <a:lnTo>
                    <a:pt x="2145" y="1554"/>
                  </a:lnTo>
                  <a:lnTo>
                    <a:pt x="2064" y="1659"/>
                  </a:lnTo>
                  <a:lnTo>
                    <a:pt x="2083" y="1884"/>
                  </a:lnTo>
                  <a:lnTo>
                    <a:pt x="2002" y="1962"/>
                  </a:lnTo>
                  <a:lnTo>
                    <a:pt x="2004" y="2171"/>
                  </a:lnTo>
                  <a:lnTo>
                    <a:pt x="2038" y="2318"/>
                  </a:lnTo>
                  <a:lnTo>
                    <a:pt x="2139" y="2466"/>
                  </a:lnTo>
                  <a:lnTo>
                    <a:pt x="2250" y="2570"/>
                  </a:lnTo>
                  <a:lnTo>
                    <a:pt x="2256" y="2696"/>
                  </a:lnTo>
                  <a:lnTo>
                    <a:pt x="2295" y="2864"/>
                  </a:lnTo>
                  <a:lnTo>
                    <a:pt x="2368" y="3036"/>
                  </a:lnTo>
                  <a:lnTo>
                    <a:pt x="2386" y="3231"/>
                  </a:lnTo>
                  <a:lnTo>
                    <a:pt x="2473" y="3381"/>
                  </a:lnTo>
                  <a:lnTo>
                    <a:pt x="2577" y="3482"/>
                  </a:lnTo>
                  <a:lnTo>
                    <a:pt x="2575" y="3599"/>
                  </a:lnTo>
                  <a:lnTo>
                    <a:pt x="2311" y="3873"/>
                  </a:lnTo>
                  <a:lnTo>
                    <a:pt x="2136" y="3849"/>
                  </a:lnTo>
                  <a:lnTo>
                    <a:pt x="1546" y="4310"/>
                  </a:lnTo>
                  <a:lnTo>
                    <a:pt x="1335" y="4592"/>
                  </a:lnTo>
                  <a:lnTo>
                    <a:pt x="1131" y="4916"/>
                  </a:lnTo>
                  <a:lnTo>
                    <a:pt x="900" y="5123"/>
                  </a:lnTo>
                  <a:lnTo>
                    <a:pt x="837" y="5291"/>
                  </a:lnTo>
                  <a:lnTo>
                    <a:pt x="784" y="5444"/>
                  </a:lnTo>
                  <a:lnTo>
                    <a:pt x="829" y="5588"/>
                  </a:lnTo>
                  <a:lnTo>
                    <a:pt x="816" y="5777"/>
                  </a:lnTo>
                  <a:lnTo>
                    <a:pt x="828" y="5955"/>
                  </a:lnTo>
                  <a:lnTo>
                    <a:pt x="795" y="6081"/>
                  </a:lnTo>
                  <a:lnTo>
                    <a:pt x="880" y="6215"/>
                  </a:lnTo>
                  <a:lnTo>
                    <a:pt x="805" y="6306"/>
                  </a:lnTo>
                  <a:lnTo>
                    <a:pt x="576" y="6342"/>
                  </a:lnTo>
                  <a:lnTo>
                    <a:pt x="360" y="6525"/>
                  </a:lnTo>
                  <a:lnTo>
                    <a:pt x="301" y="6719"/>
                  </a:lnTo>
                  <a:lnTo>
                    <a:pt x="265" y="6896"/>
                  </a:lnTo>
                  <a:lnTo>
                    <a:pt x="156" y="7004"/>
                  </a:lnTo>
                  <a:lnTo>
                    <a:pt x="24" y="7062"/>
                  </a:lnTo>
                  <a:lnTo>
                    <a:pt x="0" y="7259"/>
                  </a:lnTo>
                  <a:lnTo>
                    <a:pt x="37" y="7446"/>
                  </a:lnTo>
                  <a:lnTo>
                    <a:pt x="193" y="7605"/>
                  </a:lnTo>
                  <a:lnTo>
                    <a:pt x="276" y="7817"/>
                  </a:lnTo>
                  <a:lnTo>
                    <a:pt x="400" y="7793"/>
                  </a:lnTo>
                  <a:lnTo>
                    <a:pt x="486" y="7887"/>
                  </a:lnTo>
                  <a:lnTo>
                    <a:pt x="565" y="8024"/>
                  </a:lnTo>
                  <a:lnTo>
                    <a:pt x="750" y="8037"/>
                  </a:lnTo>
                  <a:lnTo>
                    <a:pt x="804" y="8156"/>
                  </a:lnTo>
                  <a:lnTo>
                    <a:pt x="759" y="8277"/>
                  </a:lnTo>
                  <a:lnTo>
                    <a:pt x="855" y="8409"/>
                  </a:lnTo>
                  <a:lnTo>
                    <a:pt x="958" y="8267"/>
                  </a:lnTo>
                  <a:lnTo>
                    <a:pt x="1104" y="8154"/>
                  </a:lnTo>
                  <a:lnTo>
                    <a:pt x="1345" y="8165"/>
                  </a:lnTo>
                  <a:lnTo>
                    <a:pt x="1560" y="8288"/>
                  </a:lnTo>
                  <a:lnTo>
                    <a:pt x="1726" y="8309"/>
                  </a:lnTo>
                  <a:lnTo>
                    <a:pt x="1839" y="8432"/>
                  </a:lnTo>
                  <a:lnTo>
                    <a:pt x="2125" y="8429"/>
                  </a:lnTo>
                  <a:lnTo>
                    <a:pt x="2352" y="8549"/>
                  </a:lnTo>
                  <a:lnTo>
                    <a:pt x="2565" y="8553"/>
                  </a:lnTo>
                  <a:lnTo>
                    <a:pt x="2727" y="8430"/>
                  </a:lnTo>
                  <a:lnTo>
                    <a:pt x="2868" y="8454"/>
                  </a:lnTo>
                  <a:lnTo>
                    <a:pt x="3010" y="8454"/>
                  </a:lnTo>
                  <a:lnTo>
                    <a:pt x="3105" y="8609"/>
                  </a:lnTo>
                  <a:lnTo>
                    <a:pt x="3258" y="8787"/>
                  </a:lnTo>
                  <a:lnTo>
                    <a:pt x="3433" y="8766"/>
                  </a:lnTo>
                  <a:lnTo>
                    <a:pt x="3600" y="8646"/>
                  </a:lnTo>
                  <a:lnTo>
                    <a:pt x="3813" y="8553"/>
                  </a:lnTo>
                  <a:lnTo>
                    <a:pt x="4083" y="8405"/>
                  </a:lnTo>
                  <a:lnTo>
                    <a:pt x="4840" y="8406"/>
                  </a:lnTo>
                  <a:lnTo>
                    <a:pt x="4995" y="8238"/>
                  </a:lnTo>
                  <a:lnTo>
                    <a:pt x="5172" y="8085"/>
                  </a:lnTo>
                  <a:lnTo>
                    <a:pt x="5305" y="7988"/>
                  </a:lnTo>
                  <a:lnTo>
                    <a:pt x="5448" y="7914"/>
                  </a:lnTo>
                  <a:lnTo>
                    <a:pt x="5608" y="7950"/>
                  </a:lnTo>
                  <a:lnTo>
                    <a:pt x="5593" y="7733"/>
                  </a:lnTo>
                  <a:lnTo>
                    <a:pt x="5689" y="7641"/>
                  </a:lnTo>
                  <a:lnTo>
                    <a:pt x="5931" y="7710"/>
                  </a:lnTo>
                  <a:lnTo>
                    <a:pt x="6220" y="7710"/>
                  </a:lnTo>
                  <a:lnTo>
                    <a:pt x="6424" y="7589"/>
                  </a:lnTo>
                  <a:lnTo>
                    <a:pt x="6640" y="7542"/>
                  </a:lnTo>
                  <a:lnTo>
                    <a:pt x="6837" y="7578"/>
                  </a:lnTo>
                  <a:lnTo>
                    <a:pt x="6973" y="7650"/>
                  </a:lnTo>
                  <a:lnTo>
                    <a:pt x="7096" y="7773"/>
                  </a:lnTo>
                  <a:lnTo>
                    <a:pt x="7273" y="7877"/>
                  </a:lnTo>
                  <a:lnTo>
                    <a:pt x="7344" y="7998"/>
                  </a:lnTo>
                  <a:lnTo>
                    <a:pt x="7534" y="7974"/>
                  </a:lnTo>
                  <a:lnTo>
                    <a:pt x="7719" y="8193"/>
                  </a:lnTo>
                  <a:lnTo>
                    <a:pt x="7932" y="8154"/>
                  </a:lnTo>
                  <a:lnTo>
                    <a:pt x="8211" y="8249"/>
                  </a:lnTo>
                  <a:lnTo>
                    <a:pt x="8295" y="8406"/>
                  </a:lnTo>
                  <a:lnTo>
                    <a:pt x="8485" y="8454"/>
                  </a:lnTo>
                  <a:lnTo>
                    <a:pt x="8620" y="8444"/>
                  </a:lnTo>
                  <a:lnTo>
                    <a:pt x="8667" y="8622"/>
                  </a:lnTo>
                  <a:lnTo>
                    <a:pt x="8665" y="8955"/>
                  </a:lnTo>
                  <a:lnTo>
                    <a:pt x="8652" y="9314"/>
                  </a:lnTo>
                  <a:lnTo>
                    <a:pt x="8778" y="9455"/>
                  </a:lnTo>
                  <a:lnTo>
                    <a:pt x="8907" y="9618"/>
                  </a:lnTo>
                  <a:lnTo>
                    <a:pt x="9048" y="9570"/>
                  </a:lnTo>
                  <a:lnTo>
                    <a:pt x="9159" y="9582"/>
                  </a:lnTo>
                  <a:lnTo>
                    <a:pt x="9180" y="9702"/>
                  </a:lnTo>
                  <a:lnTo>
                    <a:pt x="9061" y="9798"/>
                  </a:lnTo>
                  <a:lnTo>
                    <a:pt x="9193" y="10026"/>
                  </a:lnTo>
                  <a:lnTo>
                    <a:pt x="9216" y="10251"/>
                  </a:lnTo>
                  <a:lnTo>
                    <a:pt x="9303" y="10397"/>
                  </a:lnTo>
                  <a:lnTo>
                    <a:pt x="9456" y="10436"/>
                  </a:lnTo>
                  <a:lnTo>
                    <a:pt x="9625" y="10601"/>
                  </a:lnTo>
                  <a:lnTo>
                    <a:pt x="9637" y="10883"/>
                  </a:lnTo>
                  <a:lnTo>
                    <a:pt x="9636" y="11120"/>
                  </a:lnTo>
                  <a:lnTo>
                    <a:pt x="9807" y="11190"/>
                  </a:lnTo>
                  <a:lnTo>
                    <a:pt x="9828" y="11334"/>
                  </a:lnTo>
                  <a:lnTo>
                    <a:pt x="9567" y="11372"/>
                  </a:lnTo>
                  <a:lnTo>
                    <a:pt x="9349" y="11228"/>
                  </a:lnTo>
                  <a:lnTo>
                    <a:pt x="9301" y="11360"/>
                  </a:lnTo>
                  <a:lnTo>
                    <a:pt x="9183" y="11346"/>
                  </a:lnTo>
                  <a:lnTo>
                    <a:pt x="9046" y="11213"/>
                  </a:lnTo>
                  <a:lnTo>
                    <a:pt x="8761" y="11252"/>
                  </a:lnTo>
                  <a:lnTo>
                    <a:pt x="8715" y="11034"/>
                  </a:lnTo>
                  <a:lnTo>
                    <a:pt x="8592" y="11045"/>
                  </a:lnTo>
                  <a:lnTo>
                    <a:pt x="8401" y="11264"/>
                  </a:lnTo>
                  <a:lnTo>
                    <a:pt x="8413" y="11463"/>
                  </a:lnTo>
                  <a:lnTo>
                    <a:pt x="8509" y="11597"/>
                  </a:lnTo>
                  <a:lnTo>
                    <a:pt x="8520" y="11814"/>
                  </a:lnTo>
                  <a:lnTo>
                    <a:pt x="8388" y="11838"/>
                  </a:lnTo>
                  <a:lnTo>
                    <a:pt x="8437" y="12017"/>
                  </a:lnTo>
                  <a:lnTo>
                    <a:pt x="8257" y="12078"/>
                  </a:lnTo>
                  <a:lnTo>
                    <a:pt x="8182" y="12285"/>
                  </a:lnTo>
                  <a:lnTo>
                    <a:pt x="8052" y="12414"/>
                  </a:lnTo>
                  <a:lnTo>
                    <a:pt x="7839" y="12522"/>
                  </a:lnTo>
                  <a:lnTo>
                    <a:pt x="7872" y="12857"/>
                  </a:lnTo>
                  <a:lnTo>
                    <a:pt x="7608" y="13112"/>
                  </a:lnTo>
                  <a:lnTo>
                    <a:pt x="7575" y="13233"/>
                  </a:lnTo>
                  <a:lnTo>
                    <a:pt x="7704" y="13326"/>
                  </a:lnTo>
                  <a:lnTo>
                    <a:pt x="7855" y="13376"/>
                  </a:lnTo>
                  <a:lnTo>
                    <a:pt x="7986" y="13460"/>
                  </a:lnTo>
                  <a:lnTo>
                    <a:pt x="8113" y="13445"/>
                  </a:lnTo>
                  <a:lnTo>
                    <a:pt x="8196" y="13376"/>
                  </a:lnTo>
                  <a:lnTo>
                    <a:pt x="8404" y="13350"/>
                  </a:lnTo>
                  <a:lnTo>
                    <a:pt x="8455" y="13209"/>
                  </a:lnTo>
                  <a:lnTo>
                    <a:pt x="8650" y="13110"/>
                  </a:lnTo>
                  <a:lnTo>
                    <a:pt x="8848" y="13097"/>
                  </a:lnTo>
                  <a:lnTo>
                    <a:pt x="9066" y="13148"/>
                  </a:lnTo>
                  <a:lnTo>
                    <a:pt x="9241" y="13239"/>
                  </a:lnTo>
                  <a:lnTo>
                    <a:pt x="9310" y="13397"/>
                  </a:lnTo>
                  <a:lnTo>
                    <a:pt x="9421" y="13386"/>
                  </a:lnTo>
                  <a:lnTo>
                    <a:pt x="9435" y="13113"/>
                  </a:lnTo>
                  <a:lnTo>
                    <a:pt x="9301" y="13061"/>
                  </a:lnTo>
                  <a:lnTo>
                    <a:pt x="9252" y="12857"/>
                  </a:lnTo>
                  <a:lnTo>
                    <a:pt x="9277" y="12399"/>
                  </a:lnTo>
                  <a:lnTo>
                    <a:pt x="9388" y="12462"/>
                  </a:lnTo>
                  <a:lnTo>
                    <a:pt x="9358" y="12594"/>
                  </a:lnTo>
                  <a:lnTo>
                    <a:pt x="9375" y="12689"/>
                  </a:lnTo>
                  <a:lnTo>
                    <a:pt x="9541" y="12654"/>
                  </a:lnTo>
                  <a:lnTo>
                    <a:pt x="9540" y="12525"/>
                  </a:lnTo>
                  <a:lnTo>
                    <a:pt x="9675" y="12473"/>
                  </a:lnTo>
                  <a:lnTo>
                    <a:pt x="9684" y="12225"/>
                  </a:lnTo>
                  <a:lnTo>
                    <a:pt x="9781" y="12282"/>
                  </a:lnTo>
                  <a:lnTo>
                    <a:pt x="9879" y="12257"/>
                  </a:lnTo>
                  <a:lnTo>
                    <a:pt x="9867" y="12389"/>
                  </a:lnTo>
                  <a:lnTo>
                    <a:pt x="10038" y="12216"/>
                  </a:lnTo>
                  <a:lnTo>
                    <a:pt x="10225" y="11999"/>
                  </a:lnTo>
                  <a:lnTo>
                    <a:pt x="10407" y="11777"/>
                  </a:lnTo>
                  <a:lnTo>
                    <a:pt x="10575" y="11511"/>
                  </a:lnTo>
                  <a:lnTo>
                    <a:pt x="10671" y="11310"/>
                  </a:lnTo>
                  <a:lnTo>
                    <a:pt x="10656" y="11106"/>
                  </a:lnTo>
                  <a:lnTo>
                    <a:pt x="10791" y="10973"/>
                  </a:lnTo>
                  <a:lnTo>
                    <a:pt x="11070" y="10853"/>
                  </a:lnTo>
                  <a:lnTo>
                    <a:pt x="11286" y="10842"/>
                  </a:lnTo>
                  <a:lnTo>
                    <a:pt x="11434" y="10820"/>
                  </a:lnTo>
                  <a:lnTo>
                    <a:pt x="11578" y="10818"/>
                  </a:lnTo>
                  <a:lnTo>
                    <a:pt x="11772" y="10770"/>
                  </a:lnTo>
                  <a:lnTo>
                    <a:pt x="11964" y="10745"/>
                  </a:lnTo>
                  <a:lnTo>
                    <a:pt x="12090" y="10769"/>
                  </a:lnTo>
                  <a:lnTo>
                    <a:pt x="12243" y="10697"/>
                  </a:lnTo>
                  <a:lnTo>
                    <a:pt x="12372" y="10854"/>
                  </a:lnTo>
                  <a:lnTo>
                    <a:pt x="12564" y="10890"/>
                  </a:lnTo>
                  <a:lnTo>
                    <a:pt x="12757" y="11069"/>
                  </a:lnTo>
                  <a:lnTo>
                    <a:pt x="12571" y="11073"/>
                  </a:lnTo>
                  <a:lnTo>
                    <a:pt x="12346" y="11021"/>
                  </a:lnTo>
                  <a:lnTo>
                    <a:pt x="12123" y="11048"/>
                  </a:lnTo>
                  <a:lnTo>
                    <a:pt x="11965" y="10914"/>
                  </a:lnTo>
                  <a:lnTo>
                    <a:pt x="11727" y="11022"/>
                  </a:lnTo>
                  <a:lnTo>
                    <a:pt x="11833" y="11156"/>
                  </a:lnTo>
                  <a:lnTo>
                    <a:pt x="11964" y="11105"/>
                  </a:lnTo>
                  <a:lnTo>
                    <a:pt x="12111" y="11153"/>
                  </a:lnTo>
                  <a:lnTo>
                    <a:pt x="12288" y="11189"/>
                  </a:lnTo>
                  <a:lnTo>
                    <a:pt x="12207" y="11336"/>
                  </a:lnTo>
                  <a:lnTo>
                    <a:pt x="11967" y="11396"/>
                  </a:lnTo>
                  <a:lnTo>
                    <a:pt x="11989" y="11463"/>
                  </a:lnTo>
                  <a:lnTo>
                    <a:pt x="12138" y="11465"/>
                  </a:lnTo>
                  <a:lnTo>
                    <a:pt x="12298" y="11526"/>
                  </a:lnTo>
                  <a:lnTo>
                    <a:pt x="12480" y="11666"/>
                  </a:lnTo>
                  <a:lnTo>
                    <a:pt x="12723" y="11814"/>
                  </a:lnTo>
                  <a:lnTo>
                    <a:pt x="12939" y="11912"/>
                  </a:lnTo>
                  <a:lnTo>
                    <a:pt x="13042" y="11792"/>
                  </a:lnTo>
                  <a:lnTo>
                    <a:pt x="13287" y="11754"/>
                  </a:lnTo>
                  <a:lnTo>
                    <a:pt x="13578" y="11729"/>
                  </a:lnTo>
                  <a:lnTo>
                    <a:pt x="13776" y="11682"/>
                  </a:lnTo>
                  <a:lnTo>
                    <a:pt x="13996" y="11781"/>
                  </a:lnTo>
                  <a:lnTo>
                    <a:pt x="14211" y="11814"/>
                  </a:lnTo>
                  <a:lnTo>
                    <a:pt x="14211" y="11685"/>
                  </a:lnTo>
                  <a:lnTo>
                    <a:pt x="14292" y="11646"/>
                  </a:lnTo>
                  <a:lnTo>
                    <a:pt x="14451" y="11742"/>
                  </a:lnTo>
                  <a:lnTo>
                    <a:pt x="14399" y="11784"/>
                  </a:lnTo>
                  <a:lnTo>
                    <a:pt x="14390" y="11949"/>
                  </a:lnTo>
                  <a:lnTo>
                    <a:pt x="14499" y="12022"/>
                  </a:lnTo>
                  <a:lnTo>
                    <a:pt x="14527" y="12113"/>
                  </a:lnTo>
                  <a:close/>
                </a:path>
              </a:pathLst>
            </a:custGeom>
            <a:gradFill flip="none" rotWithShape="1">
              <a:gsLst>
                <a:gs pos="49000">
                  <a:schemeClr val="tx2"/>
                </a:gs>
                <a:gs pos="50000">
                  <a:srgbClr val="FFFF00"/>
                </a:gs>
              </a:gsLst>
              <a:lin ang="5400000" scaled="1"/>
              <a:tileRect/>
            </a:gra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11560" y="478413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/>
              <a:t>ΤΑΥΤΟΤΗΤΑ ΕΡΕΥΝΑΣ</a:t>
            </a:r>
            <a:endParaRPr lang="el-GR" sz="3600" b="1" dirty="0"/>
          </a:p>
        </p:txBody>
      </p:sp>
      <p:pic>
        <p:nvPicPr>
          <p:cNvPr id="1026" name="Picture 2" descr="KEE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741262"/>
            <a:ext cx="1152128" cy="111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5878" y="6093296"/>
            <a:ext cx="3528776" cy="566523"/>
          </a:xfrm>
          <a:prstGeom prst="rect">
            <a:avLst/>
          </a:prstGeom>
        </p:spPr>
      </p:pic>
      <p:sp>
        <p:nvSpPr>
          <p:cNvPr id="72" name="2 - Θέση κειμένου"/>
          <p:cNvSpPr txBox="1">
            <a:spLocks/>
          </p:cNvSpPr>
          <p:nvPr/>
        </p:nvSpPr>
        <p:spPr>
          <a:xfrm>
            <a:off x="179512" y="1556792"/>
            <a:ext cx="8712968" cy="33843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ΕΝΤΟΛΕΑΣ: </a:t>
            </a:r>
            <a:r>
              <a:rPr lang="el-GR" sz="2000" dirty="0" smtClean="0">
                <a:solidFill>
                  <a:schemeClr val="tx1"/>
                </a:solidFill>
              </a:rPr>
              <a:t>		</a:t>
            </a:r>
            <a:r>
              <a:rPr lang="el-GR" sz="2000" i="1" dirty="0" smtClean="0">
                <a:solidFill>
                  <a:schemeClr val="tx1"/>
                </a:solidFill>
              </a:rPr>
              <a:t>ΚΕΝΤΡΙΚΗ ΕΝΩΣΗ ΕΠΙΜΕΛΗΤΗΡΙΩΝ ΕΛΛΑΔΟΣ</a:t>
            </a: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ΠΕΡΙΟΔΟΣ: </a:t>
            </a:r>
            <a:r>
              <a:rPr lang="el-GR" sz="2000" dirty="0" smtClean="0">
                <a:solidFill>
                  <a:schemeClr val="tx1"/>
                </a:solidFill>
              </a:rPr>
              <a:t>		</a:t>
            </a:r>
            <a:r>
              <a:rPr lang="el-GR" sz="2000" i="1" dirty="0" smtClean="0">
                <a:solidFill>
                  <a:schemeClr val="tx1"/>
                </a:solidFill>
              </a:rPr>
              <a:t>8 – 13 ΙΟΥΝΙΟΥ 2022</a:t>
            </a: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ΜΕΘΟΔΟΣ:</a:t>
            </a:r>
            <a:r>
              <a:rPr lang="el-GR" sz="2000" dirty="0" smtClean="0">
                <a:solidFill>
                  <a:schemeClr val="tx1"/>
                </a:solidFill>
              </a:rPr>
              <a:t>		</a:t>
            </a:r>
            <a:r>
              <a:rPr lang="en-US" sz="2000" i="1" dirty="0" smtClean="0">
                <a:solidFill>
                  <a:schemeClr val="tx1"/>
                </a:solidFill>
              </a:rPr>
              <a:t>ONLINE </a:t>
            </a:r>
            <a:r>
              <a:rPr lang="el-GR" sz="2000" i="1" dirty="0" smtClean="0">
                <a:solidFill>
                  <a:schemeClr val="tx1"/>
                </a:solidFill>
              </a:rPr>
              <a:t>ΑΥΤΟΣΥΜΠΛΗΡΟΥΜΕΝΑ ΕΡΩΤΗΜΑΤΟΛΟΓΙΑ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l-GR" sz="2000" i="1" dirty="0" smtClean="0">
                <a:solidFill>
                  <a:schemeClr val="tx1"/>
                </a:solidFill>
              </a:rPr>
              <a:t>				ΑΠΟ ΡΩΣΟΥΣ ΠΟΛΙΤΕΣ ΜΕΣΩ ΔΟΜΗΜΕΝΩΝ </a:t>
            </a:r>
            <a:r>
              <a:rPr lang="en-US" sz="2000" i="1" dirty="0" smtClean="0">
                <a:solidFill>
                  <a:schemeClr val="tx1"/>
                </a:solidFill>
              </a:rPr>
              <a:t>ONLINE </a:t>
            </a:r>
            <a:r>
              <a:rPr lang="el-GR" sz="2000" i="1" dirty="0" smtClean="0">
                <a:solidFill>
                  <a:schemeClr val="tx1"/>
                </a:solidFill>
              </a:rPr>
              <a:t>				</a:t>
            </a:r>
            <a:r>
              <a:rPr lang="en-US" sz="2000" i="1" dirty="0" smtClean="0">
                <a:solidFill>
                  <a:schemeClr val="tx1"/>
                </a:solidFill>
              </a:rPr>
              <a:t>PANELS</a:t>
            </a:r>
            <a:r>
              <a:rPr lang="el-GR" sz="2000" i="1" dirty="0" smtClean="0">
                <a:solidFill>
                  <a:schemeClr val="tx1"/>
                </a:solidFill>
              </a:rPr>
              <a:t> ΜΕ ΤΗΝ ΒΟΗΘΕΙΑ</a:t>
            </a:r>
            <a:r>
              <a:rPr lang="en-US" sz="2000" i="1" dirty="0" smtClean="0">
                <a:solidFill>
                  <a:schemeClr val="tx1"/>
                </a:solidFill>
              </a:rPr>
              <a:t> ΣΥΣΤΗΜΑ</a:t>
            </a:r>
            <a:r>
              <a:rPr lang="el-GR" sz="2000" i="1" dirty="0" smtClean="0">
                <a:solidFill>
                  <a:schemeClr val="tx1"/>
                </a:solidFill>
              </a:rPr>
              <a:t>ΤΟΣ</a:t>
            </a:r>
            <a:r>
              <a:rPr lang="en-US" sz="2000" i="1" dirty="0" smtClean="0">
                <a:solidFill>
                  <a:schemeClr val="tx1"/>
                </a:solidFill>
              </a:rPr>
              <a:t> CAWI </a:t>
            </a:r>
            <a:r>
              <a:rPr lang="el-GR" sz="2000" i="1" dirty="0" smtClean="0">
                <a:solidFill>
                  <a:schemeClr val="tx1"/>
                </a:solidFill>
              </a:rPr>
              <a:t>				</a:t>
            </a:r>
            <a:r>
              <a:rPr lang="en-US" sz="2000" i="1" dirty="0" smtClean="0">
                <a:solidFill>
                  <a:schemeClr val="tx1"/>
                </a:solidFill>
              </a:rPr>
              <a:t>(Computer Assisted Web Interviewing)</a:t>
            </a: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ΠΕΡΙΟΧΗ:</a:t>
            </a:r>
            <a:r>
              <a:rPr lang="el-GR" sz="2000" dirty="0" smtClean="0">
                <a:solidFill>
                  <a:schemeClr val="tx1"/>
                </a:solidFill>
              </a:rPr>
              <a:t>		</a:t>
            </a:r>
            <a:r>
              <a:rPr lang="el-GR" sz="2000" i="1" dirty="0" smtClean="0">
                <a:solidFill>
                  <a:schemeClr val="tx1"/>
                </a:solidFill>
              </a:rPr>
              <a:t>ΡΩΣΙΚΗ ΕΠΙΚΡΑΤΕΙΑ</a:t>
            </a: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ΔΕΙΓΜΑ:	</a:t>
            </a:r>
            <a:r>
              <a:rPr lang="el-GR" sz="2000" dirty="0" smtClean="0">
                <a:solidFill>
                  <a:schemeClr val="tx1"/>
                </a:solidFill>
              </a:rPr>
              <a:t>		</a:t>
            </a:r>
            <a:r>
              <a:rPr lang="el-GR" sz="2000" i="1" dirty="0" smtClean="0">
                <a:solidFill>
                  <a:schemeClr val="tx1"/>
                </a:solidFill>
              </a:rPr>
              <a:t>407 ΡΩΣΟΙ ΠΟΛΙΤΕΣ ΠΟΥ ΠΡΑΓΜΑΤΟΠΟΙΟΥΝ ΔΙΑΚΟΠΕΣ 			ΣΤΟ ΕΞΩΤΕΡΙΚΟ</a:t>
            </a:r>
          </a:p>
          <a:p>
            <a:pPr algn="l"/>
            <a:r>
              <a:rPr lang="el-GR" sz="2000" b="1" dirty="0" smtClean="0">
                <a:solidFill>
                  <a:schemeClr val="tx1"/>
                </a:solidFill>
              </a:rPr>
              <a:t>ΜΕΓΙΣΤΟ ΣΦΑΛΜΑ:</a:t>
            </a:r>
            <a:r>
              <a:rPr lang="el-GR" sz="2000" dirty="0" smtClean="0">
                <a:solidFill>
                  <a:schemeClr val="tx1"/>
                </a:solidFill>
              </a:rPr>
              <a:t>	</a:t>
            </a:r>
            <a:r>
              <a:rPr lang="el-GR" sz="2000" i="1" dirty="0" smtClean="0">
                <a:solidFill>
                  <a:schemeClr val="tx1"/>
                </a:solidFill>
              </a:rPr>
              <a:t>±</a:t>
            </a:r>
            <a:r>
              <a:rPr lang="en-US" sz="2000" i="1" dirty="0" smtClean="0">
                <a:solidFill>
                  <a:schemeClr val="tx1"/>
                </a:solidFill>
                <a:ea typeface="Cambria" pitchFamily="18" charset="0"/>
              </a:rPr>
              <a:t>4,9</a:t>
            </a:r>
            <a:r>
              <a:rPr lang="en-US" sz="2000" i="1" dirty="0" smtClean="0">
                <a:solidFill>
                  <a:schemeClr val="tx1"/>
                </a:solidFill>
              </a:rPr>
              <a:t>%</a:t>
            </a:r>
            <a:r>
              <a:rPr lang="el-GR" sz="2000" i="1" dirty="0" smtClean="0">
                <a:solidFill>
                  <a:schemeClr val="tx1"/>
                </a:solidFill>
              </a:rPr>
              <a:t> ΜΕ ΔΙΑΣΤΗΜΑ ΕΜΠΙΣΤΟΣΥΝΗΣ 95%</a:t>
            </a:r>
            <a:endParaRPr lang="el-GR" sz="20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Δημογραφικό Προφίλ Ερωτώμενων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4" name="Picture 4" descr="80 Gender Symbol Male Female Symbol Isolated On White Stock Photos,  Pictures &amp; Royalty-Free Images - iStock"/>
          <p:cNvPicPr>
            <a:picLocks noChangeAspect="1" noChangeArrowheads="1"/>
          </p:cNvPicPr>
          <p:nvPr/>
        </p:nvPicPr>
        <p:blipFill>
          <a:blip r:embed="rId2" cstate="print"/>
          <a:srcRect l="9650" t="9650" r="11579" b="19299"/>
          <a:stretch>
            <a:fillRect/>
          </a:stretch>
        </p:blipFill>
        <p:spPr bwMode="auto">
          <a:xfrm>
            <a:off x="323528" y="1916832"/>
            <a:ext cx="3672296" cy="3312368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945842" y="328498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38%</a:t>
            </a:r>
            <a:endParaRPr lang="el-GR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666267" y="3284984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ambria" pitchFamily="18" charset="0"/>
                <a:ea typeface="Cambria" pitchFamily="18" charset="0"/>
              </a:rPr>
              <a:t>62%</a:t>
            </a:r>
            <a:endParaRPr lang="el-GR" b="1" dirty="0">
              <a:solidFill>
                <a:schemeClr val="bg1"/>
              </a:solidFill>
              <a:latin typeface="Cambria" pitchFamily="18" charset="0"/>
              <a:ea typeface="Cambria" pitchFamily="18" charset="0"/>
            </a:endParaRPr>
          </a:p>
        </p:txBody>
      </p:sp>
      <p:graphicFrame>
        <p:nvGraphicFramePr>
          <p:cNvPr id="8" name="7 - Διάγραμμα"/>
          <p:cNvGraphicFramePr/>
          <p:nvPr/>
        </p:nvGraphicFramePr>
        <p:xfrm>
          <a:off x="3923928" y="1844824"/>
          <a:ext cx="4824536" cy="3040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8434655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Δημογραφικό Προφίλ Ερωτώμενων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6566" name="Picture 6" descr="Team education logo icon design Royalty Free Vector Image"/>
          <p:cNvPicPr>
            <a:picLocks noChangeAspect="1" noChangeArrowheads="1"/>
          </p:cNvPicPr>
          <p:nvPr/>
        </p:nvPicPr>
        <p:blipFill>
          <a:blip r:embed="rId2" cstate="print"/>
          <a:srcRect l="28346" t="22548" r="28346" b="32212"/>
          <a:stretch>
            <a:fillRect/>
          </a:stretch>
        </p:blipFill>
        <p:spPr bwMode="auto">
          <a:xfrm>
            <a:off x="539552" y="1268760"/>
            <a:ext cx="3744416" cy="3441985"/>
          </a:xfrm>
          <a:prstGeom prst="rect">
            <a:avLst/>
          </a:prstGeom>
          <a:noFill/>
        </p:spPr>
      </p:pic>
      <p:sp>
        <p:nvSpPr>
          <p:cNvPr id="10" name="9 - TextBox"/>
          <p:cNvSpPr txBox="1"/>
          <p:nvPr/>
        </p:nvSpPr>
        <p:spPr>
          <a:xfrm>
            <a:off x="139249" y="4437112"/>
            <a:ext cx="45047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Μέχρι Δευτεροβάθμια </a:t>
            </a:r>
            <a:r>
              <a:rPr lang="el-GR" sz="1400" b="1" dirty="0" err="1" smtClean="0">
                <a:latin typeface="Cambria" pitchFamily="18" charset="0"/>
                <a:ea typeface="Cambria" pitchFamily="18" charset="0"/>
              </a:rPr>
              <a:t>Εκπ</a:t>
            </a:r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/ση:		       15%</a:t>
            </a:r>
          </a:p>
          <a:p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Απόφοιτος Ανώτατης/Τεχνολογικής </a:t>
            </a:r>
            <a:r>
              <a:rPr lang="el-GR" sz="1400" b="1" dirty="0" err="1" smtClean="0">
                <a:latin typeface="Cambria" pitchFamily="18" charset="0"/>
                <a:ea typeface="Cambria" pitchFamily="18" charset="0"/>
              </a:rPr>
              <a:t>Εκπ</a:t>
            </a:r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/σης:   72%</a:t>
            </a:r>
          </a:p>
          <a:p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Κάτοχος Μεταπτυχιακού/Διδακτορικού:	       13%</a:t>
            </a:r>
            <a:endParaRPr lang="el-GR" sz="1400" b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6572" name="Picture 12" descr="Employee icon design template isolated Royalty Free Vector"/>
          <p:cNvPicPr>
            <a:picLocks noChangeAspect="1" noChangeArrowheads="1"/>
          </p:cNvPicPr>
          <p:nvPr/>
        </p:nvPicPr>
        <p:blipFill>
          <a:blip r:embed="rId3" cstate="print"/>
          <a:srcRect l="22677" t="28871" r="22677" b="36745"/>
          <a:stretch>
            <a:fillRect/>
          </a:stretch>
        </p:blipFill>
        <p:spPr bwMode="auto">
          <a:xfrm>
            <a:off x="5364088" y="1538789"/>
            <a:ext cx="3336553" cy="2267249"/>
          </a:xfrm>
          <a:prstGeom prst="rect">
            <a:avLst/>
          </a:prstGeom>
          <a:noFill/>
        </p:spPr>
      </p:pic>
      <p:sp>
        <p:nvSpPr>
          <p:cNvPr id="14" name="13 - TextBox"/>
          <p:cNvSpPr txBox="1"/>
          <p:nvPr/>
        </p:nvSpPr>
        <p:spPr>
          <a:xfrm>
            <a:off x="5359268" y="3771037"/>
            <a:ext cx="34612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Αυτοαπασχολούμενος:    	12%</a:t>
            </a:r>
          </a:p>
          <a:p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Μισθωτός: 		72%</a:t>
            </a:r>
          </a:p>
          <a:p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Συνταξιούχος:	      	13%</a:t>
            </a:r>
          </a:p>
          <a:p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Εκτός αγοράς εργασίας:	4%</a:t>
            </a:r>
            <a:endParaRPr lang="el-GR" sz="14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34655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Δημογραφικό Προφίλ Ερωτώμενων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1763688" y="3573016"/>
            <a:ext cx="245772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Μέχρι </a:t>
            </a: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500 €</a:t>
            </a:r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:	</a:t>
            </a: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3</a:t>
            </a:r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%</a:t>
            </a:r>
          </a:p>
          <a:p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501 – 1.000 €</a:t>
            </a:r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:	25%</a:t>
            </a:r>
          </a:p>
          <a:p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1.001 – 1.500 €</a:t>
            </a:r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:	26%</a:t>
            </a:r>
            <a:endParaRPr lang="en-US" sz="1400" b="1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1.501 – 2.000 €:</a:t>
            </a:r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	20%</a:t>
            </a:r>
            <a:endParaRPr lang="en-US" sz="1400" b="1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2.001 – 3.000 €:</a:t>
            </a:r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	15%</a:t>
            </a:r>
            <a:endParaRPr lang="en-US" sz="1400" b="1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3.001 – 5.000 €:</a:t>
            </a:r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	8%</a:t>
            </a:r>
            <a:endParaRPr lang="en-US" sz="1400" b="1" dirty="0" smtClean="0">
              <a:latin typeface="Cambria" pitchFamily="18" charset="0"/>
              <a:ea typeface="Cambria" pitchFamily="18" charset="0"/>
            </a:endParaRPr>
          </a:p>
          <a:p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Πάνω από 5000 </a:t>
            </a:r>
            <a:r>
              <a:rPr lang="en-US" sz="1400" b="1" dirty="0" smtClean="0">
                <a:latin typeface="Cambria" pitchFamily="18" charset="0"/>
                <a:ea typeface="Cambria" pitchFamily="18" charset="0"/>
              </a:rPr>
              <a:t>€</a:t>
            </a:r>
            <a:r>
              <a:rPr lang="el-GR" sz="1400" b="1" dirty="0" smtClean="0">
                <a:latin typeface="Cambria" pitchFamily="18" charset="0"/>
                <a:ea typeface="Cambria" pitchFamily="18" charset="0"/>
              </a:rPr>
              <a:t>:	2%</a:t>
            </a:r>
            <a:endParaRPr lang="el-GR" sz="1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6876256" y="2387743"/>
            <a:ext cx="7920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mbria" pitchFamily="18" charset="0"/>
                <a:ea typeface="Cambria" pitchFamily="18" charset="0"/>
              </a:rPr>
              <a:t>45</a:t>
            </a:r>
            <a:r>
              <a:rPr lang="el-GR" b="1" dirty="0" smtClean="0">
                <a:latin typeface="Cambria" pitchFamily="18" charset="0"/>
                <a:ea typeface="Cambria" pitchFamily="18" charset="0"/>
              </a:rPr>
              <a:t>%</a:t>
            </a:r>
          </a:p>
          <a:p>
            <a:endParaRPr lang="en-US" b="1" dirty="0" smtClean="0">
              <a:latin typeface="Cambria" pitchFamily="18" charset="0"/>
              <a:ea typeface="Cambria" pitchFamily="18" charset="0"/>
            </a:endParaRPr>
          </a:p>
          <a:p>
            <a:endParaRPr lang="en-US" b="1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  <a:ea typeface="Cambria" pitchFamily="18" charset="0"/>
              </a:rPr>
              <a:t>34</a:t>
            </a:r>
            <a:r>
              <a:rPr lang="el-GR" b="1" dirty="0" smtClean="0">
                <a:latin typeface="Cambria" pitchFamily="18" charset="0"/>
                <a:ea typeface="Cambria" pitchFamily="18" charset="0"/>
              </a:rPr>
              <a:t>%</a:t>
            </a:r>
          </a:p>
          <a:p>
            <a:endParaRPr lang="en-US" b="1" dirty="0" smtClean="0">
              <a:latin typeface="Cambria" pitchFamily="18" charset="0"/>
              <a:ea typeface="Cambria" pitchFamily="18" charset="0"/>
            </a:endParaRPr>
          </a:p>
          <a:p>
            <a:endParaRPr lang="en-US" b="1" dirty="0" smtClean="0">
              <a:latin typeface="Cambria" pitchFamily="18" charset="0"/>
              <a:ea typeface="Cambria" pitchFamily="18" charset="0"/>
            </a:endParaRPr>
          </a:p>
          <a:p>
            <a:r>
              <a:rPr lang="en-US" b="1" dirty="0" smtClean="0">
                <a:latin typeface="Cambria" pitchFamily="18" charset="0"/>
                <a:ea typeface="Cambria" pitchFamily="18" charset="0"/>
              </a:rPr>
              <a:t>21</a:t>
            </a:r>
            <a:r>
              <a:rPr lang="el-GR" b="1" dirty="0" smtClean="0">
                <a:latin typeface="Cambria" pitchFamily="18" charset="0"/>
                <a:ea typeface="Cambria" pitchFamily="18" charset="0"/>
              </a:rPr>
              <a:t>%</a:t>
            </a:r>
          </a:p>
        </p:txBody>
      </p:sp>
      <p:pic>
        <p:nvPicPr>
          <p:cNvPr id="143362" name="Picture 2" descr="Family and Couple Relationships Icons Clipart Images"/>
          <p:cNvPicPr>
            <a:picLocks noChangeAspect="1" noChangeArrowheads="1"/>
          </p:cNvPicPr>
          <p:nvPr/>
        </p:nvPicPr>
        <p:blipFill>
          <a:blip r:embed="rId2" cstate="print"/>
          <a:srcRect l="77480" t="3780" r="1890" b="79370"/>
          <a:stretch>
            <a:fillRect/>
          </a:stretch>
        </p:blipFill>
        <p:spPr bwMode="auto">
          <a:xfrm>
            <a:off x="5947051" y="2146678"/>
            <a:ext cx="952845" cy="778266"/>
          </a:xfrm>
          <a:prstGeom prst="rect">
            <a:avLst/>
          </a:prstGeom>
          <a:noFill/>
        </p:spPr>
      </p:pic>
      <p:pic>
        <p:nvPicPr>
          <p:cNvPr id="143364" name="Picture 4" descr="Family and Couple Relationships Icons Clipart Images"/>
          <p:cNvPicPr>
            <a:picLocks noChangeAspect="1" noChangeArrowheads="1"/>
          </p:cNvPicPr>
          <p:nvPr/>
        </p:nvPicPr>
        <p:blipFill>
          <a:blip r:embed="rId2" cstate="print"/>
          <a:srcRect l="3780" t="54803" r="79370" b="30236"/>
          <a:stretch>
            <a:fillRect/>
          </a:stretch>
        </p:blipFill>
        <p:spPr bwMode="auto">
          <a:xfrm>
            <a:off x="5940152" y="3020196"/>
            <a:ext cx="866031" cy="768844"/>
          </a:xfrm>
          <a:prstGeom prst="rect">
            <a:avLst/>
          </a:prstGeom>
          <a:noFill/>
        </p:spPr>
      </p:pic>
      <p:pic>
        <p:nvPicPr>
          <p:cNvPr id="143366" name="Picture 6" descr="Family Icon Clipart Images | High-res Premium Images"/>
          <p:cNvPicPr>
            <a:picLocks noChangeAspect="1" noChangeArrowheads="1"/>
          </p:cNvPicPr>
          <p:nvPr/>
        </p:nvPicPr>
        <p:blipFill>
          <a:blip r:embed="rId3" cstate="print"/>
          <a:srcRect l="7559" t="51024" r="75591" b="28346"/>
          <a:stretch>
            <a:fillRect/>
          </a:stretch>
        </p:blipFill>
        <p:spPr bwMode="auto">
          <a:xfrm>
            <a:off x="6012160" y="3771577"/>
            <a:ext cx="720080" cy="881559"/>
          </a:xfrm>
          <a:prstGeom prst="rect">
            <a:avLst/>
          </a:prstGeom>
          <a:noFill/>
        </p:spPr>
      </p:pic>
      <p:pic>
        <p:nvPicPr>
          <p:cNvPr id="143368" name="Picture 8" descr="Attorney Salary Archives - Ldap Icon | Full Size PNG Download | Seek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412776"/>
            <a:ext cx="2067744" cy="2067744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3563888" y="4255272"/>
            <a:ext cx="576064" cy="90192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34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936104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«Ποιος είναι ο αριθμός των εργαζομένων στην επιχείρησή σας;»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(Ν=155)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ΑΡΙΘΜΟΣ ΕΡΓΑΖΟΜΕΝΩΝ ΕΠΙΧΕΙΡΗΣΗΣ" descr="60a3431b-74de-4373-b594-9c42242df727 table.Q5.Ποιος.είναι.ο.αριθμός.των.εργαζομένων.στην.επιχείρησή.σας..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c="http://schemas.openxmlformats.org/drawingml/2006/chart" xmlns="" val="3186381711"/>
              </p:ext>
            </p:extLst>
          </p:nvPr>
        </p:nvGraphicFramePr>
        <p:xfrm>
          <a:off x="611560" y="1412776"/>
          <a:ext cx="7878459" cy="4527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086762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400" b="1" i="1" dirty="0" smtClean="0"/>
              <a:t>«</a:t>
            </a:r>
            <a:r>
              <a:rPr lang="el-GR" sz="14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Γενικά, πόσο σημαντικό είναι κάθε ένα από τα παρακάτω για την επιλογή προορισμού στο εξωτερικό για το ταξίδι σας;»</a:t>
            </a:r>
            <a:r>
              <a:rPr lang="en-US" sz="14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en-US" sz="14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l-GR" sz="12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(σε μια κλίμακα από το 1=Καθόλου σημαντικό μέχρι το 5=Πολύ σημαντικό)</a:t>
            </a:r>
            <a:r>
              <a:rPr lang="el-GR" sz="1400" b="1" i="1" dirty="0" smtClean="0"/>
              <a:t/>
            </a:r>
            <a:br>
              <a:rPr lang="el-GR" sz="1400" b="1" i="1" dirty="0" smtClean="0"/>
            </a:br>
            <a:r>
              <a:rPr lang="el-GR" sz="1400" b="1" i="1" dirty="0" smtClean="0"/>
              <a:t>(Ν=407)</a:t>
            </a:r>
            <a:endParaRPr lang="el-GR" sz="1400" b="1" i="1" dirty="0"/>
          </a:p>
        </p:txBody>
      </p:sp>
      <p:graphicFrame>
        <p:nvGraphicFramePr>
          <p:cNvPr id="5" name="2 - Γράφημα"/>
          <p:cNvGraphicFramePr/>
          <p:nvPr/>
        </p:nvGraphicFramePr>
        <p:xfrm>
          <a:off x="-1" y="1268761"/>
          <a:ext cx="9144001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827584" y="4284550"/>
            <a:ext cx="6768752" cy="360040"/>
          </a:xfrm>
          <a:prstGeom prst="rect">
            <a:avLst/>
          </a:prstGeom>
          <a:solidFill>
            <a:srgbClr val="F2DCDB">
              <a:alpha val="3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086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 smtClean="0"/>
              <a:t>«</a:t>
            </a: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Με ποιον τρόπο οργανώνετε συνήθως τις διακοπές σας στο εξωτερικό;»</a:t>
            </a:r>
            <a:r>
              <a:rPr lang="el-GR" sz="1400" b="1" i="1" dirty="0" smtClean="0"/>
              <a:t/>
            </a:r>
            <a:br>
              <a:rPr lang="el-GR" sz="1400" b="1" i="1" dirty="0" smtClean="0"/>
            </a:br>
            <a:r>
              <a:rPr lang="el-GR" sz="1400" b="1" i="1" dirty="0" smtClean="0"/>
              <a:t>(Ν=407)</a:t>
            </a:r>
            <a:endParaRPr lang="el-GR" sz="1400" b="1" i="1" dirty="0"/>
          </a:p>
        </p:txBody>
      </p:sp>
      <p:graphicFrame>
        <p:nvGraphicFramePr>
          <p:cNvPr id="4" name="1 - Γράφημα"/>
          <p:cNvGraphicFramePr/>
          <p:nvPr/>
        </p:nvGraphicFramePr>
        <p:xfrm>
          <a:off x="683568" y="1412776"/>
          <a:ext cx="68199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- Δεξιό άγκιστρο"/>
          <p:cNvSpPr/>
          <p:nvPr/>
        </p:nvSpPr>
        <p:spPr>
          <a:xfrm>
            <a:off x="7380312" y="1700808"/>
            <a:ext cx="216024" cy="1224136"/>
          </a:xfrm>
          <a:prstGeom prst="rightBrac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TextBox"/>
          <p:cNvSpPr txBox="1"/>
          <p:nvPr/>
        </p:nvSpPr>
        <p:spPr>
          <a:xfrm>
            <a:off x="7524328" y="2132856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b="1" i="1" dirty="0" smtClean="0">
                <a:latin typeface="Cambria" pitchFamily="18" charset="0"/>
                <a:ea typeface="Cambria" pitchFamily="18" charset="0"/>
              </a:rPr>
              <a:t>62%</a:t>
            </a:r>
            <a:endParaRPr lang="el-GR" sz="1600" b="1" i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86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 smtClean="0"/>
              <a:t>«</a:t>
            </a: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Ποιες χώρες έχετε επισκεφθεί για διακοπές στο παρελθόν;» </a:t>
            </a:r>
            <a:r>
              <a:rPr lang="en-US" sz="14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1400" b="1" i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αυθόρμητα</a:t>
            </a:r>
            <a:r>
              <a:rPr lang="en-US" sz="14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, Ν=407)</a:t>
            </a:r>
            <a:endParaRPr lang="el-GR" sz="1400" b="1" i="1" dirty="0"/>
          </a:p>
        </p:txBody>
      </p:sp>
      <p:graphicFrame>
        <p:nvGraphicFramePr>
          <p:cNvPr id="5" name="2 - Γράφημα"/>
          <p:cNvGraphicFramePr/>
          <p:nvPr/>
        </p:nvGraphicFramePr>
        <p:xfrm>
          <a:off x="71437" y="1268760"/>
          <a:ext cx="900112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086762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«Έχετε επισκεφθεί την Ελλάδα για τουρισμό στο παρελθόν;»</a:t>
            </a:r>
            <a:b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(Ν=</a:t>
            </a: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407</a:t>
            </a:r>
            <a:r>
              <a:rPr lang="en-US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el-GR" sz="1600" b="1" i="1" dirty="0"/>
          </a:p>
        </p:txBody>
      </p:sp>
      <p:graphicFrame>
        <p:nvGraphicFramePr>
          <p:cNvPr id="5" name="2 - Γράφημα"/>
          <p:cNvGraphicFramePr/>
          <p:nvPr/>
        </p:nvGraphicFramePr>
        <p:xfrm>
          <a:off x="251520" y="1340768"/>
          <a:ext cx="7048500" cy="4511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0867628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«</a:t>
            </a:r>
            <a:r>
              <a:rPr lang="el-GR" sz="16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Ποιες από τις παρακάτω περιοχές επισκεφθήκατε στην Ελλάδα;» (πολλαπλή επιλογή, </a:t>
            </a:r>
            <a:r>
              <a:rPr lang="en-US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Ν=</a:t>
            </a: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155</a:t>
            </a:r>
            <a:r>
              <a:rPr lang="en-US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el-GR" sz="1600" b="1" i="1" dirty="0"/>
          </a:p>
        </p:txBody>
      </p:sp>
      <p:graphicFrame>
        <p:nvGraphicFramePr>
          <p:cNvPr id="4" name="3 - Γράφημα"/>
          <p:cNvGraphicFramePr/>
          <p:nvPr/>
        </p:nvGraphicFramePr>
        <p:xfrm>
          <a:off x="314325" y="1340768"/>
          <a:ext cx="8515350" cy="4393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086762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73224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 smtClean="0"/>
              <a:t>«</a:t>
            </a: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Ο πόλεμος στην Ουκρανία, έχει αλλάξει τα σχέδια σας για διακοπές στο εξωτερικό φέτος;» </a:t>
            </a:r>
            <a:b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(Ν=407)</a:t>
            </a:r>
            <a:endParaRPr lang="el-GR" sz="1600" b="1" i="1" dirty="0"/>
          </a:p>
        </p:txBody>
      </p:sp>
      <p:graphicFrame>
        <p:nvGraphicFramePr>
          <p:cNvPr id="5" name="1 - Γράφημα"/>
          <p:cNvGraphicFramePr/>
          <p:nvPr/>
        </p:nvGraphicFramePr>
        <p:xfrm>
          <a:off x="251520" y="1268760"/>
          <a:ext cx="7048500" cy="465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086762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9248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 smtClean="0"/>
              <a:t>«</a:t>
            </a: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Ο πόλεμος στην Ουκρανία, έχει αλλάξει την αρχική χώρα προορισμού για διακοπές στο εξωτερικό φέτος;» </a:t>
            </a:r>
            <a:b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(Ν=</a:t>
            </a: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256</a:t>
            </a:r>
            <a:r>
              <a:rPr lang="en-US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el-GR" sz="1600" b="1" i="1" dirty="0"/>
          </a:p>
        </p:txBody>
      </p:sp>
      <p:graphicFrame>
        <p:nvGraphicFramePr>
          <p:cNvPr id="4" name="2 - Γράφημα"/>
          <p:cNvGraphicFramePr/>
          <p:nvPr/>
        </p:nvGraphicFramePr>
        <p:xfrm>
          <a:off x="395536" y="1412776"/>
          <a:ext cx="7048500" cy="436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0867628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9248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 smtClean="0"/>
              <a:t>«</a:t>
            </a: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Σε ποια χώρα σκοπεύατε να πάτε για διακοπές στο εξωτερικό φέτος πριν τον πόλεμο στην Ουκρανία;» </a:t>
            </a:r>
            <a:b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(Ν=</a:t>
            </a: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125</a:t>
            </a:r>
            <a:r>
              <a:rPr lang="en-US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el-GR" sz="1600" b="1" i="1" dirty="0"/>
          </a:p>
        </p:txBody>
      </p:sp>
      <p:graphicFrame>
        <p:nvGraphicFramePr>
          <p:cNvPr id="5" name="1 - Γράφημα"/>
          <p:cNvGraphicFramePr/>
          <p:nvPr/>
        </p:nvGraphicFramePr>
        <p:xfrm>
          <a:off x="323529" y="1268760"/>
          <a:ext cx="77774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- Ορθογώνιο"/>
          <p:cNvSpPr/>
          <p:nvPr/>
        </p:nvSpPr>
        <p:spPr>
          <a:xfrm>
            <a:off x="1043608" y="1412776"/>
            <a:ext cx="1440160" cy="1440160"/>
          </a:xfrm>
          <a:prstGeom prst="rect">
            <a:avLst/>
          </a:prstGeom>
          <a:solidFill>
            <a:schemeClr val="accent2">
              <a:lumMod val="40000"/>
              <a:lumOff val="60000"/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0867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89248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 smtClean="0"/>
              <a:t>«</a:t>
            </a: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Γενικά, τι γνώμη θα λέγατε ότι έχετε για την Ελλάδα ως τουριστικό προορισμό;» </a:t>
            </a:r>
            <a:b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(Ν=</a:t>
            </a: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407</a:t>
            </a:r>
            <a:r>
              <a:rPr lang="en-US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el-GR" sz="1600" b="1" i="1" dirty="0"/>
          </a:p>
        </p:txBody>
      </p:sp>
      <p:graphicFrame>
        <p:nvGraphicFramePr>
          <p:cNvPr id="4" name="1 - Γράφημα"/>
          <p:cNvGraphicFramePr/>
          <p:nvPr/>
        </p:nvGraphicFramePr>
        <p:xfrm>
          <a:off x="1043608" y="1412776"/>
          <a:ext cx="7048500" cy="4655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086762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 smtClean="0"/>
              <a:t>«</a:t>
            </a: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Τα γεγονότα και οι εξελίξεις λόγω του πολέμου στην Ουκρανία, θα λεγάτε ότι έχουν επηρεάσει τη γνώμη σας για την Ελλάδα;» </a:t>
            </a:r>
            <a:b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(Ν=</a:t>
            </a: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407</a:t>
            </a:r>
            <a:r>
              <a:rPr lang="en-US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el-GR" sz="1600" b="1" i="1" dirty="0"/>
          </a:p>
        </p:txBody>
      </p:sp>
      <p:graphicFrame>
        <p:nvGraphicFramePr>
          <p:cNvPr id="5" name="2 - Γράφημα"/>
          <p:cNvGraphicFramePr/>
          <p:nvPr/>
        </p:nvGraphicFramePr>
        <p:xfrm>
          <a:off x="395536" y="1340768"/>
          <a:ext cx="7048500" cy="4583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08676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31024" cy="936104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l-GR" sz="2400" b="1" i="1" dirty="0" smtClean="0"/>
              <a:t>Είστε εισαγωγική, εξαγωγική ή μικτή επιχείρηση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(Ν=155)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ΕΙΣΑΓΩΓΙΚΗ - ΕΞΑΓΩΓΙΚΗ ΔΡΑΣΤΗΡΙΟΤΗΤΑ" descr="cf31d061-c62b-4dcd-bd28-33fedaacf83f table.Q4.Είστε.εισαγωγική.εξαγωγική.ή.μικτή.επιχείρηση..2">
            <a:extLst>
              <a:ext uri="{FF2B5EF4-FFF2-40B4-BE49-F238E27FC236}">
                <a16:creationId xmlns:a16="http://schemas.microsoft.com/office/drawing/2014/main" xmlns:c="http://schemas.openxmlformats.org/drawingml/2006/chart" xmlns:p14="http://schemas.microsoft.com/office/powerpoint/2010/main" xmlns="" id="{C0142530-4381-41F2-B4C0-E710381C6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:c="http://schemas.openxmlformats.org/drawingml/2006/chart" xmlns="" val="3186381711"/>
              </p:ext>
            </p:extLst>
          </p:nvPr>
        </p:nvGraphicFramePr>
        <p:xfrm>
          <a:off x="251520" y="1412776"/>
          <a:ext cx="8654752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2086762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131024" cy="936104"/>
          </a:xfrm>
        </p:spPr>
        <p:txBody>
          <a:bodyPr>
            <a:no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Cambria" pitchFamily="18" charset="0"/>
                <a:ea typeface="Cambria" pitchFamily="18" charset="0"/>
                <a:cs typeface="+mn-cs"/>
              </a:defRPr>
            </a:pP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«Εφόσον λήξει ο πόλεμος στην Ουκρανία και καταργηθούν οι ταξιδιωτικοί περιορισμοί, πόσο πιθανό θα λεγάτε ότι είναι να επισκεφτείτε την Ελλάδα για διακοπές στο μέλλον;»</a:t>
            </a:r>
            <a:b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(Ν=</a:t>
            </a:r>
            <a:r>
              <a:rPr lang="el-GR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407</a:t>
            </a:r>
            <a:r>
              <a:rPr lang="en-US" sz="16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)</a:t>
            </a:r>
            <a:endParaRPr lang="el-GR" sz="1600" b="1" i="1" dirty="0"/>
          </a:p>
        </p:txBody>
      </p:sp>
      <p:graphicFrame>
        <p:nvGraphicFramePr>
          <p:cNvPr id="4" name="3 - Γράφημα"/>
          <p:cNvGraphicFramePr/>
          <p:nvPr/>
        </p:nvGraphicFramePr>
        <p:xfrm>
          <a:off x="0" y="1484784"/>
          <a:ext cx="7048500" cy="4439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5868144" y="2636912"/>
          <a:ext cx="3024336" cy="187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780"/>
                <a:gridCol w="1232556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l-GR" sz="1000" dirty="0" smtClean="0">
                          <a:latin typeface="Cambria" pitchFamily="18" charset="0"/>
                          <a:ea typeface="Cambria" pitchFamily="18" charset="0"/>
                        </a:rPr>
                        <a:t>*Μεταξύ όσων η άποψη για την Ελλάδα έχει επιδεινωθεί λόγω του πολέμου στην Ουκρανία:</a:t>
                      </a:r>
                      <a:endParaRPr lang="el-GR" sz="10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mbria" pitchFamily="18" charset="0"/>
                          <a:ea typeface="Cambria" pitchFamily="18" charset="0"/>
                        </a:rPr>
                        <a:t>Πολύ πιθανό</a:t>
                      </a:r>
                      <a:endParaRPr lang="el-GR" sz="12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latin typeface="Cambria" pitchFamily="18" charset="0"/>
                          <a:ea typeface="Cambria" pitchFamily="18" charset="0"/>
                        </a:rPr>
                        <a:t>25%</a:t>
                      </a:r>
                      <a:endParaRPr lang="el-GR" sz="12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mbria" pitchFamily="18" charset="0"/>
                          <a:ea typeface="Cambria" pitchFamily="18" charset="0"/>
                        </a:rPr>
                        <a:t>Αρκετά πιθανό</a:t>
                      </a:r>
                      <a:endParaRPr lang="el-GR" sz="12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b="1" dirty="0" smtClean="0">
                          <a:latin typeface="Cambria" pitchFamily="18" charset="0"/>
                          <a:ea typeface="Cambria" pitchFamily="18" charset="0"/>
                        </a:rPr>
                        <a:t>55%</a:t>
                      </a:r>
                      <a:endParaRPr lang="el-GR" sz="1200" b="1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mbria" pitchFamily="18" charset="0"/>
                          <a:ea typeface="Cambria" pitchFamily="18" charset="0"/>
                        </a:rPr>
                        <a:t>Λίγο πιθανό</a:t>
                      </a:r>
                      <a:endParaRPr lang="el-GR" sz="12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Cambria" pitchFamily="18" charset="0"/>
                          <a:ea typeface="Cambria" pitchFamily="18" charset="0"/>
                        </a:rPr>
                        <a:t>18%</a:t>
                      </a:r>
                      <a:endParaRPr lang="el-GR" sz="12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 smtClean="0">
                          <a:latin typeface="Cambria" pitchFamily="18" charset="0"/>
                          <a:ea typeface="Cambria" pitchFamily="18" charset="0"/>
                        </a:rPr>
                        <a:t>Καθόλου πιθανό</a:t>
                      </a:r>
                      <a:endParaRPr lang="el-GR" sz="12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200" dirty="0" smtClean="0">
                          <a:latin typeface="Cambria" pitchFamily="18" charset="0"/>
                          <a:ea typeface="Cambria" pitchFamily="18" charset="0"/>
                        </a:rPr>
                        <a:t>2%</a:t>
                      </a:r>
                      <a:endParaRPr lang="el-GR" sz="1200" dirty="0"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086762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755576" y="980728"/>
            <a:ext cx="770485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 </a:t>
            </a:r>
            <a:r>
              <a:rPr lang="el-G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ΒΑΣΙΚΑ ΕΥΡΗΜΑΤΑ – ΣΥΜΠΕΡΑΣΜΑΤΑ #3 </a:t>
            </a:r>
            <a:endParaRPr lang="en-US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Υψηλότερης </a:t>
            </a:r>
            <a:r>
              <a:rPr lang="el-GR" sz="1400" b="1" dirty="0" err="1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κοινωνικο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– οικονομικής τάξης οι Ρώσοι τουρίστες εξωτερικού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Οι σχέσεις της Ρωσίας με τη χώρα προορισμού σχετικά χαμηλά ως κριτήριο επιλογής προορισμού διακοπών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σε σχέση με άλλα κριτήρια</a:t>
            </a:r>
            <a:r>
              <a:rPr lang="en-US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l-GR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Ασφάλεια προορισμού, </a:t>
            </a:r>
            <a:r>
              <a:rPr lang="en-US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value for money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και «ήλιος &amp; θάλασσα»</a:t>
            </a:r>
            <a:r>
              <a:rPr lang="en-US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τα βασικά κριτήρια επιλογής προορισμού διακοπών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Διοργάνωση διακοπών στο εξωτερικό κυρίως μέσω τουριστικών γραφείων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Η Ελλάδα μεταξύ των δημοφιλέστερων προορισμών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Σημαντική μείωση στη ροή Ρώσων τουριστών προς το εξωτερικό λόγω του πολέμου</a:t>
            </a:r>
            <a:endParaRPr lang="el-GR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Πλήγμα κυρίως για τις Ευρωπαϊκές χώρες της Μεσογείου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Περιορισμένη επίπτωση στην εικόνα της Ελλάδας ως τουριστικού προορισμού 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από την επιδείνωση των σχέσεων των χωρών λόγω του πολέμου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 Αναμένεται </a:t>
            </a:r>
            <a:r>
              <a:rPr lang="el-GR" sz="14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σύντομη αποκατάσταση των ροών Ρώσων τουριστών προς την Ελλάδα</a:t>
            </a:r>
            <a:r>
              <a:rPr lang="el-GR" sz="1400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, εφόσον λήξει ο πόλεμος.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l-GR" sz="1400" dirty="0" smtClean="0">
              <a:solidFill>
                <a:srgbClr val="00206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553323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211960" y="548680"/>
            <a:ext cx="4572000" cy="2763688"/>
            <a:chOff x="503" y="622"/>
            <a:chExt cx="4317" cy="2633"/>
          </a:xfrm>
          <a:gradFill flip="none" rotWithShape="1">
            <a:gsLst>
              <a:gs pos="33000">
                <a:schemeClr val="tx2"/>
              </a:gs>
              <a:gs pos="67000">
                <a:schemeClr val="bg2"/>
              </a:gs>
              <a:gs pos="50000">
                <a:srgbClr val="FF0000"/>
              </a:gs>
            </a:gsLst>
            <a:lin ang="16200000" scaled="1"/>
            <a:tileRect/>
          </a:gradFill>
        </p:grpSpPr>
        <p:sp>
          <p:nvSpPr>
            <p:cNvPr id="5" name="Freeform 18"/>
            <p:cNvSpPr>
              <a:spLocks/>
            </p:cNvSpPr>
            <p:nvPr/>
          </p:nvSpPr>
          <p:spPr bwMode="auto">
            <a:xfrm>
              <a:off x="503" y="622"/>
              <a:ext cx="4308" cy="2633"/>
            </a:xfrm>
            <a:custGeom>
              <a:avLst/>
              <a:gdLst>
                <a:gd name="T0" fmla="*/ 21093 w 23609"/>
                <a:gd name="T1" fmla="*/ 1154 h 14310"/>
                <a:gd name="T2" fmla="*/ 21582 w 23609"/>
                <a:gd name="T3" fmla="*/ 1889 h 14310"/>
                <a:gd name="T4" fmla="*/ 21993 w 23609"/>
                <a:gd name="T5" fmla="*/ 3630 h 14310"/>
                <a:gd name="T6" fmla="*/ 21974 w 23609"/>
                <a:gd name="T7" fmla="*/ 4983 h 14310"/>
                <a:gd name="T8" fmla="*/ 22782 w 23609"/>
                <a:gd name="T9" fmla="*/ 5580 h 14310"/>
                <a:gd name="T10" fmla="*/ 23214 w 23609"/>
                <a:gd name="T11" fmla="*/ 7199 h 14310"/>
                <a:gd name="T12" fmla="*/ 21422 w 23609"/>
                <a:gd name="T13" fmla="*/ 4713 h 14310"/>
                <a:gd name="T14" fmla="*/ 21123 w 23609"/>
                <a:gd name="T15" fmla="*/ 4892 h 14310"/>
                <a:gd name="T16" fmla="*/ 21077 w 23609"/>
                <a:gd name="T17" fmla="*/ 5912 h 14310"/>
                <a:gd name="T18" fmla="*/ 20444 w 23609"/>
                <a:gd name="T19" fmla="*/ 6741 h 14310"/>
                <a:gd name="T20" fmla="*/ 19698 w 23609"/>
                <a:gd name="T21" fmla="*/ 8432 h 14310"/>
                <a:gd name="T22" fmla="*/ 20231 w 23609"/>
                <a:gd name="T23" fmla="*/ 9666 h 14310"/>
                <a:gd name="T24" fmla="*/ 21372 w 23609"/>
                <a:gd name="T25" fmla="*/ 9989 h 14310"/>
                <a:gd name="T26" fmla="*/ 21483 w 23609"/>
                <a:gd name="T27" fmla="*/ 13328 h 14310"/>
                <a:gd name="T28" fmla="*/ 21191 w 23609"/>
                <a:gd name="T29" fmla="*/ 12687 h 14310"/>
                <a:gd name="T30" fmla="*/ 20418 w 23609"/>
                <a:gd name="T31" fmla="*/ 12017 h 14310"/>
                <a:gd name="T32" fmla="*/ 18774 w 23609"/>
                <a:gd name="T33" fmla="*/ 11367 h 14310"/>
                <a:gd name="T34" fmla="*/ 17549 w 23609"/>
                <a:gd name="T35" fmla="*/ 12203 h 14310"/>
                <a:gd name="T36" fmla="*/ 16413 w 23609"/>
                <a:gd name="T37" fmla="*/ 13368 h 14310"/>
                <a:gd name="T38" fmla="*/ 14174 w 23609"/>
                <a:gd name="T39" fmla="*/ 13557 h 14310"/>
                <a:gd name="T40" fmla="*/ 12494 w 23609"/>
                <a:gd name="T41" fmla="*/ 13790 h 14310"/>
                <a:gd name="T42" fmla="*/ 10508 w 23609"/>
                <a:gd name="T43" fmla="*/ 13938 h 14310"/>
                <a:gd name="T44" fmla="*/ 9042 w 23609"/>
                <a:gd name="T45" fmla="*/ 12258 h 14310"/>
                <a:gd name="T46" fmla="*/ 7946 w 23609"/>
                <a:gd name="T47" fmla="*/ 11691 h 14310"/>
                <a:gd name="T48" fmla="*/ 5523 w 23609"/>
                <a:gd name="T49" fmla="*/ 12093 h 14310"/>
                <a:gd name="T50" fmla="*/ 4947 w 23609"/>
                <a:gd name="T51" fmla="*/ 12129 h 14310"/>
                <a:gd name="T52" fmla="*/ 3732 w 23609"/>
                <a:gd name="T53" fmla="*/ 11238 h 14310"/>
                <a:gd name="T54" fmla="*/ 2489 w 23609"/>
                <a:gd name="T55" fmla="*/ 11583 h 14310"/>
                <a:gd name="T56" fmla="*/ 1842 w 23609"/>
                <a:gd name="T57" fmla="*/ 12729 h 14310"/>
                <a:gd name="T58" fmla="*/ 1080 w 23609"/>
                <a:gd name="T59" fmla="*/ 12999 h 14310"/>
                <a:gd name="T60" fmla="*/ 225 w 23609"/>
                <a:gd name="T61" fmla="*/ 11139 h 14310"/>
                <a:gd name="T62" fmla="*/ 1401 w 23609"/>
                <a:gd name="T63" fmla="*/ 10676 h 14310"/>
                <a:gd name="T64" fmla="*/ 1119 w 23609"/>
                <a:gd name="T65" fmla="*/ 9198 h 14310"/>
                <a:gd name="T66" fmla="*/ 1442 w 23609"/>
                <a:gd name="T67" fmla="*/ 8031 h 14310"/>
                <a:gd name="T68" fmla="*/ 2177 w 23609"/>
                <a:gd name="T69" fmla="*/ 6483 h 14310"/>
                <a:gd name="T70" fmla="*/ 2925 w 23609"/>
                <a:gd name="T71" fmla="*/ 6698 h 14310"/>
                <a:gd name="T72" fmla="*/ 3804 w 23609"/>
                <a:gd name="T73" fmla="*/ 5708 h 14310"/>
                <a:gd name="T74" fmla="*/ 5216 w 23609"/>
                <a:gd name="T75" fmla="*/ 4473 h 14310"/>
                <a:gd name="T76" fmla="*/ 4772 w 23609"/>
                <a:gd name="T77" fmla="*/ 5424 h 14310"/>
                <a:gd name="T78" fmla="*/ 4562 w 23609"/>
                <a:gd name="T79" fmla="*/ 6287 h 14310"/>
                <a:gd name="T80" fmla="*/ 5597 w 23609"/>
                <a:gd name="T81" fmla="*/ 6294 h 14310"/>
                <a:gd name="T82" fmla="*/ 6042 w 23609"/>
                <a:gd name="T83" fmla="*/ 6228 h 14310"/>
                <a:gd name="T84" fmla="*/ 7275 w 23609"/>
                <a:gd name="T85" fmla="*/ 6665 h 14310"/>
                <a:gd name="T86" fmla="*/ 8420 w 23609"/>
                <a:gd name="T87" fmla="*/ 6678 h 14310"/>
                <a:gd name="T88" fmla="*/ 8943 w 23609"/>
                <a:gd name="T89" fmla="*/ 6443 h 14310"/>
                <a:gd name="T90" fmla="*/ 9521 w 23609"/>
                <a:gd name="T91" fmla="*/ 7412 h 14310"/>
                <a:gd name="T92" fmla="*/ 9656 w 23609"/>
                <a:gd name="T93" fmla="*/ 7688 h 14310"/>
                <a:gd name="T94" fmla="*/ 10046 w 23609"/>
                <a:gd name="T95" fmla="*/ 7455 h 14310"/>
                <a:gd name="T96" fmla="*/ 10050 w 23609"/>
                <a:gd name="T97" fmla="*/ 6248 h 14310"/>
                <a:gd name="T98" fmla="*/ 10232 w 23609"/>
                <a:gd name="T99" fmla="*/ 6173 h 14310"/>
                <a:gd name="T100" fmla="*/ 10826 w 23609"/>
                <a:gd name="T101" fmla="*/ 6714 h 14310"/>
                <a:gd name="T102" fmla="*/ 11342 w 23609"/>
                <a:gd name="T103" fmla="*/ 5883 h 14310"/>
                <a:gd name="T104" fmla="*/ 12356 w 23609"/>
                <a:gd name="T105" fmla="*/ 4995 h 14310"/>
                <a:gd name="T106" fmla="*/ 13038 w 23609"/>
                <a:gd name="T107" fmla="*/ 4673 h 14310"/>
                <a:gd name="T108" fmla="*/ 13425 w 23609"/>
                <a:gd name="T109" fmla="*/ 5717 h 14310"/>
                <a:gd name="T110" fmla="*/ 14352 w 23609"/>
                <a:gd name="T111" fmla="*/ 5402 h 14310"/>
                <a:gd name="T112" fmla="*/ 15387 w 23609"/>
                <a:gd name="T113" fmla="*/ 4949 h 14310"/>
                <a:gd name="T114" fmla="*/ 16392 w 23609"/>
                <a:gd name="T115" fmla="*/ 4923 h 14310"/>
                <a:gd name="T116" fmla="*/ 16847 w 23609"/>
                <a:gd name="T117" fmla="*/ 4010 h 14310"/>
                <a:gd name="T118" fmla="*/ 18752 w 23609"/>
                <a:gd name="T119" fmla="*/ 3198 h 14310"/>
                <a:gd name="T120" fmla="*/ 19307 w 23609"/>
                <a:gd name="T121" fmla="*/ 2180 h 14310"/>
                <a:gd name="T122" fmla="*/ 20669 w 23609"/>
                <a:gd name="T123" fmla="*/ 453 h 14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609" h="14310">
                  <a:moveTo>
                    <a:pt x="21224" y="185"/>
                  </a:moveTo>
                  <a:lnTo>
                    <a:pt x="21251" y="276"/>
                  </a:lnTo>
                  <a:lnTo>
                    <a:pt x="21197" y="411"/>
                  </a:lnTo>
                  <a:lnTo>
                    <a:pt x="21294" y="420"/>
                  </a:lnTo>
                  <a:lnTo>
                    <a:pt x="21378" y="441"/>
                  </a:lnTo>
                  <a:lnTo>
                    <a:pt x="21422" y="530"/>
                  </a:lnTo>
                  <a:lnTo>
                    <a:pt x="21573" y="527"/>
                  </a:lnTo>
                  <a:lnTo>
                    <a:pt x="21587" y="651"/>
                  </a:lnTo>
                  <a:lnTo>
                    <a:pt x="21432" y="755"/>
                  </a:lnTo>
                  <a:lnTo>
                    <a:pt x="21351" y="885"/>
                  </a:lnTo>
                  <a:lnTo>
                    <a:pt x="21266" y="938"/>
                  </a:lnTo>
                  <a:lnTo>
                    <a:pt x="21165" y="948"/>
                  </a:lnTo>
                  <a:lnTo>
                    <a:pt x="21050" y="1040"/>
                  </a:lnTo>
                  <a:lnTo>
                    <a:pt x="21093" y="1154"/>
                  </a:lnTo>
                  <a:lnTo>
                    <a:pt x="20985" y="1236"/>
                  </a:lnTo>
                  <a:lnTo>
                    <a:pt x="20852" y="1266"/>
                  </a:lnTo>
                  <a:lnTo>
                    <a:pt x="20763" y="1218"/>
                  </a:lnTo>
                  <a:lnTo>
                    <a:pt x="20778" y="1386"/>
                  </a:lnTo>
                  <a:lnTo>
                    <a:pt x="20993" y="1422"/>
                  </a:lnTo>
                  <a:lnTo>
                    <a:pt x="21120" y="1503"/>
                  </a:lnTo>
                  <a:lnTo>
                    <a:pt x="21197" y="1770"/>
                  </a:lnTo>
                  <a:lnTo>
                    <a:pt x="21134" y="1850"/>
                  </a:lnTo>
                  <a:lnTo>
                    <a:pt x="21003" y="1911"/>
                  </a:lnTo>
                  <a:lnTo>
                    <a:pt x="21059" y="2030"/>
                  </a:lnTo>
                  <a:lnTo>
                    <a:pt x="21147" y="1925"/>
                  </a:lnTo>
                  <a:lnTo>
                    <a:pt x="21318" y="1845"/>
                  </a:lnTo>
                  <a:lnTo>
                    <a:pt x="21516" y="1808"/>
                  </a:lnTo>
                  <a:lnTo>
                    <a:pt x="21582" y="1889"/>
                  </a:lnTo>
                  <a:lnTo>
                    <a:pt x="21708" y="1821"/>
                  </a:lnTo>
                  <a:lnTo>
                    <a:pt x="21873" y="1823"/>
                  </a:lnTo>
                  <a:lnTo>
                    <a:pt x="21987" y="1940"/>
                  </a:lnTo>
                  <a:lnTo>
                    <a:pt x="21767" y="2208"/>
                  </a:lnTo>
                  <a:lnTo>
                    <a:pt x="21845" y="2316"/>
                  </a:lnTo>
                  <a:lnTo>
                    <a:pt x="21872" y="2655"/>
                  </a:lnTo>
                  <a:lnTo>
                    <a:pt x="21854" y="2817"/>
                  </a:lnTo>
                  <a:lnTo>
                    <a:pt x="21963" y="2903"/>
                  </a:lnTo>
                  <a:lnTo>
                    <a:pt x="21959" y="3009"/>
                  </a:lnTo>
                  <a:lnTo>
                    <a:pt x="22052" y="3225"/>
                  </a:lnTo>
                  <a:lnTo>
                    <a:pt x="22097" y="3443"/>
                  </a:lnTo>
                  <a:lnTo>
                    <a:pt x="22217" y="3557"/>
                  </a:lnTo>
                  <a:lnTo>
                    <a:pt x="22167" y="3603"/>
                  </a:lnTo>
                  <a:lnTo>
                    <a:pt x="21993" y="3630"/>
                  </a:lnTo>
                  <a:lnTo>
                    <a:pt x="21897" y="3741"/>
                  </a:lnTo>
                  <a:lnTo>
                    <a:pt x="21882" y="3905"/>
                  </a:lnTo>
                  <a:lnTo>
                    <a:pt x="21902" y="4055"/>
                  </a:lnTo>
                  <a:lnTo>
                    <a:pt x="21962" y="4155"/>
                  </a:lnTo>
                  <a:lnTo>
                    <a:pt x="21930" y="4217"/>
                  </a:lnTo>
                  <a:lnTo>
                    <a:pt x="21800" y="4158"/>
                  </a:lnTo>
                  <a:lnTo>
                    <a:pt x="21783" y="4274"/>
                  </a:lnTo>
                  <a:lnTo>
                    <a:pt x="21845" y="4419"/>
                  </a:lnTo>
                  <a:lnTo>
                    <a:pt x="21771" y="4446"/>
                  </a:lnTo>
                  <a:lnTo>
                    <a:pt x="21764" y="4503"/>
                  </a:lnTo>
                  <a:lnTo>
                    <a:pt x="21678" y="4536"/>
                  </a:lnTo>
                  <a:lnTo>
                    <a:pt x="21734" y="4640"/>
                  </a:lnTo>
                  <a:lnTo>
                    <a:pt x="21921" y="4811"/>
                  </a:lnTo>
                  <a:lnTo>
                    <a:pt x="21974" y="4983"/>
                  </a:lnTo>
                  <a:lnTo>
                    <a:pt x="22061" y="5124"/>
                  </a:lnTo>
                  <a:lnTo>
                    <a:pt x="22188" y="5163"/>
                  </a:lnTo>
                  <a:lnTo>
                    <a:pt x="22218" y="5079"/>
                  </a:lnTo>
                  <a:lnTo>
                    <a:pt x="22314" y="5043"/>
                  </a:lnTo>
                  <a:lnTo>
                    <a:pt x="22365" y="5033"/>
                  </a:lnTo>
                  <a:lnTo>
                    <a:pt x="22428" y="5175"/>
                  </a:lnTo>
                  <a:lnTo>
                    <a:pt x="22535" y="5228"/>
                  </a:lnTo>
                  <a:lnTo>
                    <a:pt x="22647" y="5198"/>
                  </a:lnTo>
                  <a:lnTo>
                    <a:pt x="22758" y="5258"/>
                  </a:lnTo>
                  <a:lnTo>
                    <a:pt x="22815" y="5328"/>
                  </a:lnTo>
                  <a:lnTo>
                    <a:pt x="22760" y="5378"/>
                  </a:lnTo>
                  <a:lnTo>
                    <a:pt x="22641" y="5343"/>
                  </a:lnTo>
                  <a:lnTo>
                    <a:pt x="22707" y="5439"/>
                  </a:lnTo>
                  <a:lnTo>
                    <a:pt x="22782" y="5580"/>
                  </a:lnTo>
                  <a:lnTo>
                    <a:pt x="22898" y="5675"/>
                  </a:lnTo>
                  <a:lnTo>
                    <a:pt x="23087" y="5717"/>
                  </a:lnTo>
                  <a:lnTo>
                    <a:pt x="23115" y="5822"/>
                  </a:lnTo>
                  <a:lnTo>
                    <a:pt x="23036" y="5951"/>
                  </a:lnTo>
                  <a:lnTo>
                    <a:pt x="23030" y="6069"/>
                  </a:lnTo>
                  <a:lnTo>
                    <a:pt x="23073" y="6186"/>
                  </a:lnTo>
                  <a:lnTo>
                    <a:pt x="23159" y="6287"/>
                  </a:lnTo>
                  <a:lnTo>
                    <a:pt x="23298" y="6360"/>
                  </a:lnTo>
                  <a:lnTo>
                    <a:pt x="23262" y="6467"/>
                  </a:lnTo>
                  <a:lnTo>
                    <a:pt x="23262" y="6650"/>
                  </a:lnTo>
                  <a:lnTo>
                    <a:pt x="23493" y="6858"/>
                  </a:lnTo>
                  <a:lnTo>
                    <a:pt x="23609" y="7341"/>
                  </a:lnTo>
                  <a:lnTo>
                    <a:pt x="23510" y="7359"/>
                  </a:lnTo>
                  <a:lnTo>
                    <a:pt x="23214" y="7199"/>
                  </a:lnTo>
                  <a:lnTo>
                    <a:pt x="22797" y="7007"/>
                  </a:lnTo>
                  <a:lnTo>
                    <a:pt x="22446" y="6783"/>
                  </a:lnTo>
                  <a:lnTo>
                    <a:pt x="22154" y="6608"/>
                  </a:lnTo>
                  <a:lnTo>
                    <a:pt x="21897" y="6323"/>
                  </a:lnTo>
                  <a:lnTo>
                    <a:pt x="21903" y="6185"/>
                  </a:lnTo>
                  <a:lnTo>
                    <a:pt x="21800" y="6047"/>
                  </a:lnTo>
                  <a:lnTo>
                    <a:pt x="21689" y="5988"/>
                  </a:lnTo>
                  <a:lnTo>
                    <a:pt x="21776" y="5928"/>
                  </a:lnTo>
                  <a:lnTo>
                    <a:pt x="21722" y="5823"/>
                  </a:lnTo>
                  <a:lnTo>
                    <a:pt x="21777" y="5751"/>
                  </a:lnTo>
                  <a:lnTo>
                    <a:pt x="21738" y="5508"/>
                  </a:lnTo>
                  <a:lnTo>
                    <a:pt x="21573" y="5088"/>
                  </a:lnTo>
                  <a:lnTo>
                    <a:pt x="21482" y="4785"/>
                  </a:lnTo>
                  <a:lnTo>
                    <a:pt x="21422" y="4713"/>
                  </a:lnTo>
                  <a:lnTo>
                    <a:pt x="21416" y="4485"/>
                  </a:lnTo>
                  <a:lnTo>
                    <a:pt x="21392" y="4403"/>
                  </a:lnTo>
                  <a:lnTo>
                    <a:pt x="21348" y="4322"/>
                  </a:lnTo>
                  <a:lnTo>
                    <a:pt x="21267" y="4298"/>
                  </a:lnTo>
                  <a:lnTo>
                    <a:pt x="21048" y="4103"/>
                  </a:lnTo>
                  <a:lnTo>
                    <a:pt x="21056" y="3963"/>
                  </a:lnTo>
                  <a:lnTo>
                    <a:pt x="20960" y="4007"/>
                  </a:lnTo>
                  <a:lnTo>
                    <a:pt x="20930" y="4191"/>
                  </a:lnTo>
                  <a:lnTo>
                    <a:pt x="21084" y="4304"/>
                  </a:lnTo>
                  <a:lnTo>
                    <a:pt x="21207" y="4383"/>
                  </a:lnTo>
                  <a:lnTo>
                    <a:pt x="21108" y="4401"/>
                  </a:lnTo>
                  <a:lnTo>
                    <a:pt x="21170" y="4667"/>
                  </a:lnTo>
                  <a:lnTo>
                    <a:pt x="21213" y="4928"/>
                  </a:lnTo>
                  <a:lnTo>
                    <a:pt x="21123" y="4892"/>
                  </a:lnTo>
                  <a:lnTo>
                    <a:pt x="21075" y="4911"/>
                  </a:lnTo>
                  <a:lnTo>
                    <a:pt x="20910" y="4710"/>
                  </a:lnTo>
                  <a:lnTo>
                    <a:pt x="20864" y="4755"/>
                  </a:lnTo>
                  <a:lnTo>
                    <a:pt x="20850" y="4832"/>
                  </a:lnTo>
                  <a:lnTo>
                    <a:pt x="20742" y="4853"/>
                  </a:lnTo>
                  <a:lnTo>
                    <a:pt x="20729" y="4980"/>
                  </a:lnTo>
                  <a:lnTo>
                    <a:pt x="20655" y="5123"/>
                  </a:lnTo>
                  <a:lnTo>
                    <a:pt x="20645" y="5240"/>
                  </a:lnTo>
                  <a:lnTo>
                    <a:pt x="20715" y="5345"/>
                  </a:lnTo>
                  <a:lnTo>
                    <a:pt x="20763" y="5505"/>
                  </a:lnTo>
                  <a:lnTo>
                    <a:pt x="20819" y="5762"/>
                  </a:lnTo>
                  <a:lnTo>
                    <a:pt x="20927" y="6050"/>
                  </a:lnTo>
                  <a:lnTo>
                    <a:pt x="21008" y="5939"/>
                  </a:lnTo>
                  <a:lnTo>
                    <a:pt x="21077" y="5912"/>
                  </a:lnTo>
                  <a:lnTo>
                    <a:pt x="21120" y="5987"/>
                  </a:lnTo>
                  <a:lnTo>
                    <a:pt x="21078" y="6083"/>
                  </a:lnTo>
                  <a:lnTo>
                    <a:pt x="21074" y="6144"/>
                  </a:lnTo>
                  <a:lnTo>
                    <a:pt x="20940" y="6171"/>
                  </a:lnTo>
                  <a:lnTo>
                    <a:pt x="20984" y="6341"/>
                  </a:lnTo>
                  <a:lnTo>
                    <a:pt x="20921" y="6455"/>
                  </a:lnTo>
                  <a:lnTo>
                    <a:pt x="20817" y="6527"/>
                  </a:lnTo>
                  <a:lnTo>
                    <a:pt x="20735" y="6500"/>
                  </a:lnTo>
                  <a:lnTo>
                    <a:pt x="20763" y="6407"/>
                  </a:lnTo>
                  <a:lnTo>
                    <a:pt x="20615" y="6333"/>
                  </a:lnTo>
                  <a:lnTo>
                    <a:pt x="20606" y="6513"/>
                  </a:lnTo>
                  <a:lnTo>
                    <a:pt x="20414" y="6570"/>
                  </a:lnTo>
                  <a:lnTo>
                    <a:pt x="20391" y="6648"/>
                  </a:lnTo>
                  <a:lnTo>
                    <a:pt x="20444" y="6741"/>
                  </a:lnTo>
                  <a:lnTo>
                    <a:pt x="20466" y="6828"/>
                  </a:lnTo>
                  <a:lnTo>
                    <a:pt x="20321" y="6858"/>
                  </a:lnTo>
                  <a:lnTo>
                    <a:pt x="20283" y="6953"/>
                  </a:lnTo>
                  <a:lnTo>
                    <a:pt x="20135" y="7014"/>
                  </a:lnTo>
                  <a:lnTo>
                    <a:pt x="20171" y="7115"/>
                  </a:lnTo>
                  <a:lnTo>
                    <a:pt x="20103" y="7185"/>
                  </a:lnTo>
                  <a:lnTo>
                    <a:pt x="20037" y="7142"/>
                  </a:lnTo>
                  <a:lnTo>
                    <a:pt x="19785" y="7404"/>
                  </a:lnTo>
                  <a:lnTo>
                    <a:pt x="19712" y="7560"/>
                  </a:lnTo>
                  <a:lnTo>
                    <a:pt x="19700" y="7704"/>
                  </a:lnTo>
                  <a:lnTo>
                    <a:pt x="19712" y="7892"/>
                  </a:lnTo>
                  <a:lnTo>
                    <a:pt x="19698" y="8028"/>
                  </a:lnTo>
                  <a:lnTo>
                    <a:pt x="19751" y="8234"/>
                  </a:lnTo>
                  <a:lnTo>
                    <a:pt x="19698" y="8432"/>
                  </a:lnTo>
                  <a:lnTo>
                    <a:pt x="19691" y="8775"/>
                  </a:lnTo>
                  <a:lnTo>
                    <a:pt x="19757" y="8948"/>
                  </a:lnTo>
                  <a:lnTo>
                    <a:pt x="19697" y="9138"/>
                  </a:lnTo>
                  <a:lnTo>
                    <a:pt x="19676" y="9299"/>
                  </a:lnTo>
                  <a:lnTo>
                    <a:pt x="19632" y="9485"/>
                  </a:lnTo>
                  <a:lnTo>
                    <a:pt x="19662" y="9623"/>
                  </a:lnTo>
                  <a:lnTo>
                    <a:pt x="19769" y="9606"/>
                  </a:lnTo>
                  <a:lnTo>
                    <a:pt x="19893" y="9486"/>
                  </a:lnTo>
                  <a:lnTo>
                    <a:pt x="20013" y="9563"/>
                  </a:lnTo>
                  <a:lnTo>
                    <a:pt x="20067" y="9711"/>
                  </a:lnTo>
                  <a:lnTo>
                    <a:pt x="20117" y="9651"/>
                  </a:lnTo>
                  <a:lnTo>
                    <a:pt x="20132" y="9575"/>
                  </a:lnTo>
                  <a:lnTo>
                    <a:pt x="20216" y="9528"/>
                  </a:lnTo>
                  <a:lnTo>
                    <a:pt x="20231" y="9666"/>
                  </a:lnTo>
                  <a:lnTo>
                    <a:pt x="20316" y="9602"/>
                  </a:lnTo>
                  <a:lnTo>
                    <a:pt x="20384" y="9512"/>
                  </a:lnTo>
                  <a:lnTo>
                    <a:pt x="20352" y="9438"/>
                  </a:lnTo>
                  <a:lnTo>
                    <a:pt x="20270" y="9323"/>
                  </a:lnTo>
                  <a:lnTo>
                    <a:pt x="20352" y="9275"/>
                  </a:lnTo>
                  <a:lnTo>
                    <a:pt x="20415" y="9182"/>
                  </a:lnTo>
                  <a:lnTo>
                    <a:pt x="20594" y="9227"/>
                  </a:lnTo>
                  <a:lnTo>
                    <a:pt x="20763" y="9227"/>
                  </a:lnTo>
                  <a:lnTo>
                    <a:pt x="20892" y="9219"/>
                  </a:lnTo>
                  <a:lnTo>
                    <a:pt x="20993" y="9360"/>
                  </a:lnTo>
                  <a:lnTo>
                    <a:pt x="21087" y="9483"/>
                  </a:lnTo>
                  <a:lnTo>
                    <a:pt x="21185" y="9548"/>
                  </a:lnTo>
                  <a:lnTo>
                    <a:pt x="21228" y="9773"/>
                  </a:lnTo>
                  <a:lnTo>
                    <a:pt x="21372" y="9989"/>
                  </a:lnTo>
                  <a:lnTo>
                    <a:pt x="21504" y="10175"/>
                  </a:lnTo>
                  <a:lnTo>
                    <a:pt x="21632" y="10314"/>
                  </a:lnTo>
                  <a:lnTo>
                    <a:pt x="21782" y="10622"/>
                  </a:lnTo>
                  <a:lnTo>
                    <a:pt x="21783" y="10910"/>
                  </a:lnTo>
                  <a:lnTo>
                    <a:pt x="21858" y="11070"/>
                  </a:lnTo>
                  <a:lnTo>
                    <a:pt x="21855" y="11301"/>
                  </a:lnTo>
                  <a:lnTo>
                    <a:pt x="21912" y="11553"/>
                  </a:lnTo>
                  <a:lnTo>
                    <a:pt x="21918" y="11798"/>
                  </a:lnTo>
                  <a:lnTo>
                    <a:pt x="21896" y="12312"/>
                  </a:lnTo>
                  <a:lnTo>
                    <a:pt x="21929" y="12737"/>
                  </a:lnTo>
                  <a:lnTo>
                    <a:pt x="21828" y="13050"/>
                  </a:lnTo>
                  <a:lnTo>
                    <a:pt x="21693" y="13278"/>
                  </a:lnTo>
                  <a:lnTo>
                    <a:pt x="21561" y="13283"/>
                  </a:lnTo>
                  <a:lnTo>
                    <a:pt x="21483" y="13328"/>
                  </a:lnTo>
                  <a:lnTo>
                    <a:pt x="21417" y="13203"/>
                  </a:lnTo>
                  <a:lnTo>
                    <a:pt x="21314" y="13332"/>
                  </a:lnTo>
                  <a:lnTo>
                    <a:pt x="21312" y="13553"/>
                  </a:lnTo>
                  <a:lnTo>
                    <a:pt x="21207" y="13581"/>
                  </a:lnTo>
                  <a:lnTo>
                    <a:pt x="21243" y="13445"/>
                  </a:lnTo>
                  <a:lnTo>
                    <a:pt x="21228" y="13245"/>
                  </a:lnTo>
                  <a:lnTo>
                    <a:pt x="21092" y="13179"/>
                  </a:lnTo>
                  <a:lnTo>
                    <a:pt x="21011" y="13023"/>
                  </a:lnTo>
                  <a:lnTo>
                    <a:pt x="20901" y="12932"/>
                  </a:lnTo>
                  <a:lnTo>
                    <a:pt x="20952" y="12827"/>
                  </a:lnTo>
                  <a:lnTo>
                    <a:pt x="20972" y="12722"/>
                  </a:lnTo>
                  <a:lnTo>
                    <a:pt x="21089" y="12819"/>
                  </a:lnTo>
                  <a:lnTo>
                    <a:pt x="21213" y="12830"/>
                  </a:lnTo>
                  <a:lnTo>
                    <a:pt x="21191" y="12687"/>
                  </a:lnTo>
                  <a:lnTo>
                    <a:pt x="21242" y="12605"/>
                  </a:lnTo>
                  <a:lnTo>
                    <a:pt x="21239" y="12459"/>
                  </a:lnTo>
                  <a:lnTo>
                    <a:pt x="21167" y="12309"/>
                  </a:lnTo>
                  <a:lnTo>
                    <a:pt x="21182" y="12155"/>
                  </a:lnTo>
                  <a:lnTo>
                    <a:pt x="21137" y="11996"/>
                  </a:lnTo>
                  <a:lnTo>
                    <a:pt x="21042" y="11820"/>
                  </a:lnTo>
                  <a:lnTo>
                    <a:pt x="21042" y="11634"/>
                  </a:lnTo>
                  <a:lnTo>
                    <a:pt x="20978" y="11526"/>
                  </a:lnTo>
                  <a:lnTo>
                    <a:pt x="20922" y="11421"/>
                  </a:lnTo>
                  <a:lnTo>
                    <a:pt x="20727" y="11456"/>
                  </a:lnTo>
                  <a:lnTo>
                    <a:pt x="20646" y="11637"/>
                  </a:lnTo>
                  <a:lnTo>
                    <a:pt x="20553" y="11799"/>
                  </a:lnTo>
                  <a:lnTo>
                    <a:pt x="20525" y="11904"/>
                  </a:lnTo>
                  <a:lnTo>
                    <a:pt x="20418" y="12017"/>
                  </a:lnTo>
                  <a:lnTo>
                    <a:pt x="20312" y="12063"/>
                  </a:lnTo>
                  <a:lnTo>
                    <a:pt x="20225" y="12033"/>
                  </a:lnTo>
                  <a:lnTo>
                    <a:pt x="20193" y="11949"/>
                  </a:lnTo>
                  <a:lnTo>
                    <a:pt x="20102" y="11855"/>
                  </a:lnTo>
                  <a:lnTo>
                    <a:pt x="20009" y="11814"/>
                  </a:lnTo>
                  <a:lnTo>
                    <a:pt x="19935" y="11837"/>
                  </a:lnTo>
                  <a:lnTo>
                    <a:pt x="19806" y="11784"/>
                  </a:lnTo>
                  <a:lnTo>
                    <a:pt x="19556" y="11813"/>
                  </a:lnTo>
                  <a:lnTo>
                    <a:pt x="19407" y="11898"/>
                  </a:lnTo>
                  <a:lnTo>
                    <a:pt x="19301" y="11898"/>
                  </a:lnTo>
                  <a:lnTo>
                    <a:pt x="19127" y="11681"/>
                  </a:lnTo>
                  <a:lnTo>
                    <a:pt x="19002" y="11627"/>
                  </a:lnTo>
                  <a:lnTo>
                    <a:pt x="18885" y="11466"/>
                  </a:lnTo>
                  <a:lnTo>
                    <a:pt x="18774" y="11367"/>
                  </a:lnTo>
                  <a:lnTo>
                    <a:pt x="18647" y="11238"/>
                  </a:lnTo>
                  <a:lnTo>
                    <a:pt x="18420" y="11138"/>
                  </a:lnTo>
                  <a:lnTo>
                    <a:pt x="18273" y="11136"/>
                  </a:lnTo>
                  <a:lnTo>
                    <a:pt x="18165" y="11198"/>
                  </a:lnTo>
                  <a:lnTo>
                    <a:pt x="18039" y="11180"/>
                  </a:lnTo>
                  <a:lnTo>
                    <a:pt x="17883" y="11184"/>
                  </a:lnTo>
                  <a:lnTo>
                    <a:pt x="17684" y="11345"/>
                  </a:lnTo>
                  <a:lnTo>
                    <a:pt x="17472" y="11529"/>
                  </a:lnTo>
                  <a:lnTo>
                    <a:pt x="17429" y="11718"/>
                  </a:lnTo>
                  <a:lnTo>
                    <a:pt x="17402" y="11792"/>
                  </a:lnTo>
                  <a:lnTo>
                    <a:pt x="17447" y="11873"/>
                  </a:lnTo>
                  <a:lnTo>
                    <a:pt x="17520" y="11858"/>
                  </a:lnTo>
                  <a:lnTo>
                    <a:pt x="17615" y="11934"/>
                  </a:lnTo>
                  <a:lnTo>
                    <a:pt x="17549" y="12203"/>
                  </a:lnTo>
                  <a:lnTo>
                    <a:pt x="17565" y="12522"/>
                  </a:lnTo>
                  <a:lnTo>
                    <a:pt x="17637" y="12668"/>
                  </a:lnTo>
                  <a:lnTo>
                    <a:pt x="17552" y="12734"/>
                  </a:lnTo>
                  <a:lnTo>
                    <a:pt x="17477" y="12860"/>
                  </a:lnTo>
                  <a:lnTo>
                    <a:pt x="17354" y="12963"/>
                  </a:lnTo>
                  <a:lnTo>
                    <a:pt x="17168" y="12938"/>
                  </a:lnTo>
                  <a:lnTo>
                    <a:pt x="17069" y="12896"/>
                  </a:lnTo>
                  <a:lnTo>
                    <a:pt x="17000" y="12953"/>
                  </a:lnTo>
                  <a:lnTo>
                    <a:pt x="16895" y="12945"/>
                  </a:lnTo>
                  <a:lnTo>
                    <a:pt x="16835" y="12993"/>
                  </a:lnTo>
                  <a:lnTo>
                    <a:pt x="16676" y="12966"/>
                  </a:lnTo>
                  <a:lnTo>
                    <a:pt x="16545" y="13052"/>
                  </a:lnTo>
                  <a:lnTo>
                    <a:pt x="16458" y="13203"/>
                  </a:lnTo>
                  <a:lnTo>
                    <a:pt x="16413" y="13368"/>
                  </a:lnTo>
                  <a:lnTo>
                    <a:pt x="16320" y="13389"/>
                  </a:lnTo>
                  <a:lnTo>
                    <a:pt x="16139" y="13476"/>
                  </a:lnTo>
                  <a:lnTo>
                    <a:pt x="16019" y="13595"/>
                  </a:lnTo>
                  <a:lnTo>
                    <a:pt x="15813" y="13652"/>
                  </a:lnTo>
                  <a:lnTo>
                    <a:pt x="15693" y="13640"/>
                  </a:lnTo>
                  <a:lnTo>
                    <a:pt x="15540" y="13670"/>
                  </a:lnTo>
                  <a:lnTo>
                    <a:pt x="15453" y="13625"/>
                  </a:lnTo>
                  <a:lnTo>
                    <a:pt x="15339" y="13503"/>
                  </a:lnTo>
                  <a:lnTo>
                    <a:pt x="15149" y="13463"/>
                  </a:lnTo>
                  <a:lnTo>
                    <a:pt x="14957" y="13428"/>
                  </a:lnTo>
                  <a:lnTo>
                    <a:pt x="14826" y="13448"/>
                  </a:lnTo>
                  <a:lnTo>
                    <a:pt x="14490" y="13640"/>
                  </a:lnTo>
                  <a:lnTo>
                    <a:pt x="14309" y="13629"/>
                  </a:lnTo>
                  <a:lnTo>
                    <a:pt x="14174" y="13557"/>
                  </a:lnTo>
                  <a:lnTo>
                    <a:pt x="14069" y="13328"/>
                  </a:lnTo>
                  <a:lnTo>
                    <a:pt x="13607" y="13241"/>
                  </a:lnTo>
                  <a:lnTo>
                    <a:pt x="13370" y="13163"/>
                  </a:lnTo>
                  <a:lnTo>
                    <a:pt x="13287" y="13283"/>
                  </a:lnTo>
                  <a:lnTo>
                    <a:pt x="13182" y="13344"/>
                  </a:lnTo>
                  <a:lnTo>
                    <a:pt x="13151" y="13517"/>
                  </a:lnTo>
                  <a:lnTo>
                    <a:pt x="13145" y="13689"/>
                  </a:lnTo>
                  <a:lnTo>
                    <a:pt x="13229" y="13794"/>
                  </a:lnTo>
                  <a:lnTo>
                    <a:pt x="13205" y="13943"/>
                  </a:lnTo>
                  <a:lnTo>
                    <a:pt x="13034" y="13950"/>
                  </a:lnTo>
                  <a:lnTo>
                    <a:pt x="12785" y="13943"/>
                  </a:lnTo>
                  <a:lnTo>
                    <a:pt x="12693" y="13997"/>
                  </a:lnTo>
                  <a:lnTo>
                    <a:pt x="12525" y="13920"/>
                  </a:lnTo>
                  <a:lnTo>
                    <a:pt x="12494" y="13790"/>
                  </a:lnTo>
                  <a:lnTo>
                    <a:pt x="12186" y="13734"/>
                  </a:lnTo>
                  <a:lnTo>
                    <a:pt x="11990" y="13715"/>
                  </a:lnTo>
                  <a:lnTo>
                    <a:pt x="11952" y="13790"/>
                  </a:lnTo>
                  <a:lnTo>
                    <a:pt x="11864" y="13788"/>
                  </a:lnTo>
                  <a:lnTo>
                    <a:pt x="11750" y="13904"/>
                  </a:lnTo>
                  <a:lnTo>
                    <a:pt x="11450" y="14078"/>
                  </a:lnTo>
                  <a:lnTo>
                    <a:pt x="11328" y="14198"/>
                  </a:lnTo>
                  <a:lnTo>
                    <a:pt x="11196" y="14193"/>
                  </a:lnTo>
                  <a:lnTo>
                    <a:pt x="11118" y="14225"/>
                  </a:lnTo>
                  <a:lnTo>
                    <a:pt x="11096" y="14310"/>
                  </a:lnTo>
                  <a:lnTo>
                    <a:pt x="10935" y="14285"/>
                  </a:lnTo>
                  <a:lnTo>
                    <a:pt x="10733" y="14156"/>
                  </a:lnTo>
                  <a:lnTo>
                    <a:pt x="10560" y="14115"/>
                  </a:lnTo>
                  <a:lnTo>
                    <a:pt x="10508" y="13938"/>
                  </a:lnTo>
                  <a:lnTo>
                    <a:pt x="10404" y="13866"/>
                  </a:lnTo>
                  <a:lnTo>
                    <a:pt x="10313" y="13683"/>
                  </a:lnTo>
                  <a:lnTo>
                    <a:pt x="10169" y="13598"/>
                  </a:lnTo>
                  <a:lnTo>
                    <a:pt x="10010" y="13671"/>
                  </a:lnTo>
                  <a:lnTo>
                    <a:pt x="9798" y="13656"/>
                  </a:lnTo>
                  <a:lnTo>
                    <a:pt x="9749" y="13557"/>
                  </a:lnTo>
                  <a:lnTo>
                    <a:pt x="9717" y="13461"/>
                  </a:lnTo>
                  <a:lnTo>
                    <a:pt x="9630" y="13449"/>
                  </a:lnTo>
                  <a:lnTo>
                    <a:pt x="9503" y="13563"/>
                  </a:lnTo>
                  <a:lnTo>
                    <a:pt x="9372" y="13184"/>
                  </a:lnTo>
                  <a:lnTo>
                    <a:pt x="9192" y="12666"/>
                  </a:lnTo>
                  <a:lnTo>
                    <a:pt x="9003" y="12455"/>
                  </a:lnTo>
                  <a:lnTo>
                    <a:pt x="9077" y="12336"/>
                  </a:lnTo>
                  <a:lnTo>
                    <a:pt x="9042" y="12258"/>
                  </a:lnTo>
                  <a:lnTo>
                    <a:pt x="8909" y="12288"/>
                  </a:lnTo>
                  <a:lnTo>
                    <a:pt x="8718" y="12320"/>
                  </a:lnTo>
                  <a:lnTo>
                    <a:pt x="8634" y="12377"/>
                  </a:lnTo>
                  <a:lnTo>
                    <a:pt x="8508" y="12438"/>
                  </a:lnTo>
                  <a:lnTo>
                    <a:pt x="8433" y="12393"/>
                  </a:lnTo>
                  <a:lnTo>
                    <a:pt x="8456" y="12276"/>
                  </a:lnTo>
                  <a:lnTo>
                    <a:pt x="8370" y="12260"/>
                  </a:lnTo>
                  <a:lnTo>
                    <a:pt x="8297" y="12204"/>
                  </a:lnTo>
                  <a:lnTo>
                    <a:pt x="8223" y="12227"/>
                  </a:lnTo>
                  <a:lnTo>
                    <a:pt x="8172" y="12068"/>
                  </a:lnTo>
                  <a:lnTo>
                    <a:pt x="7998" y="12123"/>
                  </a:lnTo>
                  <a:lnTo>
                    <a:pt x="8042" y="11942"/>
                  </a:lnTo>
                  <a:lnTo>
                    <a:pt x="8000" y="11783"/>
                  </a:lnTo>
                  <a:lnTo>
                    <a:pt x="7946" y="11691"/>
                  </a:lnTo>
                  <a:lnTo>
                    <a:pt x="7865" y="11696"/>
                  </a:lnTo>
                  <a:lnTo>
                    <a:pt x="7770" y="11613"/>
                  </a:lnTo>
                  <a:lnTo>
                    <a:pt x="7640" y="11567"/>
                  </a:lnTo>
                  <a:lnTo>
                    <a:pt x="7380" y="11627"/>
                  </a:lnTo>
                  <a:lnTo>
                    <a:pt x="7166" y="11649"/>
                  </a:lnTo>
                  <a:lnTo>
                    <a:pt x="6797" y="11618"/>
                  </a:lnTo>
                  <a:lnTo>
                    <a:pt x="6485" y="11621"/>
                  </a:lnTo>
                  <a:lnTo>
                    <a:pt x="6116" y="11508"/>
                  </a:lnTo>
                  <a:lnTo>
                    <a:pt x="5987" y="11597"/>
                  </a:lnTo>
                  <a:lnTo>
                    <a:pt x="5967" y="11810"/>
                  </a:lnTo>
                  <a:lnTo>
                    <a:pt x="5777" y="11859"/>
                  </a:lnTo>
                  <a:lnTo>
                    <a:pt x="5742" y="12008"/>
                  </a:lnTo>
                  <a:lnTo>
                    <a:pt x="5585" y="12032"/>
                  </a:lnTo>
                  <a:lnTo>
                    <a:pt x="5523" y="12093"/>
                  </a:lnTo>
                  <a:lnTo>
                    <a:pt x="5589" y="12141"/>
                  </a:lnTo>
                  <a:lnTo>
                    <a:pt x="5597" y="12246"/>
                  </a:lnTo>
                  <a:lnTo>
                    <a:pt x="5681" y="12308"/>
                  </a:lnTo>
                  <a:lnTo>
                    <a:pt x="5745" y="12425"/>
                  </a:lnTo>
                  <a:lnTo>
                    <a:pt x="5670" y="12531"/>
                  </a:lnTo>
                  <a:lnTo>
                    <a:pt x="5531" y="12486"/>
                  </a:lnTo>
                  <a:lnTo>
                    <a:pt x="5447" y="12393"/>
                  </a:lnTo>
                  <a:lnTo>
                    <a:pt x="5384" y="12393"/>
                  </a:lnTo>
                  <a:lnTo>
                    <a:pt x="5349" y="12453"/>
                  </a:lnTo>
                  <a:lnTo>
                    <a:pt x="5205" y="12350"/>
                  </a:lnTo>
                  <a:lnTo>
                    <a:pt x="5214" y="12237"/>
                  </a:lnTo>
                  <a:lnTo>
                    <a:pt x="5192" y="12156"/>
                  </a:lnTo>
                  <a:lnTo>
                    <a:pt x="5052" y="12096"/>
                  </a:lnTo>
                  <a:lnTo>
                    <a:pt x="4947" y="12129"/>
                  </a:lnTo>
                  <a:lnTo>
                    <a:pt x="4938" y="12047"/>
                  </a:lnTo>
                  <a:lnTo>
                    <a:pt x="4764" y="12017"/>
                  </a:lnTo>
                  <a:lnTo>
                    <a:pt x="4571" y="12056"/>
                  </a:lnTo>
                  <a:lnTo>
                    <a:pt x="4514" y="11873"/>
                  </a:lnTo>
                  <a:lnTo>
                    <a:pt x="4395" y="11823"/>
                  </a:lnTo>
                  <a:lnTo>
                    <a:pt x="4352" y="11706"/>
                  </a:lnTo>
                  <a:lnTo>
                    <a:pt x="4299" y="11523"/>
                  </a:lnTo>
                  <a:lnTo>
                    <a:pt x="4179" y="11499"/>
                  </a:lnTo>
                  <a:lnTo>
                    <a:pt x="4196" y="11348"/>
                  </a:lnTo>
                  <a:lnTo>
                    <a:pt x="4080" y="11327"/>
                  </a:lnTo>
                  <a:lnTo>
                    <a:pt x="3987" y="11349"/>
                  </a:lnTo>
                  <a:lnTo>
                    <a:pt x="3962" y="11253"/>
                  </a:lnTo>
                  <a:lnTo>
                    <a:pt x="3873" y="11183"/>
                  </a:lnTo>
                  <a:lnTo>
                    <a:pt x="3732" y="11238"/>
                  </a:lnTo>
                  <a:lnTo>
                    <a:pt x="3585" y="11253"/>
                  </a:lnTo>
                  <a:lnTo>
                    <a:pt x="3482" y="11195"/>
                  </a:lnTo>
                  <a:lnTo>
                    <a:pt x="3359" y="11288"/>
                  </a:lnTo>
                  <a:lnTo>
                    <a:pt x="3282" y="11240"/>
                  </a:lnTo>
                  <a:lnTo>
                    <a:pt x="3237" y="11297"/>
                  </a:lnTo>
                  <a:lnTo>
                    <a:pt x="3188" y="11448"/>
                  </a:lnTo>
                  <a:lnTo>
                    <a:pt x="3120" y="11447"/>
                  </a:lnTo>
                  <a:lnTo>
                    <a:pt x="3117" y="11312"/>
                  </a:lnTo>
                  <a:lnTo>
                    <a:pt x="3092" y="11183"/>
                  </a:lnTo>
                  <a:lnTo>
                    <a:pt x="2981" y="11165"/>
                  </a:lnTo>
                  <a:lnTo>
                    <a:pt x="2889" y="11244"/>
                  </a:lnTo>
                  <a:lnTo>
                    <a:pt x="2696" y="11366"/>
                  </a:lnTo>
                  <a:lnTo>
                    <a:pt x="2624" y="11513"/>
                  </a:lnTo>
                  <a:lnTo>
                    <a:pt x="2489" y="11583"/>
                  </a:lnTo>
                  <a:lnTo>
                    <a:pt x="2462" y="11667"/>
                  </a:lnTo>
                  <a:lnTo>
                    <a:pt x="2490" y="11766"/>
                  </a:lnTo>
                  <a:lnTo>
                    <a:pt x="2459" y="11861"/>
                  </a:lnTo>
                  <a:lnTo>
                    <a:pt x="2454" y="11951"/>
                  </a:lnTo>
                  <a:lnTo>
                    <a:pt x="2610" y="12065"/>
                  </a:lnTo>
                  <a:lnTo>
                    <a:pt x="2579" y="12332"/>
                  </a:lnTo>
                  <a:lnTo>
                    <a:pt x="2507" y="12336"/>
                  </a:lnTo>
                  <a:lnTo>
                    <a:pt x="2475" y="12428"/>
                  </a:lnTo>
                  <a:lnTo>
                    <a:pt x="2507" y="12549"/>
                  </a:lnTo>
                  <a:lnTo>
                    <a:pt x="2565" y="12632"/>
                  </a:lnTo>
                  <a:lnTo>
                    <a:pt x="2403" y="12578"/>
                  </a:lnTo>
                  <a:lnTo>
                    <a:pt x="2298" y="12633"/>
                  </a:lnTo>
                  <a:lnTo>
                    <a:pt x="2145" y="12591"/>
                  </a:lnTo>
                  <a:lnTo>
                    <a:pt x="1842" y="12729"/>
                  </a:lnTo>
                  <a:lnTo>
                    <a:pt x="1767" y="12756"/>
                  </a:lnTo>
                  <a:lnTo>
                    <a:pt x="1752" y="12858"/>
                  </a:lnTo>
                  <a:lnTo>
                    <a:pt x="1784" y="12957"/>
                  </a:lnTo>
                  <a:lnTo>
                    <a:pt x="1784" y="13071"/>
                  </a:lnTo>
                  <a:lnTo>
                    <a:pt x="1590" y="13382"/>
                  </a:lnTo>
                  <a:lnTo>
                    <a:pt x="1590" y="13553"/>
                  </a:lnTo>
                  <a:lnTo>
                    <a:pt x="1646" y="13764"/>
                  </a:lnTo>
                  <a:lnTo>
                    <a:pt x="1469" y="13778"/>
                  </a:lnTo>
                  <a:lnTo>
                    <a:pt x="1365" y="13848"/>
                  </a:lnTo>
                  <a:lnTo>
                    <a:pt x="1305" y="13689"/>
                  </a:lnTo>
                  <a:lnTo>
                    <a:pt x="1232" y="13449"/>
                  </a:lnTo>
                  <a:lnTo>
                    <a:pt x="1151" y="13293"/>
                  </a:lnTo>
                  <a:lnTo>
                    <a:pt x="1167" y="13160"/>
                  </a:lnTo>
                  <a:lnTo>
                    <a:pt x="1080" y="12999"/>
                  </a:lnTo>
                  <a:lnTo>
                    <a:pt x="866" y="12875"/>
                  </a:lnTo>
                  <a:lnTo>
                    <a:pt x="834" y="12765"/>
                  </a:lnTo>
                  <a:lnTo>
                    <a:pt x="723" y="12534"/>
                  </a:lnTo>
                  <a:lnTo>
                    <a:pt x="567" y="12387"/>
                  </a:lnTo>
                  <a:lnTo>
                    <a:pt x="482" y="12203"/>
                  </a:lnTo>
                  <a:lnTo>
                    <a:pt x="410" y="12086"/>
                  </a:lnTo>
                  <a:lnTo>
                    <a:pt x="284" y="12002"/>
                  </a:lnTo>
                  <a:lnTo>
                    <a:pt x="192" y="12015"/>
                  </a:lnTo>
                  <a:lnTo>
                    <a:pt x="206" y="11768"/>
                  </a:lnTo>
                  <a:lnTo>
                    <a:pt x="78" y="11283"/>
                  </a:lnTo>
                  <a:lnTo>
                    <a:pt x="0" y="11031"/>
                  </a:lnTo>
                  <a:lnTo>
                    <a:pt x="114" y="11010"/>
                  </a:lnTo>
                  <a:lnTo>
                    <a:pt x="146" y="11106"/>
                  </a:lnTo>
                  <a:lnTo>
                    <a:pt x="225" y="11139"/>
                  </a:lnTo>
                  <a:lnTo>
                    <a:pt x="311" y="11075"/>
                  </a:lnTo>
                  <a:lnTo>
                    <a:pt x="524" y="11106"/>
                  </a:lnTo>
                  <a:lnTo>
                    <a:pt x="543" y="10923"/>
                  </a:lnTo>
                  <a:lnTo>
                    <a:pt x="630" y="10883"/>
                  </a:lnTo>
                  <a:lnTo>
                    <a:pt x="708" y="10944"/>
                  </a:lnTo>
                  <a:lnTo>
                    <a:pt x="794" y="10937"/>
                  </a:lnTo>
                  <a:lnTo>
                    <a:pt x="926" y="10943"/>
                  </a:lnTo>
                  <a:lnTo>
                    <a:pt x="873" y="10865"/>
                  </a:lnTo>
                  <a:lnTo>
                    <a:pt x="767" y="10824"/>
                  </a:lnTo>
                  <a:lnTo>
                    <a:pt x="849" y="10760"/>
                  </a:lnTo>
                  <a:lnTo>
                    <a:pt x="1002" y="10772"/>
                  </a:lnTo>
                  <a:lnTo>
                    <a:pt x="1167" y="10878"/>
                  </a:lnTo>
                  <a:lnTo>
                    <a:pt x="1314" y="10775"/>
                  </a:lnTo>
                  <a:lnTo>
                    <a:pt x="1401" y="10676"/>
                  </a:lnTo>
                  <a:lnTo>
                    <a:pt x="1449" y="10593"/>
                  </a:lnTo>
                  <a:lnTo>
                    <a:pt x="1572" y="10578"/>
                  </a:lnTo>
                  <a:lnTo>
                    <a:pt x="1650" y="10466"/>
                  </a:lnTo>
                  <a:lnTo>
                    <a:pt x="1577" y="10376"/>
                  </a:lnTo>
                  <a:lnTo>
                    <a:pt x="1530" y="10214"/>
                  </a:lnTo>
                  <a:lnTo>
                    <a:pt x="1398" y="9971"/>
                  </a:lnTo>
                  <a:lnTo>
                    <a:pt x="1344" y="9825"/>
                  </a:lnTo>
                  <a:lnTo>
                    <a:pt x="1242" y="9773"/>
                  </a:lnTo>
                  <a:lnTo>
                    <a:pt x="1170" y="9615"/>
                  </a:lnTo>
                  <a:lnTo>
                    <a:pt x="1031" y="9590"/>
                  </a:lnTo>
                  <a:lnTo>
                    <a:pt x="1142" y="9488"/>
                  </a:lnTo>
                  <a:lnTo>
                    <a:pt x="1200" y="9384"/>
                  </a:lnTo>
                  <a:lnTo>
                    <a:pt x="1194" y="9294"/>
                  </a:lnTo>
                  <a:lnTo>
                    <a:pt x="1119" y="9198"/>
                  </a:lnTo>
                  <a:lnTo>
                    <a:pt x="1197" y="9068"/>
                  </a:lnTo>
                  <a:lnTo>
                    <a:pt x="1274" y="8979"/>
                  </a:lnTo>
                  <a:lnTo>
                    <a:pt x="1319" y="8873"/>
                  </a:lnTo>
                  <a:lnTo>
                    <a:pt x="1260" y="8766"/>
                  </a:lnTo>
                  <a:lnTo>
                    <a:pt x="1155" y="8720"/>
                  </a:lnTo>
                  <a:lnTo>
                    <a:pt x="1091" y="8601"/>
                  </a:lnTo>
                  <a:lnTo>
                    <a:pt x="980" y="8604"/>
                  </a:lnTo>
                  <a:lnTo>
                    <a:pt x="1016" y="8478"/>
                  </a:lnTo>
                  <a:lnTo>
                    <a:pt x="1124" y="8343"/>
                  </a:lnTo>
                  <a:lnTo>
                    <a:pt x="1197" y="8433"/>
                  </a:lnTo>
                  <a:lnTo>
                    <a:pt x="1322" y="8447"/>
                  </a:lnTo>
                  <a:lnTo>
                    <a:pt x="1425" y="8420"/>
                  </a:lnTo>
                  <a:lnTo>
                    <a:pt x="1427" y="8216"/>
                  </a:lnTo>
                  <a:lnTo>
                    <a:pt x="1442" y="8031"/>
                  </a:lnTo>
                  <a:lnTo>
                    <a:pt x="1518" y="7851"/>
                  </a:lnTo>
                  <a:lnTo>
                    <a:pt x="1623" y="7787"/>
                  </a:lnTo>
                  <a:lnTo>
                    <a:pt x="1707" y="7688"/>
                  </a:lnTo>
                  <a:lnTo>
                    <a:pt x="1721" y="7593"/>
                  </a:lnTo>
                  <a:lnTo>
                    <a:pt x="1694" y="7494"/>
                  </a:lnTo>
                  <a:lnTo>
                    <a:pt x="1607" y="7416"/>
                  </a:lnTo>
                  <a:lnTo>
                    <a:pt x="1616" y="7304"/>
                  </a:lnTo>
                  <a:lnTo>
                    <a:pt x="1556" y="7128"/>
                  </a:lnTo>
                  <a:lnTo>
                    <a:pt x="1689" y="6945"/>
                  </a:lnTo>
                  <a:lnTo>
                    <a:pt x="1811" y="6827"/>
                  </a:lnTo>
                  <a:lnTo>
                    <a:pt x="1812" y="6744"/>
                  </a:lnTo>
                  <a:lnTo>
                    <a:pt x="1983" y="6705"/>
                  </a:lnTo>
                  <a:lnTo>
                    <a:pt x="2042" y="6584"/>
                  </a:lnTo>
                  <a:lnTo>
                    <a:pt x="2177" y="6483"/>
                  </a:lnTo>
                  <a:lnTo>
                    <a:pt x="2354" y="6368"/>
                  </a:lnTo>
                  <a:lnTo>
                    <a:pt x="2516" y="6407"/>
                  </a:lnTo>
                  <a:lnTo>
                    <a:pt x="2613" y="6422"/>
                  </a:lnTo>
                  <a:lnTo>
                    <a:pt x="2697" y="6609"/>
                  </a:lnTo>
                  <a:lnTo>
                    <a:pt x="2741" y="6533"/>
                  </a:lnTo>
                  <a:lnTo>
                    <a:pt x="2669" y="6359"/>
                  </a:lnTo>
                  <a:lnTo>
                    <a:pt x="2639" y="6257"/>
                  </a:lnTo>
                  <a:lnTo>
                    <a:pt x="2700" y="6168"/>
                  </a:lnTo>
                  <a:lnTo>
                    <a:pt x="2871" y="6168"/>
                  </a:lnTo>
                  <a:lnTo>
                    <a:pt x="3018" y="6189"/>
                  </a:lnTo>
                  <a:lnTo>
                    <a:pt x="2982" y="6423"/>
                  </a:lnTo>
                  <a:lnTo>
                    <a:pt x="2808" y="6698"/>
                  </a:lnTo>
                  <a:lnTo>
                    <a:pt x="2892" y="6759"/>
                  </a:lnTo>
                  <a:lnTo>
                    <a:pt x="2925" y="6698"/>
                  </a:lnTo>
                  <a:lnTo>
                    <a:pt x="3018" y="6768"/>
                  </a:lnTo>
                  <a:lnTo>
                    <a:pt x="3144" y="6783"/>
                  </a:lnTo>
                  <a:lnTo>
                    <a:pt x="3251" y="6666"/>
                  </a:lnTo>
                  <a:lnTo>
                    <a:pt x="3221" y="6450"/>
                  </a:lnTo>
                  <a:lnTo>
                    <a:pt x="3257" y="6333"/>
                  </a:lnTo>
                  <a:lnTo>
                    <a:pt x="3242" y="6225"/>
                  </a:lnTo>
                  <a:lnTo>
                    <a:pt x="3032" y="6227"/>
                  </a:lnTo>
                  <a:lnTo>
                    <a:pt x="3020" y="6189"/>
                  </a:lnTo>
                  <a:lnTo>
                    <a:pt x="3147" y="6141"/>
                  </a:lnTo>
                  <a:lnTo>
                    <a:pt x="3480" y="6125"/>
                  </a:lnTo>
                  <a:lnTo>
                    <a:pt x="3644" y="6068"/>
                  </a:lnTo>
                  <a:lnTo>
                    <a:pt x="3693" y="5883"/>
                  </a:lnTo>
                  <a:lnTo>
                    <a:pt x="3678" y="5736"/>
                  </a:lnTo>
                  <a:lnTo>
                    <a:pt x="3804" y="5708"/>
                  </a:lnTo>
                  <a:lnTo>
                    <a:pt x="3855" y="5646"/>
                  </a:lnTo>
                  <a:lnTo>
                    <a:pt x="3857" y="5549"/>
                  </a:lnTo>
                  <a:lnTo>
                    <a:pt x="3939" y="5498"/>
                  </a:lnTo>
                  <a:lnTo>
                    <a:pt x="3959" y="5375"/>
                  </a:lnTo>
                  <a:lnTo>
                    <a:pt x="4088" y="5312"/>
                  </a:lnTo>
                  <a:lnTo>
                    <a:pt x="4229" y="5258"/>
                  </a:lnTo>
                  <a:lnTo>
                    <a:pt x="4331" y="5081"/>
                  </a:lnTo>
                  <a:lnTo>
                    <a:pt x="4407" y="4925"/>
                  </a:lnTo>
                  <a:lnTo>
                    <a:pt x="4662" y="4817"/>
                  </a:lnTo>
                  <a:lnTo>
                    <a:pt x="4755" y="4646"/>
                  </a:lnTo>
                  <a:lnTo>
                    <a:pt x="4730" y="4536"/>
                  </a:lnTo>
                  <a:lnTo>
                    <a:pt x="4877" y="4431"/>
                  </a:lnTo>
                  <a:lnTo>
                    <a:pt x="5112" y="4370"/>
                  </a:lnTo>
                  <a:lnTo>
                    <a:pt x="5216" y="4473"/>
                  </a:lnTo>
                  <a:lnTo>
                    <a:pt x="5342" y="4448"/>
                  </a:lnTo>
                  <a:lnTo>
                    <a:pt x="5414" y="4470"/>
                  </a:lnTo>
                  <a:lnTo>
                    <a:pt x="5430" y="4563"/>
                  </a:lnTo>
                  <a:lnTo>
                    <a:pt x="5340" y="4595"/>
                  </a:lnTo>
                  <a:lnTo>
                    <a:pt x="5472" y="4842"/>
                  </a:lnTo>
                  <a:lnTo>
                    <a:pt x="5565" y="5046"/>
                  </a:lnTo>
                  <a:lnTo>
                    <a:pt x="5625" y="5466"/>
                  </a:lnTo>
                  <a:lnTo>
                    <a:pt x="5699" y="5829"/>
                  </a:lnTo>
                  <a:lnTo>
                    <a:pt x="5610" y="5991"/>
                  </a:lnTo>
                  <a:lnTo>
                    <a:pt x="5493" y="6075"/>
                  </a:lnTo>
                  <a:lnTo>
                    <a:pt x="5283" y="6083"/>
                  </a:lnTo>
                  <a:lnTo>
                    <a:pt x="5102" y="6021"/>
                  </a:lnTo>
                  <a:lnTo>
                    <a:pt x="4886" y="5735"/>
                  </a:lnTo>
                  <a:lnTo>
                    <a:pt x="4772" y="5424"/>
                  </a:lnTo>
                  <a:lnTo>
                    <a:pt x="4674" y="5354"/>
                  </a:lnTo>
                  <a:lnTo>
                    <a:pt x="4695" y="5540"/>
                  </a:lnTo>
                  <a:lnTo>
                    <a:pt x="4661" y="5732"/>
                  </a:lnTo>
                  <a:lnTo>
                    <a:pt x="4574" y="5745"/>
                  </a:lnTo>
                  <a:lnTo>
                    <a:pt x="4436" y="5838"/>
                  </a:lnTo>
                  <a:lnTo>
                    <a:pt x="4431" y="5960"/>
                  </a:lnTo>
                  <a:lnTo>
                    <a:pt x="4376" y="6000"/>
                  </a:lnTo>
                  <a:lnTo>
                    <a:pt x="4338" y="6093"/>
                  </a:lnTo>
                  <a:lnTo>
                    <a:pt x="4391" y="6164"/>
                  </a:lnTo>
                  <a:lnTo>
                    <a:pt x="4383" y="6335"/>
                  </a:lnTo>
                  <a:lnTo>
                    <a:pt x="4452" y="6473"/>
                  </a:lnTo>
                  <a:lnTo>
                    <a:pt x="4547" y="6482"/>
                  </a:lnTo>
                  <a:lnTo>
                    <a:pt x="4620" y="6378"/>
                  </a:lnTo>
                  <a:lnTo>
                    <a:pt x="4562" y="6287"/>
                  </a:lnTo>
                  <a:lnTo>
                    <a:pt x="4577" y="6134"/>
                  </a:lnTo>
                  <a:lnTo>
                    <a:pt x="4605" y="6090"/>
                  </a:lnTo>
                  <a:lnTo>
                    <a:pt x="4709" y="6092"/>
                  </a:lnTo>
                  <a:lnTo>
                    <a:pt x="4767" y="6155"/>
                  </a:lnTo>
                  <a:lnTo>
                    <a:pt x="4766" y="6263"/>
                  </a:lnTo>
                  <a:lnTo>
                    <a:pt x="4830" y="6384"/>
                  </a:lnTo>
                  <a:lnTo>
                    <a:pt x="4842" y="6489"/>
                  </a:lnTo>
                  <a:lnTo>
                    <a:pt x="4932" y="6528"/>
                  </a:lnTo>
                  <a:lnTo>
                    <a:pt x="5009" y="6462"/>
                  </a:lnTo>
                  <a:lnTo>
                    <a:pt x="5096" y="6245"/>
                  </a:lnTo>
                  <a:lnTo>
                    <a:pt x="5291" y="6242"/>
                  </a:lnTo>
                  <a:lnTo>
                    <a:pt x="5444" y="6257"/>
                  </a:lnTo>
                  <a:lnTo>
                    <a:pt x="5564" y="6216"/>
                  </a:lnTo>
                  <a:lnTo>
                    <a:pt x="5597" y="6294"/>
                  </a:lnTo>
                  <a:lnTo>
                    <a:pt x="5667" y="6321"/>
                  </a:lnTo>
                  <a:lnTo>
                    <a:pt x="5642" y="6420"/>
                  </a:lnTo>
                  <a:lnTo>
                    <a:pt x="5678" y="6485"/>
                  </a:lnTo>
                  <a:lnTo>
                    <a:pt x="5910" y="6287"/>
                  </a:lnTo>
                  <a:lnTo>
                    <a:pt x="5892" y="6140"/>
                  </a:lnTo>
                  <a:lnTo>
                    <a:pt x="5996" y="6078"/>
                  </a:lnTo>
                  <a:lnTo>
                    <a:pt x="6132" y="5933"/>
                  </a:lnTo>
                  <a:lnTo>
                    <a:pt x="6161" y="5795"/>
                  </a:lnTo>
                  <a:lnTo>
                    <a:pt x="6257" y="5858"/>
                  </a:lnTo>
                  <a:lnTo>
                    <a:pt x="6371" y="5978"/>
                  </a:lnTo>
                  <a:lnTo>
                    <a:pt x="6344" y="6213"/>
                  </a:lnTo>
                  <a:lnTo>
                    <a:pt x="6182" y="6153"/>
                  </a:lnTo>
                  <a:lnTo>
                    <a:pt x="6093" y="6180"/>
                  </a:lnTo>
                  <a:lnTo>
                    <a:pt x="6042" y="6228"/>
                  </a:lnTo>
                  <a:lnTo>
                    <a:pt x="6026" y="6323"/>
                  </a:lnTo>
                  <a:lnTo>
                    <a:pt x="6057" y="6428"/>
                  </a:lnTo>
                  <a:lnTo>
                    <a:pt x="6119" y="6498"/>
                  </a:lnTo>
                  <a:lnTo>
                    <a:pt x="6219" y="6533"/>
                  </a:lnTo>
                  <a:lnTo>
                    <a:pt x="6401" y="6383"/>
                  </a:lnTo>
                  <a:lnTo>
                    <a:pt x="6596" y="6398"/>
                  </a:lnTo>
                  <a:lnTo>
                    <a:pt x="6902" y="6368"/>
                  </a:lnTo>
                  <a:lnTo>
                    <a:pt x="7050" y="6459"/>
                  </a:lnTo>
                  <a:lnTo>
                    <a:pt x="7098" y="6392"/>
                  </a:lnTo>
                  <a:lnTo>
                    <a:pt x="7286" y="6383"/>
                  </a:lnTo>
                  <a:lnTo>
                    <a:pt x="7247" y="6468"/>
                  </a:lnTo>
                  <a:lnTo>
                    <a:pt x="7202" y="6533"/>
                  </a:lnTo>
                  <a:lnTo>
                    <a:pt x="7110" y="6557"/>
                  </a:lnTo>
                  <a:lnTo>
                    <a:pt x="7275" y="6665"/>
                  </a:lnTo>
                  <a:lnTo>
                    <a:pt x="7394" y="6609"/>
                  </a:lnTo>
                  <a:lnTo>
                    <a:pt x="7592" y="6677"/>
                  </a:lnTo>
                  <a:lnTo>
                    <a:pt x="7683" y="6681"/>
                  </a:lnTo>
                  <a:lnTo>
                    <a:pt x="7826" y="6668"/>
                  </a:lnTo>
                  <a:lnTo>
                    <a:pt x="7872" y="6729"/>
                  </a:lnTo>
                  <a:lnTo>
                    <a:pt x="7802" y="6860"/>
                  </a:lnTo>
                  <a:lnTo>
                    <a:pt x="7863" y="6917"/>
                  </a:lnTo>
                  <a:lnTo>
                    <a:pt x="7934" y="6831"/>
                  </a:lnTo>
                  <a:lnTo>
                    <a:pt x="7989" y="6842"/>
                  </a:lnTo>
                  <a:lnTo>
                    <a:pt x="8099" y="6771"/>
                  </a:lnTo>
                  <a:lnTo>
                    <a:pt x="8072" y="6696"/>
                  </a:lnTo>
                  <a:lnTo>
                    <a:pt x="8099" y="6560"/>
                  </a:lnTo>
                  <a:lnTo>
                    <a:pt x="8189" y="6528"/>
                  </a:lnTo>
                  <a:lnTo>
                    <a:pt x="8420" y="6678"/>
                  </a:lnTo>
                  <a:lnTo>
                    <a:pt x="8580" y="6843"/>
                  </a:lnTo>
                  <a:lnTo>
                    <a:pt x="8673" y="7023"/>
                  </a:lnTo>
                  <a:lnTo>
                    <a:pt x="8808" y="7175"/>
                  </a:lnTo>
                  <a:lnTo>
                    <a:pt x="8865" y="7358"/>
                  </a:lnTo>
                  <a:lnTo>
                    <a:pt x="8942" y="7307"/>
                  </a:lnTo>
                  <a:lnTo>
                    <a:pt x="9009" y="7178"/>
                  </a:lnTo>
                  <a:lnTo>
                    <a:pt x="8937" y="7082"/>
                  </a:lnTo>
                  <a:lnTo>
                    <a:pt x="8949" y="6953"/>
                  </a:lnTo>
                  <a:lnTo>
                    <a:pt x="8907" y="6888"/>
                  </a:lnTo>
                  <a:lnTo>
                    <a:pt x="8831" y="6917"/>
                  </a:lnTo>
                  <a:lnTo>
                    <a:pt x="8817" y="6782"/>
                  </a:lnTo>
                  <a:lnTo>
                    <a:pt x="8918" y="6729"/>
                  </a:lnTo>
                  <a:lnTo>
                    <a:pt x="9011" y="6530"/>
                  </a:lnTo>
                  <a:lnTo>
                    <a:pt x="8943" y="6443"/>
                  </a:lnTo>
                  <a:lnTo>
                    <a:pt x="8996" y="6308"/>
                  </a:lnTo>
                  <a:lnTo>
                    <a:pt x="9150" y="6263"/>
                  </a:lnTo>
                  <a:lnTo>
                    <a:pt x="9287" y="6110"/>
                  </a:lnTo>
                  <a:lnTo>
                    <a:pt x="9435" y="5858"/>
                  </a:lnTo>
                  <a:lnTo>
                    <a:pt x="9575" y="5904"/>
                  </a:lnTo>
                  <a:lnTo>
                    <a:pt x="9705" y="5928"/>
                  </a:lnTo>
                  <a:lnTo>
                    <a:pt x="9777" y="6062"/>
                  </a:lnTo>
                  <a:lnTo>
                    <a:pt x="9656" y="6365"/>
                  </a:lnTo>
                  <a:lnTo>
                    <a:pt x="9582" y="6411"/>
                  </a:lnTo>
                  <a:lnTo>
                    <a:pt x="9627" y="6591"/>
                  </a:lnTo>
                  <a:lnTo>
                    <a:pt x="9540" y="6876"/>
                  </a:lnTo>
                  <a:lnTo>
                    <a:pt x="9431" y="7194"/>
                  </a:lnTo>
                  <a:lnTo>
                    <a:pt x="9435" y="7323"/>
                  </a:lnTo>
                  <a:lnTo>
                    <a:pt x="9521" y="7412"/>
                  </a:lnTo>
                  <a:lnTo>
                    <a:pt x="9434" y="7578"/>
                  </a:lnTo>
                  <a:lnTo>
                    <a:pt x="9422" y="7685"/>
                  </a:lnTo>
                  <a:lnTo>
                    <a:pt x="9305" y="7733"/>
                  </a:lnTo>
                  <a:lnTo>
                    <a:pt x="9137" y="7889"/>
                  </a:lnTo>
                  <a:lnTo>
                    <a:pt x="9017" y="7989"/>
                  </a:lnTo>
                  <a:lnTo>
                    <a:pt x="8912" y="7923"/>
                  </a:lnTo>
                  <a:lnTo>
                    <a:pt x="8816" y="7892"/>
                  </a:lnTo>
                  <a:lnTo>
                    <a:pt x="8762" y="7940"/>
                  </a:lnTo>
                  <a:lnTo>
                    <a:pt x="8900" y="8037"/>
                  </a:lnTo>
                  <a:lnTo>
                    <a:pt x="9104" y="8108"/>
                  </a:lnTo>
                  <a:lnTo>
                    <a:pt x="9207" y="8103"/>
                  </a:lnTo>
                  <a:lnTo>
                    <a:pt x="9392" y="7982"/>
                  </a:lnTo>
                  <a:lnTo>
                    <a:pt x="9497" y="7832"/>
                  </a:lnTo>
                  <a:lnTo>
                    <a:pt x="9656" y="7688"/>
                  </a:lnTo>
                  <a:lnTo>
                    <a:pt x="9617" y="7518"/>
                  </a:lnTo>
                  <a:lnTo>
                    <a:pt x="9662" y="7398"/>
                  </a:lnTo>
                  <a:lnTo>
                    <a:pt x="9902" y="7353"/>
                  </a:lnTo>
                  <a:lnTo>
                    <a:pt x="9962" y="7515"/>
                  </a:lnTo>
                  <a:lnTo>
                    <a:pt x="9944" y="7689"/>
                  </a:lnTo>
                  <a:lnTo>
                    <a:pt x="9902" y="7794"/>
                  </a:lnTo>
                  <a:lnTo>
                    <a:pt x="9975" y="7883"/>
                  </a:lnTo>
                  <a:lnTo>
                    <a:pt x="10109" y="7928"/>
                  </a:lnTo>
                  <a:lnTo>
                    <a:pt x="10139" y="7845"/>
                  </a:lnTo>
                  <a:lnTo>
                    <a:pt x="10014" y="7832"/>
                  </a:lnTo>
                  <a:lnTo>
                    <a:pt x="9987" y="7748"/>
                  </a:lnTo>
                  <a:lnTo>
                    <a:pt x="10022" y="7674"/>
                  </a:lnTo>
                  <a:lnTo>
                    <a:pt x="10076" y="7643"/>
                  </a:lnTo>
                  <a:lnTo>
                    <a:pt x="10046" y="7455"/>
                  </a:lnTo>
                  <a:lnTo>
                    <a:pt x="9977" y="7323"/>
                  </a:lnTo>
                  <a:lnTo>
                    <a:pt x="9839" y="7269"/>
                  </a:lnTo>
                  <a:lnTo>
                    <a:pt x="9729" y="7281"/>
                  </a:lnTo>
                  <a:lnTo>
                    <a:pt x="9612" y="7238"/>
                  </a:lnTo>
                  <a:lnTo>
                    <a:pt x="9630" y="6986"/>
                  </a:lnTo>
                  <a:lnTo>
                    <a:pt x="9776" y="6753"/>
                  </a:lnTo>
                  <a:lnTo>
                    <a:pt x="9747" y="6600"/>
                  </a:lnTo>
                  <a:lnTo>
                    <a:pt x="9716" y="6470"/>
                  </a:lnTo>
                  <a:lnTo>
                    <a:pt x="9782" y="6321"/>
                  </a:lnTo>
                  <a:lnTo>
                    <a:pt x="9930" y="6276"/>
                  </a:lnTo>
                  <a:lnTo>
                    <a:pt x="10002" y="6123"/>
                  </a:lnTo>
                  <a:lnTo>
                    <a:pt x="10002" y="6036"/>
                  </a:lnTo>
                  <a:lnTo>
                    <a:pt x="10050" y="6048"/>
                  </a:lnTo>
                  <a:lnTo>
                    <a:pt x="10050" y="6248"/>
                  </a:lnTo>
                  <a:lnTo>
                    <a:pt x="9989" y="6353"/>
                  </a:lnTo>
                  <a:lnTo>
                    <a:pt x="9945" y="6525"/>
                  </a:lnTo>
                  <a:lnTo>
                    <a:pt x="10005" y="6575"/>
                  </a:lnTo>
                  <a:lnTo>
                    <a:pt x="10148" y="6653"/>
                  </a:lnTo>
                  <a:lnTo>
                    <a:pt x="10206" y="6699"/>
                  </a:lnTo>
                  <a:lnTo>
                    <a:pt x="10263" y="6755"/>
                  </a:lnTo>
                  <a:lnTo>
                    <a:pt x="10275" y="6623"/>
                  </a:lnTo>
                  <a:lnTo>
                    <a:pt x="10082" y="6482"/>
                  </a:lnTo>
                  <a:lnTo>
                    <a:pt x="10068" y="6351"/>
                  </a:lnTo>
                  <a:lnTo>
                    <a:pt x="10166" y="6333"/>
                  </a:lnTo>
                  <a:lnTo>
                    <a:pt x="10257" y="6396"/>
                  </a:lnTo>
                  <a:lnTo>
                    <a:pt x="10286" y="6345"/>
                  </a:lnTo>
                  <a:lnTo>
                    <a:pt x="10190" y="6243"/>
                  </a:lnTo>
                  <a:lnTo>
                    <a:pt x="10232" y="6173"/>
                  </a:lnTo>
                  <a:lnTo>
                    <a:pt x="10307" y="6168"/>
                  </a:lnTo>
                  <a:lnTo>
                    <a:pt x="10340" y="6252"/>
                  </a:lnTo>
                  <a:lnTo>
                    <a:pt x="10413" y="6261"/>
                  </a:lnTo>
                  <a:lnTo>
                    <a:pt x="10581" y="6386"/>
                  </a:lnTo>
                  <a:lnTo>
                    <a:pt x="10638" y="6518"/>
                  </a:lnTo>
                  <a:lnTo>
                    <a:pt x="10796" y="6563"/>
                  </a:lnTo>
                  <a:lnTo>
                    <a:pt x="10724" y="6708"/>
                  </a:lnTo>
                  <a:lnTo>
                    <a:pt x="10668" y="6905"/>
                  </a:lnTo>
                  <a:lnTo>
                    <a:pt x="10757" y="6834"/>
                  </a:lnTo>
                  <a:lnTo>
                    <a:pt x="10788" y="6891"/>
                  </a:lnTo>
                  <a:lnTo>
                    <a:pt x="10739" y="7028"/>
                  </a:lnTo>
                  <a:lnTo>
                    <a:pt x="10772" y="7098"/>
                  </a:lnTo>
                  <a:lnTo>
                    <a:pt x="10847" y="6983"/>
                  </a:lnTo>
                  <a:lnTo>
                    <a:pt x="10826" y="6714"/>
                  </a:lnTo>
                  <a:lnTo>
                    <a:pt x="10887" y="6603"/>
                  </a:lnTo>
                  <a:lnTo>
                    <a:pt x="10847" y="6518"/>
                  </a:lnTo>
                  <a:lnTo>
                    <a:pt x="10772" y="6455"/>
                  </a:lnTo>
                  <a:lnTo>
                    <a:pt x="10743" y="6362"/>
                  </a:lnTo>
                  <a:lnTo>
                    <a:pt x="10653" y="6308"/>
                  </a:lnTo>
                  <a:lnTo>
                    <a:pt x="10614" y="6225"/>
                  </a:lnTo>
                  <a:lnTo>
                    <a:pt x="10568" y="5954"/>
                  </a:lnTo>
                  <a:lnTo>
                    <a:pt x="10652" y="5882"/>
                  </a:lnTo>
                  <a:lnTo>
                    <a:pt x="10848" y="5901"/>
                  </a:lnTo>
                  <a:lnTo>
                    <a:pt x="11042" y="5880"/>
                  </a:lnTo>
                  <a:lnTo>
                    <a:pt x="11160" y="5856"/>
                  </a:lnTo>
                  <a:lnTo>
                    <a:pt x="11232" y="5859"/>
                  </a:lnTo>
                  <a:lnTo>
                    <a:pt x="11274" y="5942"/>
                  </a:lnTo>
                  <a:lnTo>
                    <a:pt x="11342" y="5883"/>
                  </a:lnTo>
                  <a:lnTo>
                    <a:pt x="11204" y="5693"/>
                  </a:lnTo>
                  <a:lnTo>
                    <a:pt x="11265" y="5642"/>
                  </a:lnTo>
                  <a:lnTo>
                    <a:pt x="11192" y="5537"/>
                  </a:lnTo>
                  <a:lnTo>
                    <a:pt x="11298" y="5537"/>
                  </a:lnTo>
                  <a:lnTo>
                    <a:pt x="11391" y="5382"/>
                  </a:lnTo>
                  <a:lnTo>
                    <a:pt x="11670" y="5205"/>
                  </a:lnTo>
                  <a:lnTo>
                    <a:pt x="11852" y="5123"/>
                  </a:lnTo>
                  <a:lnTo>
                    <a:pt x="11781" y="5088"/>
                  </a:lnTo>
                  <a:lnTo>
                    <a:pt x="11936" y="5043"/>
                  </a:lnTo>
                  <a:lnTo>
                    <a:pt x="12044" y="5057"/>
                  </a:lnTo>
                  <a:lnTo>
                    <a:pt x="12030" y="5108"/>
                  </a:lnTo>
                  <a:lnTo>
                    <a:pt x="12168" y="5075"/>
                  </a:lnTo>
                  <a:lnTo>
                    <a:pt x="12221" y="4982"/>
                  </a:lnTo>
                  <a:lnTo>
                    <a:pt x="12356" y="4995"/>
                  </a:lnTo>
                  <a:lnTo>
                    <a:pt x="12258" y="4896"/>
                  </a:lnTo>
                  <a:lnTo>
                    <a:pt x="12434" y="4838"/>
                  </a:lnTo>
                  <a:lnTo>
                    <a:pt x="12435" y="4727"/>
                  </a:lnTo>
                  <a:lnTo>
                    <a:pt x="12453" y="4568"/>
                  </a:lnTo>
                  <a:lnTo>
                    <a:pt x="12606" y="4373"/>
                  </a:lnTo>
                  <a:lnTo>
                    <a:pt x="12744" y="4431"/>
                  </a:lnTo>
                  <a:lnTo>
                    <a:pt x="12809" y="4448"/>
                  </a:lnTo>
                  <a:lnTo>
                    <a:pt x="12753" y="4577"/>
                  </a:lnTo>
                  <a:lnTo>
                    <a:pt x="12825" y="4595"/>
                  </a:lnTo>
                  <a:lnTo>
                    <a:pt x="12899" y="4554"/>
                  </a:lnTo>
                  <a:lnTo>
                    <a:pt x="12957" y="4608"/>
                  </a:lnTo>
                  <a:lnTo>
                    <a:pt x="12929" y="4769"/>
                  </a:lnTo>
                  <a:lnTo>
                    <a:pt x="13053" y="4734"/>
                  </a:lnTo>
                  <a:lnTo>
                    <a:pt x="13038" y="4673"/>
                  </a:lnTo>
                  <a:lnTo>
                    <a:pt x="13158" y="4604"/>
                  </a:lnTo>
                  <a:lnTo>
                    <a:pt x="13278" y="4581"/>
                  </a:lnTo>
                  <a:lnTo>
                    <a:pt x="13392" y="4598"/>
                  </a:lnTo>
                  <a:lnTo>
                    <a:pt x="13517" y="4727"/>
                  </a:lnTo>
                  <a:lnTo>
                    <a:pt x="13623" y="4802"/>
                  </a:lnTo>
                  <a:lnTo>
                    <a:pt x="13662" y="4971"/>
                  </a:lnTo>
                  <a:lnTo>
                    <a:pt x="13557" y="5183"/>
                  </a:lnTo>
                  <a:lnTo>
                    <a:pt x="13406" y="5418"/>
                  </a:lnTo>
                  <a:lnTo>
                    <a:pt x="13331" y="5598"/>
                  </a:lnTo>
                  <a:lnTo>
                    <a:pt x="13137" y="5840"/>
                  </a:lnTo>
                  <a:lnTo>
                    <a:pt x="13112" y="6006"/>
                  </a:lnTo>
                  <a:lnTo>
                    <a:pt x="13199" y="5900"/>
                  </a:lnTo>
                  <a:lnTo>
                    <a:pt x="13382" y="5793"/>
                  </a:lnTo>
                  <a:lnTo>
                    <a:pt x="13425" y="5717"/>
                  </a:lnTo>
                  <a:lnTo>
                    <a:pt x="13511" y="5646"/>
                  </a:lnTo>
                  <a:lnTo>
                    <a:pt x="13560" y="5553"/>
                  </a:lnTo>
                  <a:lnTo>
                    <a:pt x="13428" y="5571"/>
                  </a:lnTo>
                  <a:lnTo>
                    <a:pt x="13455" y="5493"/>
                  </a:lnTo>
                  <a:lnTo>
                    <a:pt x="13608" y="5523"/>
                  </a:lnTo>
                  <a:lnTo>
                    <a:pt x="13698" y="5510"/>
                  </a:lnTo>
                  <a:lnTo>
                    <a:pt x="13736" y="5423"/>
                  </a:lnTo>
                  <a:lnTo>
                    <a:pt x="13797" y="5495"/>
                  </a:lnTo>
                  <a:lnTo>
                    <a:pt x="13830" y="5603"/>
                  </a:lnTo>
                  <a:lnTo>
                    <a:pt x="13904" y="5598"/>
                  </a:lnTo>
                  <a:lnTo>
                    <a:pt x="13901" y="5507"/>
                  </a:lnTo>
                  <a:lnTo>
                    <a:pt x="13989" y="5436"/>
                  </a:lnTo>
                  <a:lnTo>
                    <a:pt x="14354" y="5315"/>
                  </a:lnTo>
                  <a:lnTo>
                    <a:pt x="14352" y="5402"/>
                  </a:lnTo>
                  <a:lnTo>
                    <a:pt x="14415" y="5466"/>
                  </a:lnTo>
                  <a:lnTo>
                    <a:pt x="14507" y="5408"/>
                  </a:lnTo>
                  <a:lnTo>
                    <a:pt x="14628" y="5421"/>
                  </a:lnTo>
                  <a:lnTo>
                    <a:pt x="14730" y="5378"/>
                  </a:lnTo>
                  <a:lnTo>
                    <a:pt x="14759" y="5327"/>
                  </a:lnTo>
                  <a:lnTo>
                    <a:pt x="14837" y="5313"/>
                  </a:lnTo>
                  <a:lnTo>
                    <a:pt x="14834" y="5229"/>
                  </a:lnTo>
                  <a:lnTo>
                    <a:pt x="14792" y="5163"/>
                  </a:lnTo>
                  <a:lnTo>
                    <a:pt x="14757" y="5087"/>
                  </a:lnTo>
                  <a:lnTo>
                    <a:pt x="14831" y="4994"/>
                  </a:lnTo>
                  <a:lnTo>
                    <a:pt x="15012" y="5025"/>
                  </a:lnTo>
                  <a:lnTo>
                    <a:pt x="15102" y="4940"/>
                  </a:lnTo>
                  <a:lnTo>
                    <a:pt x="15189" y="4922"/>
                  </a:lnTo>
                  <a:lnTo>
                    <a:pt x="15387" y="4949"/>
                  </a:lnTo>
                  <a:lnTo>
                    <a:pt x="15375" y="5045"/>
                  </a:lnTo>
                  <a:lnTo>
                    <a:pt x="15410" y="5031"/>
                  </a:lnTo>
                  <a:lnTo>
                    <a:pt x="15452" y="5102"/>
                  </a:lnTo>
                  <a:lnTo>
                    <a:pt x="15449" y="5148"/>
                  </a:lnTo>
                  <a:lnTo>
                    <a:pt x="15498" y="5151"/>
                  </a:lnTo>
                  <a:lnTo>
                    <a:pt x="15581" y="5256"/>
                  </a:lnTo>
                  <a:lnTo>
                    <a:pt x="15470" y="5298"/>
                  </a:lnTo>
                  <a:lnTo>
                    <a:pt x="15747" y="5490"/>
                  </a:lnTo>
                  <a:lnTo>
                    <a:pt x="16034" y="5528"/>
                  </a:lnTo>
                  <a:lnTo>
                    <a:pt x="15914" y="5106"/>
                  </a:lnTo>
                  <a:lnTo>
                    <a:pt x="16061" y="5132"/>
                  </a:lnTo>
                  <a:lnTo>
                    <a:pt x="16212" y="5108"/>
                  </a:lnTo>
                  <a:lnTo>
                    <a:pt x="16218" y="4971"/>
                  </a:lnTo>
                  <a:lnTo>
                    <a:pt x="16392" y="4923"/>
                  </a:lnTo>
                  <a:lnTo>
                    <a:pt x="16563" y="4997"/>
                  </a:lnTo>
                  <a:lnTo>
                    <a:pt x="16520" y="4877"/>
                  </a:lnTo>
                  <a:lnTo>
                    <a:pt x="16395" y="4860"/>
                  </a:lnTo>
                  <a:lnTo>
                    <a:pt x="16490" y="4761"/>
                  </a:lnTo>
                  <a:lnTo>
                    <a:pt x="16604" y="4772"/>
                  </a:lnTo>
                  <a:lnTo>
                    <a:pt x="16619" y="4701"/>
                  </a:lnTo>
                  <a:lnTo>
                    <a:pt x="16541" y="4610"/>
                  </a:lnTo>
                  <a:lnTo>
                    <a:pt x="16488" y="4521"/>
                  </a:lnTo>
                  <a:lnTo>
                    <a:pt x="16398" y="4548"/>
                  </a:lnTo>
                  <a:lnTo>
                    <a:pt x="16377" y="4463"/>
                  </a:lnTo>
                  <a:lnTo>
                    <a:pt x="16473" y="4352"/>
                  </a:lnTo>
                  <a:lnTo>
                    <a:pt x="16382" y="4265"/>
                  </a:lnTo>
                  <a:lnTo>
                    <a:pt x="16539" y="4193"/>
                  </a:lnTo>
                  <a:lnTo>
                    <a:pt x="16847" y="4010"/>
                  </a:lnTo>
                  <a:lnTo>
                    <a:pt x="16982" y="3974"/>
                  </a:lnTo>
                  <a:lnTo>
                    <a:pt x="17144" y="3785"/>
                  </a:lnTo>
                  <a:lnTo>
                    <a:pt x="17292" y="3767"/>
                  </a:lnTo>
                  <a:lnTo>
                    <a:pt x="17298" y="3863"/>
                  </a:lnTo>
                  <a:lnTo>
                    <a:pt x="17448" y="3861"/>
                  </a:lnTo>
                  <a:lnTo>
                    <a:pt x="17577" y="3780"/>
                  </a:lnTo>
                  <a:lnTo>
                    <a:pt x="17762" y="3816"/>
                  </a:lnTo>
                  <a:lnTo>
                    <a:pt x="17882" y="3569"/>
                  </a:lnTo>
                  <a:lnTo>
                    <a:pt x="18059" y="3290"/>
                  </a:lnTo>
                  <a:lnTo>
                    <a:pt x="18210" y="3155"/>
                  </a:lnTo>
                  <a:lnTo>
                    <a:pt x="18437" y="3156"/>
                  </a:lnTo>
                  <a:lnTo>
                    <a:pt x="18530" y="3290"/>
                  </a:lnTo>
                  <a:lnTo>
                    <a:pt x="18695" y="3215"/>
                  </a:lnTo>
                  <a:lnTo>
                    <a:pt x="18752" y="3198"/>
                  </a:lnTo>
                  <a:lnTo>
                    <a:pt x="18782" y="3078"/>
                  </a:lnTo>
                  <a:lnTo>
                    <a:pt x="18887" y="2829"/>
                  </a:lnTo>
                  <a:lnTo>
                    <a:pt x="18993" y="2724"/>
                  </a:lnTo>
                  <a:lnTo>
                    <a:pt x="19080" y="2586"/>
                  </a:lnTo>
                  <a:lnTo>
                    <a:pt x="19008" y="2370"/>
                  </a:lnTo>
                  <a:lnTo>
                    <a:pt x="19115" y="2282"/>
                  </a:lnTo>
                  <a:lnTo>
                    <a:pt x="19167" y="2346"/>
                  </a:lnTo>
                  <a:lnTo>
                    <a:pt x="19097" y="2415"/>
                  </a:lnTo>
                  <a:lnTo>
                    <a:pt x="19205" y="2463"/>
                  </a:lnTo>
                  <a:lnTo>
                    <a:pt x="19274" y="2451"/>
                  </a:lnTo>
                  <a:lnTo>
                    <a:pt x="19350" y="2391"/>
                  </a:lnTo>
                  <a:lnTo>
                    <a:pt x="19488" y="2393"/>
                  </a:lnTo>
                  <a:lnTo>
                    <a:pt x="19469" y="2228"/>
                  </a:lnTo>
                  <a:lnTo>
                    <a:pt x="19307" y="2180"/>
                  </a:lnTo>
                  <a:lnTo>
                    <a:pt x="19175" y="2193"/>
                  </a:lnTo>
                  <a:lnTo>
                    <a:pt x="19112" y="2108"/>
                  </a:lnTo>
                  <a:lnTo>
                    <a:pt x="19241" y="1892"/>
                  </a:lnTo>
                  <a:lnTo>
                    <a:pt x="19391" y="1668"/>
                  </a:lnTo>
                  <a:lnTo>
                    <a:pt x="19383" y="1520"/>
                  </a:lnTo>
                  <a:lnTo>
                    <a:pt x="19673" y="1242"/>
                  </a:lnTo>
                  <a:lnTo>
                    <a:pt x="20097" y="911"/>
                  </a:lnTo>
                  <a:lnTo>
                    <a:pt x="20487" y="650"/>
                  </a:lnTo>
                  <a:lnTo>
                    <a:pt x="20721" y="674"/>
                  </a:lnTo>
                  <a:lnTo>
                    <a:pt x="20894" y="630"/>
                  </a:lnTo>
                  <a:lnTo>
                    <a:pt x="20877" y="560"/>
                  </a:lnTo>
                  <a:lnTo>
                    <a:pt x="20789" y="587"/>
                  </a:lnTo>
                  <a:lnTo>
                    <a:pt x="20672" y="546"/>
                  </a:lnTo>
                  <a:lnTo>
                    <a:pt x="20669" y="453"/>
                  </a:lnTo>
                  <a:lnTo>
                    <a:pt x="20733" y="380"/>
                  </a:lnTo>
                  <a:lnTo>
                    <a:pt x="20744" y="270"/>
                  </a:lnTo>
                  <a:lnTo>
                    <a:pt x="20988" y="105"/>
                  </a:lnTo>
                  <a:lnTo>
                    <a:pt x="21095" y="0"/>
                  </a:lnTo>
                  <a:lnTo>
                    <a:pt x="21107" y="108"/>
                  </a:lnTo>
                  <a:lnTo>
                    <a:pt x="21224" y="18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Freeform 19"/>
            <p:cNvSpPr>
              <a:spLocks/>
            </p:cNvSpPr>
            <p:nvPr/>
          </p:nvSpPr>
          <p:spPr bwMode="auto">
            <a:xfrm>
              <a:off x="516" y="1746"/>
              <a:ext cx="87" cy="97"/>
            </a:xfrm>
            <a:custGeom>
              <a:avLst/>
              <a:gdLst>
                <a:gd name="T0" fmla="*/ 0 w 96"/>
                <a:gd name="T1" fmla="*/ 6 h 105"/>
                <a:gd name="T2" fmla="*/ 31 w 96"/>
                <a:gd name="T3" fmla="*/ 66 h 105"/>
                <a:gd name="T4" fmla="*/ 56 w 96"/>
                <a:gd name="T5" fmla="*/ 105 h 105"/>
                <a:gd name="T6" fmla="*/ 96 w 96"/>
                <a:gd name="T7" fmla="*/ 83 h 105"/>
                <a:gd name="T8" fmla="*/ 85 w 96"/>
                <a:gd name="T9" fmla="*/ 53 h 105"/>
                <a:gd name="T10" fmla="*/ 79 w 96"/>
                <a:gd name="T11" fmla="*/ 20 h 105"/>
                <a:gd name="T12" fmla="*/ 51 w 96"/>
                <a:gd name="T13" fmla="*/ 17 h 105"/>
                <a:gd name="T14" fmla="*/ 37 w 96"/>
                <a:gd name="T15" fmla="*/ 0 h 105"/>
                <a:gd name="T16" fmla="*/ 0 w 96"/>
                <a:gd name="T17" fmla="*/ 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05">
                  <a:moveTo>
                    <a:pt x="0" y="6"/>
                  </a:moveTo>
                  <a:lnTo>
                    <a:pt x="31" y="66"/>
                  </a:lnTo>
                  <a:lnTo>
                    <a:pt x="56" y="105"/>
                  </a:lnTo>
                  <a:lnTo>
                    <a:pt x="96" y="83"/>
                  </a:lnTo>
                  <a:lnTo>
                    <a:pt x="85" y="53"/>
                  </a:lnTo>
                  <a:lnTo>
                    <a:pt x="79" y="20"/>
                  </a:lnTo>
                  <a:lnTo>
                    <a:pt x="51" y="17"/>
                  </a:lnTo>
                  <a:lnTo>
                    <a:pt x="3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4302" y="2234"/>
              <a:ext cx="362" cy="411"/>
            </a:xfrm>
            <a:custGeom>
              <a:avLst/>
              <a:gdLst>
                <a:gd name="T0" fmla="*/ 0 w 396"/>
                <a:gd name="T1" fmla="*/ 16 h 447"/>
                <a:gd name="T2" fmla="*/ 27 w 396"/>
                <a:gd name="T3" fmla="*/ 25 h 447"/>
                <a:gd name="T4" fmla="*/ 43 w 396"/>
                <a:gd name="T5" fmla="*/ 45 h 447"/>
                <a:gd name="T6" fmla="*/ 42 w 396"/>
                <a:gd name="T7" fmla="*/ 57 h 447"/>
                <a:gd name="T8" fmla="*/ 30 w 396"/>
                <a:gd name="T9" fmla="*/ 63 h 447"/>
                <a:gd name="T10" fmla="*/ 24 w 396"/>
                <a:gd name="T11" fmla="*/ 76 h 447"/>
                <a:gd name="T12" fmla="*/ 58 w 396"/>
                <a:gd name="T13" fmla="*/ 111 h 447"/>
                <a:gd name="T14" fmla="*/ 81 w 396"/>
                <a:gd name="T15" fmla="*/ 151 h 447"/>
                <a:gd name="T16" fmla="*/ 118 w 396"/>
                <a:gd name="T17" fmla="*/ 169 h 447"/>
                <a:gd name="T18" fmla="*/ 139 w 396"/>
                <a:gd name="T19" fmla="*/ 178 h 447"/>
                <a:gd name="T20" fmla="*/ 162 w 396"/>
                <a:gd name="T21" fmla="*/ 217 h 447"/>
                <a:gd name="T22" fmla="*/ 187 w 396"/>
                <a:gd name="T23" fmla="*/ 234 h 447"/>
                <a:gd name="T24" fmla="*/ 223 w 396"/>
                <a:gd name="T25" fmla="*/ 277 h 447"/>
                <a:gd name="T26" fmla="*/ 237 w 396"/>
                <a:gd name="T27" fmla="*/ 312 h 447"/>
                <a:gd name="T28" fmla="*/ 277 w 396"/>
                <a:gd name="T29" fmla="*/ 331 h 447"/>
                <a:gd name="T30" fmla="*/ 298 w 396"/>
                <a:gd name="T31" fmla="*/ 373 h 447"/>
                <a:gd name="T32" fmla="*/ 319 w 396"/>
                <a:gd name="T33" fmla="*/ 388 h 447"/>
                <a:gd name="T34" fmla="*/ 334 w 396"/>
                <a:gd name="T35" fmla="*/ 412 h 447"/>
                <a:gd name="T36" fmla="*/ 343 w 396"/>
                <a:gd name="T37" fmla="*/ 430 h 447"/>
                <a:gd name="T38" fmla="*/ 366 w 396"/>
                <a:gd name="T39" fmla="*/ 447 h 447"/>
                <a:gd name="T40" fmla="*/ 381 w 396"/>
                <a:gd name="T41" fmla="*/ 439 h 447"/>
                <a:gd name="T42" fmla="*/ 367 w 396"/>
                <a:gd name="T43" fmla="*/ 420 h 447"/>
                <a:gd name="T44" fmla="*/ 357 w 396"/>
                <a:gd name="T45" fmla="*/ 396 h 447"/>
                <a:gd name="T46" fmla="*/ 387 w 396"/>
                <a:gd name="T47" fmla="*/ 379 h 447"/>
                <a:gd name="T48" fmla="*/ 396 w 396"/>
                <a:gd name="T49" fmla="*/ 363 h 447"/>
                <a:gd name="T50" fmla="*/ 370 w 396"/>
                <a:gd name="T51" fmla="*/ 355 h 447"/>
                <a:gd name="T52" fmla="*/ 352 w 396"/>
                <a:gd name="T53" fmla="*/ 348 h 447"/>
                <a:gd name="T54" fmla="*/ 318 w 396"/>
                <a:gd name="T55" fmla="*/ 346 h 447"/>
                <a:gd name="T56" fmla="*/ 297 w 396"/>
                <a:gd name="T57" fmla="*/ 325 h 447"/>
                <a:gd name="T58" fmla="*/ 279 w 396"/>
                <a:gd name="T59" fmla="*/ 292 h 447"/>
                <a:gd name="T60" fmla="*/ 270 w 396"/>
                <a:gd name="T61" fmla="*/ 270 h 447"/>
                <a:gd name="T62" fmla="*/ 258 w 396"/>
                <a:gd name="T63" fmla="*/ 255 h 447"/>
                <a:gd name="T64" fmla="*/ 267 w 396"/>
                <a:gd name="T65" fmla="*/ 231 h 447"/>
                <a:gd name="T66" fmla="*/ 303 w 396"/>
                <a:gd name="T67" fmla="*/ 217 h 447"/>
                <a:gd name="T68" fmla="*/ 208 w 396"/>
                <a:gd name="T69" fmla="*/ 157 h 447"/>
                <a:gd name="T70" fmla="*/ 177 w 396"/>
                <a:gd name="T71" fmla="*/ 133 h 447"/>
                <a:gd name="T72" fmla="*/ 133 w 396"/>
                <a:gd name="T73" fmla="*/ 109 h 447"/>
                <a:gd name="T74" fmla="*/ 82 w 396"/>
                <a:gd name="T75" fmla="*/ 55 h 447"/>
                <a:gd name="T76" fmla="*/ 60 w 396"/>
                <a:gd name="T77" fmla="*/ 39 h 447"/>
                <a:gd name="T78" fmla="*/ 9 w 396"/>
                <a:gd name="T79" fmla="*/ 0 h 447"/>
                <a:gd name="T80" fmla="*/ 0 w 396"/>
                <a:gd name="T81" fmla="*/ 1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6" h="447">
                  <a:moveTo>
                    <a:pt x="0" y="16"/>
                  </a:moveTo>
                  <a:lnTo>
                    <a:pt x="27" y="25"/>
                  </a:lnTo>
                  <a:lnTo>
                    <a:pt x="43" y="45"/>
                  </a:lnTo>
                  <a:lnTo>
                    <a:pt x="42" y="57"/>
                  </a:lnTo>
                  <a:lnTo>
                    <a:pt x="30" y="63"/>
                  </a:lnTo>
                  <a:lnTo>
                    <a:pt x="24" y="76"/>
                  </a:lnTo>
                  <a:lnTo>
                    <a:pt x="58" y="111"/>
                  </a:lnTo>
                  <a:lnTo>
                    <a:pt x="81" y="151"/>
                  </a:lnTo>
                  <a:lnTo>
                    <a:pt x="118" y="169"/>
                  </a:lnTo>
                  <a:lnTo>
                    <a:pt x="139" y="178"/>
                  </a:lnTo>
                  <a:lnTo>
                    <a:pt x="162" y="217"/>
                  </a:lnTo>
                  <a:lnTo>
                    <a:pt x="187" y="234"/>
                  </a:lnTo>
                  <a:lnTo>
                    <a:pt x="223" y="277"/>
                  </a:lnTo>
                  <a:lnTo>
                    <a:pt x="237" y="312"/>
                  </a:lnTo>
                  <a:lnTo>
                    <a:pt x="277" y="331"/>
                  </a:lnTo>
                  <a:lnTo>
                    <a:pt x="298" y="373"/>
                  </a:lnTo>
                  <a:lnTo>
                    <a:pt x="319" y="388"/>
                  </a:lnTo>
                  <a:lnTo>
                    <a:pt x="334" y="412"/>
                  </a:lnTo>
                  <a:lnTo>
                    <a:pt x="343" y="430"/>
                  </a:lnTo>
                  <a:lnTo>
                    <a:pt x="366" y="447"/>
                  </a:lnTo>
                  <a:lnTo>
                    <a:pt x="381" y="439"/>
                  </a:lnTo>
                  <a:lnTo>
                    <a:pt x="367" y="420"/>
                  </a:lnTo>
                  <a:lnTo>
                    <a:pt x="357" y="396"/>
                  </a:lnTo>
                  <a:lnTo>
                    <a:pt x="387" y="379"/>
                  </a:lnTo>
                  <a:lnTo>
                    <a:pt x="396" y="363"/>
                  </a:lnTo>
                  <a:lnTo>
                    <a:pt x="370" y="355"/>
                  </a:lnTo>
                  <a:lnTo>
                    <a:pt x="352" y="348"/>
                  </a:lnTo>
                  <a:lnTo>
                    <a:pt x="318" y="346"/>
                  </a:lnTo>
                  <a:lnTo>
                    <a:pt x="297" y="325"/>
                  </a:lnTo>
                  <a:lnTo>
                    <a:pt x="279" y="292"/>
                  </a:lnTo>
                  <a:lnTo>
                    <a:pt x="270" y="270"/>
                  </a:lnTo>
                  <a:lnTo>
                    <a:pt x="258" y="255"/>
                  </a:lnTo>
                  <a:lnTo>
                    <a:pt x="267" y="231"/>
                  </a:lnTo>
                  <a:lnTo>
                    <a:pt x="303" y="217"/>
                  </a:lnTo>
                  <a:lnTo>
                    <a:pt x="208" y="157"/>
                  </a:lnTo>
                  <a:lnTo>
                    <a:pt x="177" y="133"/>
                  </a:lnTo>
                  <a:lnTo>
                    <a:pt x="133" y="109"/>
                  </a:lnTo>
                  <a:lnTo>
                    <a:pt x="82" y="55"/>
                  </a:lnTo>
                  <a:lnTo>
                    <a:pt x="60" y="39"/>
                  </a:lnTo>
                  <a:lnTo>
                    <a:pt x="9" y="0"/>
                  </a:lnTo>
                  <a:lnTo>
                    <a:pt x="0" y="1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Freeform 23"/>
            <p:cNvSpPr>
              <a:spLocks/>
            </p:cNvSpPr>
            <p:nvPr/>
          </p:nvSpPr>
          <p:spPr bwMode="auto">
            <a:xfrm>
              <a:off x="4519" y="1462"/>
              <a:ext cx="19" cy="43"/>
            </a:xfrm>
            <a:custGeom>
              <a:avLst/>
              <a:gdLst>
                <a:gd name="T0" fmla="*/ 2 w 20"/>
                <a:gd name="T1" fmla="*/ 0 h 47"/>
                <a:gd name="T2" fmla="*/ 0 w 20"/>
                <a:gd name="T3" fmla="*/ 21 h 47"/>
                <a:gd name="T4" fmla="*/ 6 w 20"/>
                <a:gd name="T5" fmla="*/ 38 h 47"/>
                <a:gd name="T6" fmla="*/ 20 w 20"/>
                <a:gd name="T7" fmla="*/ 47 h 47"/>
                <a:gd name="T8" fmla="*/ 17 w 20"/>
                <a:gd name="T9" fmla="*/ 24 h 47"/>
                <a:gd name="T10" fmla="*/ 18 w 20"/>
                <a:gd name="T11" fmla="*/ 5 h 47"/>
                <a:gd name="T12" fmla="*/ 2 w 20"/>
                <a:gd name="T13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7">
                  <a:moveTo>
                    <a:pt x="2" y="0"/>
                  </a:moveTo>
                  <a:lnTo>
                    <a:pt x="0" y="21"/>
                  </a:lnTo>
                  <a:lnTo>
                    <a:pt x="6" y="38"/>
                  </a:lnTo>
                  <a:lnTo>
                    <a:pt x="20" y="47"/>
                  </a:lnTo>
                  <a:lnTo>
                    <a:pt x="17" y="24"/>
                  </a:lnTo>
                  <a:lnTo>
                    <a:pt x="18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auto">
            <a:xfrm>
              <a:off x="4806" y="1997"/>
              <a:ext cx="14" cy="55"/>
            </a:xfrm>
            <a:custGeom>
              <a:avLst/>
              <a:gdLst>
                <a:gd name="T0" fmla="*/ 1 w 16"/>
                <a:gd name="T1" fmla="*/ 0 h 60"/>
                <a:gd name="T2" fmla="*/ 0 w 16"/>
                <a:gd name="T3" fmla="*/ 27 h 60"/>
                <a:gd name="T4" fmla="*/ 0 w 16"/>
                <a:gd name="T5" fmla="*/ 60 h 60"/>
                <a:gd name="T6" fmla="*/ 16 w 16"/>
                <a:gd name="T7" fmla="*/ 60 h 60"/>
                <a:gd name="T8" fmla="*/ 13 w 16"/>
                <a:gd name="T9" fmla="*/ 21 h 60"/>
                <a:gd name="T10" fmla="*/ 1 w 16"/>
                <a:gd name="T11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0">
                  <a:moveTo>
                    <a:pt x="1" y="0"/>
                  </a:moveTo>
                  <a:lnTo>
                    <a:pt x="0" y="27"/>
                  </a:lnTo>
                  <a:lnTo>
                    <a:pt x="0" y="60"/>
                  </a:lnTo>
                  <a:lnTo>
                    <a:pt x="16" y="60"/>
                  </a:lnTo>
                  <a:lnTo>
                    <a:pt x="13" y="2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" name="Freeform 25"/>
            <p:cNvSpPr>
              <a:spLocks/>
            </p:cNvSpPr>
            <p:nvPr/>
          </p:nvSpPr>
          <p:spPr bwMode="auto">
            <a:xfrm>
              <a:off x="1869" y="1439"/>
              <a:ext cx="415" cy="309"/>
            </a:xfrm>
            <a:custGeom>
              <a:avLst/>
              <a:gdLst>
                <a:gd name="T0" fmla="*/ 90 w 455"/>
                <a:gd name="T1" fmla="*/ 336 h 336"/>
                <a:gd name="T2" fmla="*/ 50 w 455"/>
                <a:gd name="T3" fmla="*/ 310 h 336"/>
                <a:gd name="T4" fmla="*/ 20 w 455"/>
                <a:gd name="T5" fmla="*/ 277 h 336"/>
                <a:gd name="T6" fmla="*/ 27 w 455"/>
                <a:gd name="T7" fmla="*/ 259 h 336"/>
                <a:gd name="T8" fmla="*/ 26 w 455"/>
                <a:gd name="T9" fmla="*/ 235 h 336"/>
                <a:gd name="T10" fmla="*/ 8 w 455"/>
                <a:gd name="T11" fmla="*/ 214 h 336"/>
                <a:gd name="T12" fmla="*/ 0 w 455"/>
                <a:gd name="T13" fmla="*/ 193 h 336"/>
                <a:gd name="T14" fmla="*/ 23 w 455"/>
                <a:gd name="T15" fmla="*/ 180 h 336"/>
                <a:gd name="T16" fmla="*/ 36 w 455"/>
                <a:gd name="T17" fmla="*/ 181 h 336"/>
                <a:gd name="T18" fmla="*/ 59 w 455"/>
                <a:gd name="T19" fmla="*/ 168 h 336"/>
                <a:gd name="T20" fmla="*/ 56 w 455"/>
                <a:gd name="T21" fmla="*/ 148 h 336"/>
                <a:gd name="T22" fmla="*/ 115 w 455"/>
                <a:gd name="T23" fmla="*/ 122 h 336"/>
                <a:gd name="T24" fmla="*/ 116 w 455"/>
                <a:gd name="T25" fmla="*/ 100 h 336"/>
                <a:gd name="T26" fmla="*/ 150 w 455"/>
                <a:gd name="T27" fmla="*/ 97 h 336"/>
                <a:gd name="T28" fmla="*/ 188 w 455"/>
                <a:gd name="T29" fmla="*/ 60 h 336"/>
                <a:gd name="T30" fmla="*/ 212 w 455"/>
                <a:gd name="T31" fmla="*/ 39 h 336"/>
                <a:gd name="T32" fmla="*/ 263 w 455"/>
                <a:gd name="T33" fmla="*/ 24 h 336"/>
                <a:gd name="T34" fmla="*/ 321 w 455"/>
                <a:gd name="T35" fmla="*/ 15 h 336"/>
                <a:gd name="T36" fmla="*/ 362 w 455"/>
                <a:gd name="T37" fmla="*/ 25 h 336"/>
                <a:gd name="T38" fmla="*/ 405 w 455"/>
                <a:gd name="T39" fmla="*/ 21 h 336"/>
                <a:gd name="T40" fmla="*/ 443 w 455"/>
                <a:gd name="T41" fmla="*/ 0 h 336"/>
                <a:gd name="T42" fmla="*/ 453 w 455"/>
                <a:gd name="T43" fmla="*/ 10 h 336"/>
                <a:gd name="T44" fmla="*/ 455 w 455"/>
                <a:gd name="T45" fmla="*/ 39 h 336"/>
                <a:gd name="T46" fmla="*/ 440 w 455"/>
                <a:gd name="T47" fmla="*/ 49 h 336"/>
                <a:gd name="T48" fmla="*/ 387 w 455"/>
                <a:gd name="T49" fmla="*/ 66 h 336"/>
                <a:gd name="T50" fmla="*/ 321 w 455"/>
                <a:gd name="T51" fmla="*/ 64 h 336"/>
                <a:gd name="T52" fmla="*/ 276 w 455"/>
                <a:gd name="T53" fmla="*/ 79 h 336"/>
                <a:gd name="T54" fmla="*/ 248 w 455"/>
                <a:gd name="T55" fmla="*/ 103 h 336"/>
                <a:gd name="T56" fmla="*/ 227 w 455"/>
                <a:gd name="T57" fmla="*/ 106 h 336"/>
                <a:gd name="T58" fmla="*/ 206 w 455"/>
                <a:gd name="T59" fmla="*/ 122 h 336"/>
                <a:gd name="T60" fmla="*/ 147 w 455"/>
                <a:gd name="T61" fmla="*/ 166 h 336"/>
                <a:gd name="T62" fmla="*/ 90 w 455"/>
                <a:gd name="T63" fmla="*/ 217 h 336"/>
                <a:gd name="T64" fmla="*/ 81 w 455"/>
                <a:gd name="T65" fmla="*/ 267 h 336"/>
                <a:gd name="T66" fmla="*/ 96 w 455"/>
                <a:gd name="T67" fmla="*/ 321 h 336"/>
                <a:gd name="T68" fmla="*/ 90 w 455"/>
                <a:gd name="T69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55" h="336">
                  <a:moveTo>
                    <a:pt x="90" y="336"/>
                  </a:moveTo>
                  <a:lnTo>
                    <a:pt x="50" y="310"/>
                  </a:lnTo>
                  <a:lnTo>
                    <a:pt x="20" y="277"/>
                  </a:lnTo>
                  <a:lnTo>
                    <a:pt x="27" y="259"/>
                  </a:lnTo>
                  <a:lnTo>
                    <a:pt x="26" y="235"/>
                  </a:lnTo>
                  <a:lnTo>
                    <a:pt x="8" y="214"/>
                  </a:lnTo>
                  <a:lnTo>
                    <a:pt x="0" y="193"/>
                  </a:lnTo>
                  <a:lnTo>
                    <a:pt x="23" y="180"/>
                  </a:lnTo>
                  <a:lnTo>
                    <a:pt x="36" y="181"/>
                  </a:lnTo>
                  <a:lnTo>
                    <a:pt x="59" y="168"/>
                  </a:lnTo>
                  <a:lnTo>
                    <a:pt x="56" y="148"/>
                  </a:lnTo>
                  <a:lnTo>
                    <a:pt x="115" y="122"/>
                  </a:lnTo>
                  <a:lnTo>
                    <a:pt x="116" y="100"/>
                  </a:lnTo>
                  <a:lnTo>
                    <a:pt x="150" y="97"/>
                  </a:lnTo>
                  <a:lnTo>
                    <a:pt x="188" y="60"/>
                  </a:lnTo>
                  <a:lnTo>
                    <a:pt x="212" y="39"/>
                  </a:lnTo>
                  <a:lnTo>
                    <a:pt x="263" y="24"/>
                  </a:lnTo>
                  <a:lnTo>
                    <a:pt x="321" y="15"/>
                  </a:lnTo>
                  <a:lnTo>
                    <a:pt x="362" y="25"/>
                  </a:lnTo>
                  <a:lnTo>
                    <a:pt x="405" y="21"/>
                  </a:lnTo>
                  <a:lnTo>
                    <a:pt x="443" y="0"/>
                  </a:lnTo>
                  <a:lnTo>
                    <a:pt x="453" y="10"/>
                  </a:lnTo>
                  <a:lnTo>
                    <a:pt x="455" y="39"/>
                  </a:lnTo>
                  <a:lnTo>
                    <a:pt x="440" y="49"/>
                  </a:lnTo>
                  <a:lnTo>
                    <a:pt x="387" y="66"/>
                  </a:lnTo>
                  <a:lnTo>
                    <a:pt x="321" y="64"/>
                  </a:lnTo>
                  <a:lnTo>
                    <a:pt x="276" y="79"/>
                  </a:lnTo>
                  <a:lnTo>
                    <a:pt x="248" y="103"/>
                  </a:lnTo>
                  <a:lnTo>
                    <a:pt x="227" y="106"/>
                  </a:lnTo>
                  <a:lnTo>
                    <a:pt x="206" y="122"/>
                  </a:lnTo>
                  <a:lnTo>
                    <a:pt x="147" y="166"/>
                  </a:lnTo>
                  <a:lnTo>
                    <a:pt x="90" y="217"/>
                  </a:lnTo>
                  <a:lnTo>
                    <a:pt x="81" y="267"/>
                  </a:lnTo>
                  <a:lnTo>
                    <a:pt x="96" y="321"/>
                  </a:lnTo>
                  <a:lnTo>
                    <a:pt x="90" y="3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Freeform 26"/>
            <p:cNvSpPr>
              <a:spLocks/>
            </p:cNvSpPr>
            <p:nvPr/>
          </p:nvSpPr>
          <p:spPr bwMode="auto">
            <a:xfrm>
              <a:off x="3325" y="1224"/>
              <a:ext cx="127" cy="122"/>
            </a:xfrm>
            <a:custGeom>
              <a:avLst/>
              <a:gdLst>
                <a:gd name="T0" fmla="*/ 17 w 139"/>
                <a:gd name="T1" fmla="*/ 129 h 133"/>
                <a:gd name="T2" fmla="*/ 19 w 139"/>
                <a:gd name="T3" fmla="*/ 112 h 133"/>
                <a:gd name="T4" fmla="*/ 0 w 139"/>
                <a:gd name="T5" fmla="*/ 82 h 133"/>
                <a:gd name="T6" fmla="*/ 6 w 139"/>
                <a:gd name="T7" fmla="*/ 52 h 133"/>
                <a:gd name="T8" fmla="*/ 33 w 139"/>
                <a:gd name="T9" fmla="*/ 54 h 133"/>
                <a:gd name="T10" fmla="*/ 48 w 139"/>
                <a:gd name="T11" fmla="*/ 55 h 133"/>
                <a:gd name="T12" fmla="*/ 61 w 139"/>
                <a:gd name="T13" fmla="*/ 63 h 133"/>
                <a:gd name="T14" fmla="*/ 67 w 139"/>
                <a:gd name="T15" fmla="*/ 52 h 133"/>
                <a:gd name="T16" fmla="*/ 45 w 139"/>
                <a:gd name="T17" fmla="*/ 36 h 133"/>
                <a:gd name="T18" fmla="*/ 52 w 139"/>
                <a:gd name="T19" fmla="*/ 24 h 133"/>
                <a:gd name="T20" fmla="*/ 72 w 139"/>
                <a:gd name="T21" fmla="*/ 21 h 133"/>
                <a:gd name="T22" fmla="*/ 94 w 139"/>
                <a:gd name="T23" fmla="*/ 7 h 133"/>
                <a:gd name="T24" fmla="*/ 126 w 139"/>
                <a:gd name="T25" fmla="*/ 0 h 133"/>
                <a:gd name="T26" fmla="*/ 124 w 139"/>
                <a:gd name="T27" fmla="*/ 16 h 133"/>
                <a:gd name="T28" fmla="*/ 139 w 139"/>
                <a:gd name="T29" fmla="*/ 36 h 133"/>
                <a:gd name="T30" fmla="*/ 120 w 139"/>
                <a:gd name="T31" fmla="*/ 51 h 133"/>
                <a:gd name="T32" fmla="*/ 100 w 139"/>
                <a:gd name="T33" fmla="*/ 45 h 133"/>
                <a:gd name="T34" fmla="*/ 90 w 139"/>
                <a:gd name="T35" fmla="*/ 30 h 133"/>
                <a:gd name="T36" fmla="*/ 81 w 139"/>
                <a:gd name="T37" fmla="*/ 33 h 133"/>
                <a:gd name="T38" fmla="*/ 82 w 139"/>
                <a:gd name="T39" fmla="*/ 45 h 133"/>
                <a:gd name="T40" fmla="*/ 97 w 139"/>
                <a:gd name="T41" fmla="*/ 61 h 133"/>
                <a:gd name="T42" fmla="*/ 130 w 139"/>
                <a:gd name="T43" fmla="*/ 61 h 133"/>
                <a:gd name="T44" fmla="*/ 127 w 139"/>
                <a:gd name="T45" fmla="*/ 81 h 133"/>
                <a:gd name="T46" fmla="*/ 108 w 139"/>
                <a:gd name="T47" fmla="*/ 79 h 133"/>
                <a:gd name="T48" fmla="*/ 93 w 139"/>
                <a:gd name="T49" fmla="*/ 100 h 133"/>
                <a:gd name="T50" fmla="*/ 75 w 139"/>
                <a:gd name="T51" fmla="*/ 111 h 133"/>
                <a:gd name="T52" fmla="*/ 82 w 139"/>
                <a:gd name="T53" fmla="*/ 129 h 133"/>
                <a:gd name="T54" fmla="*/ 55 w 139"/>
                <a:gd name="T55" fmla="*/ 133 h 133"/>
                <a:gd name="T56" fmla="*/ 17 w 139"/>
                <a:gd name="T57" fmla="*/ 1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9" h="133">
                  <a:moveTo>
                    <a:pt x="17" y="129"/>
                  </a:moveTo>
                  <a:lnTo>
                    <a:pt x="19" y="112"/>
                  </a:lnTo>
                  <a:lnTo>
                    <a:pt x="0" y="82"/>
                  </a:lnTo>
                  <a:lnTo>
                    <a:pt x="6" y="52"/>
                  </a:lnTo>
                  <a:lnTo>
                    <a:pt x="33" y="54"/>
                  </a:lnTo>
                  <a:lnTo>
                    <a:pt x="48" y="55"/>
                  </a:lnTo>
                  <a:lnTo>
                    <a:pt x="61" y="63"/>
                  </a:lnTo>
                  <a:lnTo>
                    <a:pt x="67" y="52"/>
                  </a:lnTo>
                  <a:lnTo>
                    <a:pt x="45" y="36"/>
                  </a:lnTo>
                  <a:lnTo>
                    <a:pt x="52" y="24"/>
                  </a:lnTo>
                  <a:lnTo>
                    <a:pt x="72" y="21"/>
                  </a:lnTo>
                  <a:lnTo>
                    <a:pt x="94" y="7"/>
                  </a:lnTo>
                  <a:lnTo>
                    <a:pt x="126" y="0"/>
                  </a:lnTo>
                  <a:lnTo>
                    <a:pt x="124" y="16"/>
                  </a:lnTo>
                  <a:lnTo>
                    <a:pt x="139" y="36"/>
                  </a:lnTo>
                  <a:lnTo>
                    <a:pt x="120" y="51"/>
                  </a:lnTo>
                  <a:lnTo>
                    <a:pt x="100" y="45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82" y="45"/>
                  </a:lnTo>
                  <a:lnTo>
                    <a:pt x="97" y="61"/>
                  </a:lnTo>
                  <a:lnTo>
                    <a:pt x="130" y="61"/>
                  </a:lnTo>
                  <a:lnTo>
                    <a:pt x="127" y="81"/>
                  </a:lnTo>
                  <a:lnTo>
                    <a:pt x="108" y="79"/>
                  </a:lnTo>
                  <a:lnTo>
                    <a:pt x="93" y="100"/>
                  </a:lnTo>
                  <a:lnTo>
                    <a:pt x="75" y="111"/>
                  </a:lnTo>
                  <a:lnTo>
                    <a:pt x="82" y="129"/>
                  </a:lnTo>
                  <a:lnTo>
                    <a:pt x="55" y="133"/>
                  </a:lnTo>
                  <a:lnTo>
                    <a:pt x="17" y="1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Freeform 27"/>
            <p:cNvSpPr>
              <a:spLocks/>
            </p:cNvSpPr>
            <p:nvPr/>
          </p:nvSpPr>
          <p:spPr bwMode="auto">
            <a:xfrm>
              <a:off x="3453" y="1175"/>
              <a:ext cx="75" cy="61"/>
            </a:xfrm>
            <a:custGeom>
              <a:avLst/>
              <a:gdLst>
                <a:gd name="T0" fmla="*/ 0 w 82"/>
                <a:gd name="T1" fmla="*/ 42 h 66"/>
                <a:gd name="T2" fmla="*/ 13 w 82"/>
                <a:gd name="T3" fmla="*/ 66 h 66"/>
                <a:gd name="T4" fmla="*/ 42 w 82"/>
                <a:gd name="T5" fmla="*/ 62 h 66"/>
                <a:gd name="T6" fmla="*/ 70 w 82"/>
                <a:gd name="T7" fmla="*/ 47 h 66"/>
                <a:gd name="T8" fmla="*/ 82 w 82"/>
                <a:gd name="T9" fmla="*/ 23 h 66"/>
                <a:gd name="T10" fmla="*/ 75 w 82"/>
                <a:gd name="T11" fmla="*/ 0 h 66"/>
                <a:gd name="T12" fmla="*/ 51 w 82"/>
                <a:gd name="T13" fmla="*/ 11 h 66"/>
                <a:gd name="T14" fmla="*/ 46 w 82"/>
                <a:gd name="T15" fmla="*/ 24 h 66"/>
                <a:gd name="T16" fmla="*/ 31 w 82"/>
                <a:gd name="T17" fmla="*/ 23 h 66"/>
                <a:gd name="T18" fmla="*/ 19 w 82"/>
                <a:gd name="T19" fmla="*/ 39 h 66"/>
                <a:gd name="T20" fmla="*/ 0 w 82"/>
                <a:gd name="T21" fmla="*/ 4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66">
                  <a:moveTo>
                    <a:pt x="0" y="42"/>
                  </a:moveTo>
                  <a:lnTo>
                    <a:pt x="13" y="66"/>
                  </a:lnTo>
                  <a:lnTo>
                    <a:pt x="42" y="62"/>
                  </a:lnTo>
                  <a:lnTo>
                    <a:pt x="70" y="47"/>
                  </a:lnTo>
                  <a:lnTo>
                    <a:pt x="82" y="23"/>
                  </a:lnTo>
                  <a:lnTo>
                    <a:pt x="75" y="0"/>
                  </a:lnTo>
                  <a:lnTo>
                    <a:pt x="51" y="11"/>
                  </a:lnTo>
                  <a:lnTo>
                    <a:pt x="46" y="24"/>
                  </a:lnTo>
                  <a:lnTo>
                    <a:pt x="31" y="23"/>
                  </a:lnTo>
                  <a:lnTo>
                    <a:pt x="19" y="39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3463" y="1342"/>
              <a:ext cx="56" cy="42"/>
            </a:xfrm>
            <a:custGeom>
              <a:avLst/>
              <a:gdLst>
                <a:gd name="T0" fmla="*/ 2 w 62"/>
                <a:gd name="T1" fmla="*/ 45 h 45"/>
                <a:gd name="T2" fmla="*/ 0 w 62"/>
                <a:gd name="T3" fmla="*/ 15 h 45"/>
                <a:gd name="T4" fmla="*/ 8 w 62"/>
                <a:gd name="T5" fmla="*/ 1 h 45"/>
                <a:gd name="T6" fmla="*/ 47 w 62"/>
                <a:gd name="T7" fmla="*/ 0 h 45"/>
                <a:gd name="T8" fmla="*/ 62 w 62"/>
                <a:gd name="T9" fmla="*/ 16 h 45"/>
                <a:gd name="T10" fmla="*/ 33 w 62"/>
                <a:gd name="T11" fmla="*/ 36 h 45"/>
                <a:gd name="T12" fmla="*/ 2 w 62"/>
                <a:gd name="T1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45">
                  <a:moveTo>
                    <a:pt x="2" y="45"/>
                  </a:moveTo>
                  <a:lnTo>
                    <a:pt x="0" y="15"/>
                  </a:lnTo>
                  <a:lnTo>
                    <a:pt x="8" y="1"/>
                  </a:lnTo>
                  <a:lnTo>
                    <a:pt x="47" y="0"/>
                  </a:lnTo>
                  <a:lnTo>
                    <a:pt x="62" y="16"/>
                  </a:lnTo>
                  <a:lnTo>
                    <a:pt x="33" y="36"/>
                  </a:lnTo>
                  <a:lnTo>
                    <a:pt x="2" y="4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Freeform 29"/>
            <p:cNvSpPr>
              <a:spLocks/>
            </p:cNvSpPr>
            <p:nvPr/>
          </p:nvSpPr>
          <p:spPr bwMode="auto">
            <a:xfrm>
              <a:off x="2649" y="1296"/>
              <a:ext cx="91" cy="80"/>
            </a:xfrm>
            <a:custGeom>
              <a:avLst/>
              <a:gdLst>
                <a:gd name="T0" fmla="*/ 13 w 99"/>
                <a:gd name="T1" fmla="*/ 52 h 87"/>
                <a:gd name="T2" fmla="*/ 0 w 99"/>
                <a:gd name="T3" fmla="*/ 35 h 87"/>
                <a:gd name="T4" fmla="*/ 19 w 99"/>
                <a:gd name="T5" fmla="*/ 8 h 87"/>
                <a:gd name="T6" fmla="*/ 42 w 99"/>
                <a:gd name="T7" fmla="*/ 2 h 87"/>
                <a:gd name="T8" fmla="*/ 62 w 99"/>
                <a:gd name="T9" fmla="*/ 9 h 87"/>
                <a:gd name="T10" fmla="*/ 80 w 99"/>
                <a:gd name="T11" fmla="*/ 0 h 87"/>
                <a:gd name="T12" fmla="*/ 89 w 99"/>
                <a:gd name="T13" fmla="*/ 24 h 87"/>
                <a:gd name="T14" fmla="*/ 84 w 99"/>
                <a:gd name="T15" fmla="*/ 54 h 87"/>
                <a:gd name="T16" fmla="*/ 99 w 99"/>
                <a:gd name="T17" fmla="*/ 78 h 87"/>
                <a:gd name="T18" fmla="*/ 62 w 99"/>
                <a:gd name="T19" fmla="*/ 87 h 87"/>
                <a:gd name="T20" fmla="*/ 33 w 99"/>
                <a:gd name="T21" fmla="*/ 77 h 87"/>
                <a:gd name="T22" fmla="*/ 13 w 99"/>
                <a:gd name="T23" fmla="*/ 5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87">
                  <a:moveTo>
                    <a:pt x="13" y="52"/>
                  </a:moveTo>
                  <a:lnTo>
                    <a:pt x="0" y="35"/>
                  </a:lnTo>
                  <a:lnTo>
                    <a:pt x="19" y="8"/>
                  </a:lnTo>
                  <a:lnTo>
                    <a:pt x="42" y="2"/>
                  </a:lnTo>
                  <a:lnTo>
                    <a:pt x="62" y="9"/>
                  </a:lnTo>
                  <a:lnTo>
                    <a:pt x="80" y="0"/>
                  </a:lnTo>
                  <a:lnTo>
                    <a:pt x="89" y="24"/>
                  </a:lnTo>
                  <a:lnTo>
                    <a:pt x="84" y="54"/>
                  </a:lnTo>
                  <a:lnTo>
                    <a:pt x="99" y="78"/>
                  </a:lnTo>
                  <a:lnTo>
                    <a:pt x="62" y="87"/>
                  </a:lnTo>
                  <a:lnTo>
                    <a:pt x="33" y="77"/>
                  </a:lnTo>
                  <a:lnTo>
                    <a:pt x="13" y="5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" name="Freeform 30"/>
            <p:cNvSpPr>
              <a:spLocks/>
            </p:cNvSpPr>
            <p:nvPr/>
          </p:nvSpPr>
          <p:spPr bwMode="auto">
            <a:xfrm>
              <a:off x="2624" y="1218"/>
              <a:ext cx="71" cy="87"/>
            </a:xfrm>
            <a:custGeom>
              <a:avLst/>
              <a:gdLst>
                <a:gd name="T0" fmla="*/ 0 w 78"/>
                <a:gd name="T1" fmla="*/ 73 h 94"/>
                <a:gd name="T2" fmla="*/ 18 w 78"/>
                <a:gd name="T3" fmla="*/ 55 h 94"/>
                <a:gd name="T4" fmla="*/ 12 w 78"/>
                <a:gd name="T5" fmla="*/ 34 h 94"/>
                <a:gd name="T6" fmla="*/ 20 w 78"/>
                <a:gd name="T7" fmla="*/ 20 h 94"/>
                <a:gd name="T8" fmla="*/ 39 w 78"/>
                <a:gd name="T9" fmla="*/ 19 h 94"/>
                <a:gd name="T10" fmla="*/ 40 w 78"/>
                <a:gd name="T11" fmla="*/ 0 h 94"/>
                <a:gd name="T12" fmla="*/ 59 w 78"/>
                <a:gd name="T13" fmla="*/ 19 h 94"/>
                <a:gd name="T14" fmla="*/ 74 w 78"/>
                <a:gd name="T15" fmla="*/ 35 h 94"/>
                <a:gd name="T16" fmla="*/ 66 w 78"/>
                <a:gd name="T17" fmla="*/ 54 h 94"/>
                <a:gd name="T18" fmla="*/ 78 w 78"/>
                <a:gd name="T19" fmla="*/ 73 h 94"/>
                <a:gd name="T20" fmla="*/ 57 w 78"/>
                <a:gd name="T21" fmla="*/ 76 h 94"/>
                <a:gd name="T22" fmla="*/ 27 w 78"/>
                <a:gd name="T23" fmla="*/ 94 h 94"/>
                <a:gd name="T24" fmla="*/ 0 w 78"/>
                <a:gd name="T25" fmla="*/ 7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4">
                  <a:moveTo>
                    <a:pt x="0" y="73"/>
                  </a:moveTo>
                  <a:lnTo>
                    <a:pt x="18" y="55"/>
                  </a:lnTo>
                  <a:lnTo>
                    <a:pt x="12" y="34"/>
                  </a:lnTo>
                  <a:lnTo>
                    <a:pt x="20" y="20"/>
                  </a:lnTo>
                  <a:lnTo>
                    <a:pt x="39" y="19"/>
                  </a:lnTo>
                  <a:lnTo>
                    <a:pt x="40" y="0"/>
                  </a:lnTo>
                  <a:lnTo>
                    <a:pt x="59" y="19"/>
                  </a:lnTo>
                  <a:lnTo>
                    <a:pt x="74" y="35"/>
                  </a:lnTo>
                  <a:lnTo>
                    <a:pt x="66" y="54"/>
                  </a:lnTo>
                  <a:lnTo>
                    <a:pt x="78" y="73"/>
                  </a:lnTo>
                  <a:lnTo>
                    <a:pt x="57" y="76"/>
                  </a:lnTo>
                  <a:lnTo>
                    <a:pt x="27" y="94"/>
                  </a:lnTo>
                  <a:lnTo>
                    <a:pt x="0" y="7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Freeform 31"/>
            <p:cNvSpPr>
              <a:spLocks/>
            </p:cNvSpPr>
            <p:nvPr/>
          </p:nvSpPr>
          <p:spPr bwMode="auto">
            <a:xfrm>
              <a:off x="2733" y="1332"/>
              <a:ext cx="82" cy="96"/>
            </a:xfrm>
            <a:custGeom>
              <a:avLst/>
              <a:gdLst>
                <a:gd name="T0" fmla="*/ 0 w 90"/>
                <a:gd name="T1" fmla="*/ 98 h 104"/>
                <a:gd name="T2" fmla="*/ 15 w 90"/>
                <a:gd name="T3" fmla="*/ 63 h 104"/>
                <a:gd name="T4" fmla="*/ 18 w 90"/>
                <a:gd name="T5" fmla="*/ 24 h 104"/>
                <a:gd name="T6" fmla="*/ 24 w 90"/>
                <a:gd name="T7" fmla="*/ 6 h 104"/>
                <a:gd name="T8" fmla="*/ 36 w 90"/>
                <a:gd name="T9" fmla="*/ 0 h 104"/>
                <a:gd name="T10" fmla="*/ 39 w 90"/>
                <a:gd name="T11" fmla="*/ 38 h 104"/>
                <a:gd name="T12" fmla="*/ 54 w 90"/>
                <a:gd name="T13" fmla="*/ 17 h 104"/>
                <a:gd name="T14" fmla="*/ 67 w 90"/>
                <a:gd name="T15" fmla="*/ 13 h 104"/>
                <a:gd name="T16" fmla="*/ 82 w 90"/>
                <a:gd name="T17" fmla="*/ 29 h 104"/>
                <a:gd name="T18" fmla="*/ 90 w 90"/>
                <a:gd name="T19" fmla="*/ 48 h 104"/>
                <a:gd name="T20" fmla="*/ 76 w 90"/>
                <a:gd name="T21" fmla="*/ 68 h 104"/>
                <a:gd name="T22" fmla="*/ 40 w 90"/>
                <a:gd name="T23" fmla="*/ 78 h 104"/>
                <a:gd name="T24" fmla="*/ 15 w 90"/>
                <a:gd name="T25" fmla="*/ 104 h 104"/>
                <a:gd name="T26" fmla="*/ 0 w 90"/>
                <a:gd name="T27" fmla="*/ 9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4">
                  <a:moveTo>
                    <a:pt x="0" y="98"/>
                  </a:moveTo>
                  <a:lnTo>
                    <a:pt x="15" y="63"/>
                  </a:lnTo>
                  <a:lnTo>
                    <a:pt x="18" y="24"/>
                  </a:lnTo>
                  <a:lnTo>
                    <a:pt x="24" y="6"/>
                  </a:lnTo>
                  <a:lnTo>
                    <a:pt x="36" y="0"/>
                  </a:lnTo>
                  <a:lnTo>
                    <a:pt x="39" y="38"/>
                  </a:lnTo>
                  <a:lnTo>
                    <a:pt x="54" y="17"/>
                  </a:lnTo>
                  <a:lnTo>
                    <a:pt x="67" y="13"/>
                  </a:lnTo>
                  <a:lnTo>
                    <a:pt x="82" y="29"/>
                  </a:lnTo>
                  <a:lnTo>
                    <a:pt x="90" y="48"/>
                  </a:lnTo>
                  <a:lnTo>
                    <a:pt x="76" y="68"/>
                  </a:lnTo>
                  <a:lnTo>
                    <a:pt x="40" y="78"/>
                  </a:lnTo>
                  <a:lnTo>
                    <a:pt x="15" y="104"/>
                  </a:lnTo>
                  <a:lnTo>
                    <a:pt x="0" y="9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Freeform 32"/>
            <p:cNvSpPr>
              <a:spLocks/>
            </p:cNvSpPr>
            <p:nvPr/>
          </p:nvSpPr>
          <p:spPr bwMode="auto">
            <a:xfrm>
              <a:off x="1718" y="1710"/>
              <a:ext cx="53" cy="42"/>
            </a:xfrm>
            <a:custGeom>
              <a:avLst/>
              <a:gdLst>
                <a:gd name="T0" fmla="*/ 6 w 58"/>
                <a:gd name="T1" fmla="*/ 46 h 46"/>
                <a:gd name="T2" fmla="*/ 58 w 58"/>
                <a:gd name="T3" fmla="*/ 43 h 46"/>
                <a:gd name="T4" fmla="*/ 58 w 58"/>
                <a:gd name="T5" fmla="*/ 27 h 46"/>
                <a:gd name="T6" fmla="*/ 43 w 58"/>
                <a:gd name="T7" fmla="*/ 6 h 46"/>
                <a:gd name="T8" fmla="*/ 30 w 58"/>
                <a:gd name="T9" fmla="*/ 0 h 46"/>
                <a:gd name="T10" fmla="*/ 0 w 58"/>
                <a:gd name="T11" fmla="*/ 24 h 46"/>
                <a:gd name="T12" fmla="*/ 6 w 58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46">
                  <a:moveTo>
                    <a:pt x="6" y="46"/>
                  </a:moveTo>
                  <a:lnTo>
                    <a:pt x="58" y="43"/>
                  </a:lnTo>
                  <a:lnTo>
                    <a:pt x="58" y="27"/>
                  </a:lnTo>
                  <a:lnTo>
                    <a:pt x="43" y="6"/>
                  </a:lnTo>
                  <a:lnTo>
                    <a:pt x="30" y="0"/>
                  </a:lnTo>
                  <a:lnTo>
                    <a:pt x="0" y="24"/>
                  </a:lnTo>
                  <a:lnTo>
                    <a:pt x="6" y="4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Freeform 33"/>
            <p:cNvSpPr>
              <a:spLocks/>
            </p:cNvSpPr>
            <p:nvPr/>
          </p:nvSpPr>
          <p:spPr bwMode="auto">
            <a:xfrm>
              <a:off x="1957" y="1760"/>
              <a:ext cx="30" cy="58"/>
            </a:xfrm>
            <a:custGeom>
              <a:avLst/>
              <a:gdLst>
                <a:gd name="T0" fmla="*/ 19 w 33"/>
                <a:gd name="T1" fmla="*/ 0 h 63"/>
                <a:gd name="T2" fmla="*/ 6 w 33"/>
                <a:gd name="T3" fmla="*/ 18 h 63"/>
                <a:gd name="T4" fmla="*/ 0 w 33"/>
                <a:gd name="T5" fmla="*/ 33 h 63"/>
                <a:gd name="T6" fmla="*/ 26 w 33"/>
                <a:gd name="T7" fmla="*/ 63 h 63"/>
                <a:gd name="T8" fmla="*/ 33 w 33"/>
                <a:gd name="T9" fmla="*/ 53 h 63"/>
                <a:gd name="T10" fmla="*/ 26 w 33"/>
                <a:gd name="T11" fmla="*/ 30 h 63"/>
                <a:gd name="T12" fmla="*/ 19 w 33"/>
                <a:gd name="T1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63">
                  <a:moveTo>
                    <a:pt x="19" y="0"/>
                  </a:moveTo>
                  <a:lnTo>
                    <a:pt x="6" y="18"/>
                  </a:lnTo>
                  <a:lnTo>
                    <a:pt x="0" y="33"/>
                  </a:lnTo>
                  <a:lnTo>
                    <a:pt x="26" y="63"/>
                  </a:lnTo>
                  <a:lnTo>
                    <a:pt x="33" y="53"/>
                  </a:lnTo>
                  <a:lnTo>
                    <a:pt x="26" y="30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  <a:extLst/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1691680" y="1412776"/>
            <a:ext cx="2594917" cy="3028290"/>
            <a:chOff x="1134" y="914"/>
            <a:chExt cx="2948" cy="3002"/>
          </a:xfrm>
          <a:gradFill flip="none" rotWithShape="1">
            <a:gsLst>
              <a:gs pos="50000">
                <a:schemeClr val="bg2"/>
              </a:gs>
              <a:gs pos="13000">
                <a:srgbClr val="00B0F0"/>
              </a:gs>
            </a:gsLst>
            <a:lin ang="0" scaled="0"/>
            <a:tileRect/>
          </a:gradFill>
        </p:grpSpPr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1283" y="914"/>
              <a:ext cx="2208" cy="2352"/>
            </a:xfrm>
            <a:custGeom>
              <a:avLst/>
              <a:gdLst/>
              <a:ahLst/>
              <a:cxnLst>
                <a:cxn ang="0">
                  <a:pos x="598" y="5496"/>
                </a:cxn>
                <a:cxn ang="0">
                  <a:pos x="1323" y="5880"/>
                </a:cxn>
                <a:cxn ang="0">
                  <a:pos x="1654" y="6222"/>
                </a:cxn>
                <a:cxn ang="0">
                  <a:pos x="1021" y="6402"/>
                </a:cxn>
                <a:cxn ang="0">
                  <a:pos x="1471" y="7306"/>
                </a:cxn>
                <a:cxn ang="0">
                  <a:pos x="2319" y="7578"/>
                </a:cxn>
                <a:cxn ang="0">
                  <a:pos x="3483" y="7560"/>
                </a:cxn>
                <a:cxn ang="0">
                  <a:pos x="4144" y="7642"/>
                </a:cxn>
                <a:cxn ang="0">
                  <a:pos x="4776" y="7797"/>
                </a:cxn>
                <a:cxn ang="0">
                  <a:pos x="4650" y="8139"/>
                </a:cxn>
                <a:cxn ang="0">
                  <a:pos x="3840" y="7965"/>
                </a:cxn>
                <a:cxn ang="0">
                  <a:pos x="2268" y="7809"/>
                </a:cxn>
                <a:cxn ang="0">
                  <a:pos x="1912" y="8710"/>
                </a:cxn>
                <a:cxn ang="0">
                  <a:pos x="2431" y="10354"/>
                </a:cxn>
                <a:cxn ang="0">
                  <a:pos x="2971" y="10537"/>
                </a:cxn>
                <a:cxn ang="0">
                  <a:pos x="3735" y="11269"/>
                </a:cxn>
                <a:cxn ang="0">
                  <a:pos x="4072" y="11176"/>
                </a:cxn>
                <a:cxn ang="0">
                  <a:pos x="4788" y="11527"/>
                </a:cxn>
                <a:cxn ang="0">
                  <a:pos x="5107" y="11565"/>
                </a:cxn>
                <a:cxn ang="0">
                  <a:pos x="4821" y="10365"/>
                </a:cxn>
                <a:cxn ang="0">
                  <a:pos x="4648" y="9327"/>
                </a:cxn>
                <a:cxn ang="0">
                  <a:pos x="5328" y="9715"/>
                </a:cxn>
                <a:cxn ang="0">
                  <a:pos x="5374" y="9196"/>
                </a:cxn>
                <a:cxn ang="0">
                  <a:pos x="4933" y="8440"/>
                </a:cxn>
                <a:cxn ang="0">
                  <a:pos x="6073" y="8487"/>
                </a:cxn>
                <a:cxn ang="0">
                  <a:pos x="6684" y="8637"/>
                </a:cxn>
                <a:cxn ang="0">
                  <a:pos x="6511" y="7678"/>
                </a:cxn>
                <a:cxn ang="0">
                  <a:pos x="5047" y="6855"/>
                </a:cxn>
                <a:cxn ang="0">
                  <a:pos x="4335" y="6343"/>
                </a:cxn>
                <a:cxn ang="0">
                  <a:pos x="4875" y="6028"/>
                </a:cxn>
                <a:cxn ang="0">
                  <a:pos x="4624" y="5412"/>
                </a:cxn>
                <a:cxn ang="0">
                  <a:pos x="5151" y="5818"/>
                </a:cxn>
                <a:cxn ang="0">
                  <a:pos x="5419" y="5548"/>
                </a:cxn>
                <a:cxn ang="0">
                  <a:pos x="4221" y="3840"/>
                </a:cxn>
                <a:cxn ang="0">
                  <a:pos x="4356" y="2844"/>
                </a:cxn>
                <a:cxn ang="0">
                  <a:pos x="4800" y="2758"/>
                </a:cxn>
                <a:cxn ang="0">
                  <a:pos x="5416" y="3672"/>
                </a:cxn>
                <a:cxn ang="0">
                  <a:pos x="6021" y="3885"/>
                </a:cxn>
                <a:cxn ang="0">
                  <a:pos x="6036" y="3382"/>
                </a:cxn>
                <a:cxn ang="0">
                  <a:pos x="6558" y="3625"/>
                </a:cxn>
                <a:cxn ang="0">
                  <a:pos x="7275" y="3504"/>
                </a:cxn>
                <a:cxn ang="0">
                  <a:pos x="6393" y="2731"/>
                </a:cxn>
                <a:cxn ang="0">
                  <a:pos x="6757" y="2304"/>
                </a:cxn>
                <a:cxn ang="0">
                  <a:pos x="7950" y="1993"/>
                </a:cxn>
                <a:cxn ang="0">
                  <a:pos x="8481" y="1794"/>
                </a:cxn>
                <a:cxn ang="0">
                  <a:pos x="9960" y="2038"/>
                </a:cxn>
                <a:cxn ang="0">
                  <a:pos x="10644" y="1117"/>
                </a:cxn>
                <a:cxn ang="0">
                  <a:pos x="10431" y="118"/>
                </a:cxn>
                <a:cxn ang="0">
                  <a:pos x="9970" y="919"/>
                </a:cxn>
                <a:cxn ang="0">
                  <a:pos x="8421" y="879"/>
                </a:cxn>
                <a:cxn ang="0">
                  <a:pos x="7251" y="523"/>
                </a:cxn>
                <a:cxn ang="0">
                  <a:pos x="6274" y="691"/>
                </a:cxn>
                <a:cxn ang="0">
                  <a:pos x="5346" y="915"/>
                </a:cxn>
                <a:cxn ang="0">
                  <a:pos x="3816" y="1348"/>
                </a:cxn>
                <a:cxn ang="0">
                  <a:pos x="2572" y="1927"/>
                </a:cxn>
                <a:cxn ang="0">
                  <a:pos x="1536" y="2161"/>
                </a:cxn>
                <a:cxn ang="0">
                  <a:pos x="1149" y="3067"/>
                </a:cxn>
                <a:cxn ang="0">
                  <a:pos x="405" y="3967"/>
                </a:cxn>
              </a:cxnLst>
              <a:rect l="0" t="0" r="r" b="b"/>
              <a:pathLst>
                <a:path w="11040" h="11761">
                  <a:moveTo>
                    <a:pt x="0" y="4672"/>
                  </a:moveTo>
                  <a:lnTo>
                    <a:pt x="123" y="4873"/>
                  </a:lnTo>
                  <a:lnTo>
                    <a:pt x="243" y="4914"/>
                  </a:lnTo>
                  <a:lnTo>
                    <a:pt x="169" y="5112"/>
                  </a:lnTo>
                  <a:lnTo>
                    <a:pt x="289" y="5169"/>
                  </a:lnTo>
                  <a:lnTo>
                    <a:pt x="274" y="5310"/>
                  </a:lnTo>
                  <a:lnTo>
                    <a:pt x="433" y="5364"/>
                  </a:lnTo>
                  <a:lnTo>
                    <a:pt x="555" y="5364"/>
                  </a:lnTo>
                  <a:lnTo>
                    <a:pt x="598" y="5496"/>
                  </a:lnTo>
                  <a:lnTo>
                    <a:pt x="976" y="5910"/>
                  </a:lnTo>
                  <a:lnTo>
                    <a:pt x="997" y="6055"/>
                  </a:lnTo>
                  <a:lnTo>
                    <a:pt x="1126" y="6070"/>
                  </a:lnTo>
                  <a:lnTo>
                    <a:pt x="1101" y="5923"/>
                  </a:lnTo>
                  <a:lnTo>
                    <a:pt x="1099" y="5820"/>
                  </a:lnTo>
                  <a:lnTo>
                    <a:pt x="1149" y="5751"/>
                  </a:lnTo>
                  <a:lnTo>
                    <a:pt x="1201" y="5824"/>
                  </a:lnTo>
                  <a:lnTo>
                    <a:pt x="1246" y="5935"/>
                  </a:lnTo>
                  <a:lnTo>
                    <a:pt x="1323" y="5880"/>
                  </a:lnTo>
                  <a:lnTo>
                    <a:pt x="1453" y="5998"/>
                  </a:lnTo>
                  <a:lnTo>
                    <a:pt x="1521" y="6015"/>
                  </a:lnTo>
                  <a:lnTo>
                    <a:pt x="1573" y="5941"/>
                  </a:lnTo>
                  <a:lnTo>
                    <a:pt x="1683" y="5907"/>
                  </a:lnTo>
                  <a:lnTo>
                    <a:pt x="1716" y="6034"/>
                  </a:lnTo>
                  <a:lnTo>
                    <a:pt x="1732" y="6210"/>
                  </a:lnTo>
                  <a:lnTo>
                    <a:pt x="1789" y="6279"/>
                  </a:lnTo>
                  <a:lnTo>
                    <a:pt x="1761" y="6330"/>
                  </a:lnTo>
                  <a:lnTo>
                    <a:pt x="1654" y="6222"/>
                  </a:lnTo>
                  <a:lnTo>
                    <a:pt x="1552" y="6282"/>
                  </a:lnTo>
                  <a:lnTo>
                    <a:pt x="1545" y="6178"/>
                  </a:lnTo>
                  <a:lnTo>
                    <a:pt x="1443" y="6150"/>
                  </a:lnTo>
                  <a:lnTo>
                    <a:pt x="1291" y="6159"/>
                  </a:lnTo>
                  <a:lnTo>
                    <a:pt x="1231" y="6117"/>
                  </a:lnTo>
                  <a:lnTo>
                    <a:pt x="1144" y="6174"/>
                  </a:lnTo>
                  <a:lnTo>
                    <a:pt x="1053" y="6138"/>
                  </a:lnTo>
                  <a:lnTo>
                    <a:pt x="1108" y="6315"/>
                  </a:lnTo>
                  <a:lnTo>
                    <a:pt x="1021" y="6402"/>
                  </a:lnTo>
                  <a:lnTo>
                    <a:pt x="1080" y="6522"/>
                  </a:lnTo>
                  <a:lnTo>
                    <a:pt x="1188" y="6451"/>
                  </a:lnTo>
                  <a:lnTo>
                    <a:pt x="1266" y="6489"/>
                  </a:lnTo>
                  <a:lnTo>
                    <a:pt x="1266" y="6571"/>
                  </a:lnTo>
                  <a:lnTo>
                    <a:pt x="1401" y="6624"/>
                  </a:lnTo>
                  <a:lnTo>
                    <a:pt x="1458" y="6787"/>
                  </a:lnTo>
                  <a:lnTo>
                    <a:pt x="1503" y="7030"/>
                  </a:lnTo>
                  <a:lnTo>
                    <a:pt x="1635" y="7134"/>
                  </a:lnTo>
                  <a:lnTo>
                    <a:pt x="1471" y="7306"/>
                  </a:lnTo>
                  <a:lnTo>
                    <a:pt x="1651" y="7360"/>
                  </a:lnTo>
                  <a:lnTo>
                    <a:pt x="1620" y="7485"/>
                  </a:lnTo>
                  <a:lnTo>
                    <a:pt x="1710" y="7560"/>
                  </a:lnTo>
                  <a:lnTo>
                    <a:pt x="1875" y="7554"/>
                  </a:lnTo>
                  <a:lnTo>
                    <a:pt x="1875" y="7450"/>
                  </a:lnTo>
                  <a:lnTo>
                    <a:pt x="2085" y="7350"/>
                  </a:lnTo>
                  <a:lnTo>
                    <a:pt x="2253" y="7465"/>
                  </a:lnTo>
                  <a:lnTo>
                    <a:pt x="2241" y="7572"/>
                  </a:lnTo>
                  <a:lnTo>
                    <a:pt x="2319" y="7578"/>
                  </a:lnTo>
                  <a:lnTo>
                    <a:pt x="2511" y="7471"/>
                  </a:lnTo>
                  <a:lnTo>
                    <a:pt x="2655" y="7453"/>
                  </a:lnTo>
                  <a:lnTo>
                    <a:pt x="2745" y="7524"/>
                  </a:lnTo>
                  <a:lnTo>
                    <a:pt x="2863" y="7396"/>
                  </a:lnTo>
                  <a:lnTo>
                    <a:pt x="2947" y="7395"/>
                  </a:lnTo>
                  <a:lnTo>
                    <a:pt x="3090" y="7350"/>
                  </a:lnTo>
                  <a:lnTo>
                    <a:pt x="3151" y="7405"/>
                  </a:lnTo>
                  <a:lnTo>
                    <a:pt x="3351" y="7411"/>
                  </a:lnTo>
                  <a:lnTo>
                    <a:pt x="3483" y="7560"/>
                  </a:lnTo>
                  <a:lnTo>
                    <a:pt x="3525" y="7467"/>
                  </a:lnTo>
                  <a:lnTo>
                    <a:pt x="3649" y="7530"/>
                  </a:lnTo>
                  <a:lnTo>
                    <a:pt x="3778" y="7560"/>
                  </a:lnTo>
                  <a:lnTo>
                    <a:pt x="3828" y="7510"/>
                  </a:lnTo>
                  <a:lnTo>
                    <a:pt x="3831" y="7425"/>
                  </a:lnTo>
                  <a:lnTo>
                    <a:pt x="3858" y="7312"/>
                  </a:lnTo>
                  <a:lnTo>
                    <a:pt x="4020" y="7395"/>
                  </a:lnTo>
                  <a:lnTo>
                    <a:pt x="4063" y="7554"/>
                  </a:lnTo>
                  <a:lnTo>
                    <a:pt x="4144" y="7642"/>
                  </a:lnTo>
                  <a:lnTo>
                    <a:pt x="4155" y="7545"/>
                  </a:lnTo>
                  <a:lnTo>
                    <a:pt x="4233" y="7480"/>
                  </a:lnTo>
                  <a:lnTo>
                    <a:pt x="4320" y="7434"/>
                  </a:lnTo>
                  <a:lnTo>
                    <a:pt x="4354" y="7578"/>
                  </a:lnTo>
                  <a:lnTo>
                    <a:pt x="4519" y="7677"/>
                  </a:lnTo>
                  <a:lnTo>
                    <a:pt x="4473" y="7764"/>
                  </a:lnTo>
                  <a:lnTo>
                    <a:pt x="4591" y="7756"/>
                  </a:lnTo>
                  <a:lnTo>
                    <a:pt x="4761" y="7872"/>
                  </a:lnTo>
                  <a:lnTo>
                    <a:pt x="4776" y="7797"/>
                  </a:lnTo>
                  <a:lnTo>
                    <a:pt x="4909" y="7839"/>
                  </a:lnTo>
                  <a:lnTo>
                    <a:pt x="4972" y="7935"/>
                  </a:lnTo>
                  <a:lnTo>
                    <a:pt x="5040" y="7824"/>
                  </a:lnTo>
                  <a:lnTo>
                    <a:pt x="5133" y="7903"/>
                  </a:lnTo>
                  <a:lnTo>
                    <a:pt x="5284" y="7917"/>
                  </a:lnTo>
                  <a:lnTo>
                    <a:pt x="5100" y="8130"/>
                  </a:lnTo>
                  <a:lnTo>
                    <a:pt x="4953" y="8131"/>
                  </a:lnTo>
                  <a:lnTo>
                    <a:pt x="4800" y="8086"/>
                  </a:lnTo>
                  <a:lnTo>
                    <a:pt x="4650" y="8139"/>
                  </a:lnTo>
                  <a:lnTo>
                    <a:pt x="4567" y="8217"/>
                  </a:lnTo>
                  <a:lnTo>
                    <a:pt x="4660" y="8275"/>
                  </a:lnTo>
                  <a:lnTo>
                    <a:pt x="4842" y="8305"/>
                  </a:lnTo>
                  <a:lnTo>
                    <a:pt x="4720" y="8352"/>
                  </a:lnTo>
                  <a:lnTo>
                    <a:pt x="4536" y="8401"/>
                  </a:lnTo>
                  <a:lnTo>
                    <a:pt x="4441" y="8190"/>
                  </a:lnTo>
                  <a:lnTo>
                    <a:pt x="4216" y="8092"/>
                  </a:lnTo>
                  <a:lnTo>
                    <a:pt x="4014" y="7965"/>
                  </a:lnTo>
                  <a:lnTo>
                    <a:pt x="3840" y="7965"/>
                  </a:lnTo>
                  <a:lnTo>
                    <a:pt x="3588" y="7873"/>
                  </a:lnTo>
                  <a:lnTo>
                    <a:pt x="3378" y="7699"/>
                  </a:lnTo>
                  <a:lnTo>
                    <a:pt x="3049" y="7542"/>
                  </a:lnTo>
                  <a:lnTo>
                    <a:pt x="2961" y="7545"/>
                  </a:lnTo>
                  <a:lnTo>
                    <a:pt x="2898" y="7485"/>
                  </a:lnTo>
                  <a:lnTo>
                    <a:pt x="2752" y="7633"/>
                  </a:lnTo>
                  <a:lnTo>
                    <a:pt x="2631" y="7837"/>
                  </a:lnTo>
                  <a:lnTo>
                    <a:pt x="2451" y="7930"/>
                  </a:lnTo>
                  <a:lnTo>
                    <a:pt x="2268" y="7809"/>
                  </a:lnTo>
                  <a:lnTo>
                    <a:pt x="2074" y="7782"/>
                  </a:lnTo>
                  <a:lnTo>
                    <a:pt x="2061" y="8017"/>
                  </a:lnTo>
                  <a:lnTo>
                    <a:pt x="1980" y="8100"/>
                  </a:lnTo>
                  <a:lnTo>
                    <a:pt x="1969" y="8185"/>
                  </a:lnTo>
                  <a:lnTo>
                    <a:pt x="1747" y="8380"/>
                  </a:lnTo>
                  <a:lnTo>
                    <a:pt x="1626" y="8356"/>
                  </a:lnTo>
                  <a:lnTo>
                    <a:pt x="1611" y="8577"/>
                  </a:lnTo>
                  <a:lnTo>
                    <a:pt x="1768" y="8617"/>
                  </a:lnTo>
                  <a:lnTo>
                    <a:pt x="1912" y="8710"/>
                  </a:lnTo>
                  <a:lnTo>
                    <a:pt x="1948" y="8836"/>
                  </a:lnTo>
                  <a:lnTo>
                    <a:pt x="1951" y="9000"/>
                  </a:lnTo>
                  <a:lnTo>
                    <a:pt x="2104" y="9016"/>
                  </a:lnTo>
                  <a:lnTo>
                    <a:pt x="2296" y="9177"/>
                  </a:lnTo>
                  <a:lnTo>
                    <a:pt x="2467" y="9343"/>
                  </a:lnTo>
                  <a:lnTo>
                    <a:pt x="2557" y="9589"/>
                  </a:lnTo>
                  <a:lnTo>
                    <a:pt x="2610" y="9750"/>
                  </a:lnTo>
                  <a:lnTo>
                    <a:pt x="2353" y="10050"/>
                  </a:lnTo>
                  <a:lnTo>
                    <a:pt x="2431" y="10354"/>
                  </a:lnTo>
                  <a:lnTo>
                    <a:pt x="2557" y="10513"/>
                  </a:lnTo>
                  <a:lnTo>
                    <a:pt x="2569" y="10752"/>
                  </a:lnTo>
                  <a:lnTo>
                    <a:pt x="2610" y="10875"/>
                  </a:lnTo>
                  <a:lnTo>
                    <a:pt x="2749" y="10854"/>
                  </a:lnTo>
                  <a:lnTo>
                    <a:pt x="2880" y="11053"/>
                  </a:lnTo>
                  <a:lnTo>
                    <a:pt x="3003" y="10936"/>
                  </a:lnTo>
                  <a:lnTo>
                    <a:pt x="3001" y="10822"/>
                  </a:lnTo>
                  <a:lnTo>
                    <a:pt x="2988" y="10644"/>
                  </a:lnTo>
                  <a:lnTo>
                    <a:pt x="2971" y="10537"/>
                  </a:lnTo>
                  <a:lnTo>
                    <a:pt x="3000" y="10441"/>
                  </a:lnTo>
                  <a:lnTo>
                    <a:pt x="3115" y="10402"/>
                  </a:lnTo>
                  <a:lnTo>
                    <a:pt x="3285" y="10374"/>
                  </a:lnTo>
                  <a:lnTo>
                    <a:pt x="3375" y="10450"/>
                  </a:lnTo>
                  <a:lnTo>
                    <a:pt x="3366" y="10663"/>
                  </a:lnTo>
                  <a:lnTo>
                    <a:pt x="3525" y="10681"/>
                  </a:lnTo>
                  <a:lnTo>
                    <a:pt x="3679" y="11062"/>
                  </a:lnTo>
                  <a:lnTo>
                    <a:pt x="3771" y="11173"/>
                  </a:lnTo>
                  <a:lnTo>
                    <a:pt x="3735" y="11269"/>
                  </a:lnTo>
                  <a:lnTo>
                    <a:pt x="3786" y="11460"/>
                  </a:lnTo>
                  <a:lnTo>
                    <a:pt x="3705" y="11550"/>
                  </a:lnTo>
                  <a:lnTo>
                    <a:pt x="3901" y="11634"/>
                  </a:lnTo>
                  <a:lnTo>
                    <a:pt x="3931" y="11761"/>
                  </a:lnTo>
                  <a:lnTo>
                    <a:pt x="3996" y="11635"/>
                  </a:lnTo>
                  <a:lnTo>
                    <a:pt x="3951" y="11461"/>
                  </a:lnTo>
                  <a:lnTo>
                    <a:pt x="3949" y="11338"/>
                  </a:lnTo>
                  <a:lnTo>
                    <a:pt x="4018" y="11251"/>
                  </a:lnTo>
                  <a:lnTo>
                    <a:pt x="4072" y="11176"/>
                  </a:lnTo>
                  <a:lnTo>
                    <a:pt x="4020" y="11053"/>
                  </a:lnTo>
                  <a:lnTo>
                    <a:pt x="4096" y="10965"/>
                  </a:lnTo>
                  <a:lnTo>
                    <a:pt x="4246" y="10858"/>
                  </a:lnTo>
                  <a:lnTo>
                    <a:pt x="4348" y="10900"/>
                  </a:lnTo>
                  <a:lnTo>
                    <a:pt x="4470" y="10933"/>
                  </a:lnTo>
                  <a:lnTo>
                    <a:pt x="4521" y="11139"/>
                  </a:lnTo>
                  <a:lnTo>
                    <a:pt x="4626" y="11200"/>
                  </a:lnTo>
                  <a:lnTo>
                    <a:pt x="4650" y="11319"/>
                  </a:lnTo>
                  <a:lnTo>
                    <a:pt x="4788" y="11527"/>
                  </a:lnTo>
                  <a:lnTo>
                    <a:pt x="4719" y="11610"/>
                  </a:lnTo>
                  <a:lnTo>
                    <a:pt x="4816" y="11686"/>
                  </a:lnTo>
                  <a:lnTo>
                    <a:pt x="4861" y="11626"/>
                  </a:lnTo>
                  <a:lnTo>
                    <a:pt x="4789" y="11530"/>
                  </a:lnTo>
                  <a:lnTo>
                    <a:pt x="4911" y="11503"/>
                  </a:lnTo>
                  <a:lnTo>
                    <a:pt x="5013" y="11715"/>
                  </a:lnTo>
                  <a:lnTo>
                    <a:pt x="5148" y="11715"/>
                  </a:lnTo>
                  <a:lnTo>
                    <a:pt x="5203" y="11685"/>
                  </a:lnTo>
                  <a:lnTo>
                    <a:pt x="5107" y="11565"/>
                  </a:lnTo>
                  <a:lnTo>
                    <a:pt x="5131" y="11455"/>
                  </a:lnTo>
                  <a:lnTo>
                    <a:pt x="5011" y="11427"/>
                  </a:lnTo>
                  <a:lnTo>
                    <a:pt x="4911" y="11295"/>
                  </a:lnTo>
                  <a:lnTo>
                    <a:pt x="4878" y="11100"/>
                  </a:lnTo>
                  <a:lnTo>
                    <a:pt x="4911" y="11038"/>
                  </a:lnTo>
                  <a:lnTo>
                    <a:pt x="5055" y="11079"/>
                  </a:lnTo>
                  <a:lnTo>
                    <a:pt x="5056" y="10944"/>
                  </a:lnTo>
                  <a:lnTo>
                    <a:pt x="4938" y="10785"/>
                  </a:lnTo>
                  <a:lnTo>
                    <a:pt x="4821" y="10365"/>
                  </a:lnTo>
                  <a:lnTo>
                    <a:pt x="4791" y="10239"/>
                  </a:lnTo>
                  <a:lnTo>
                    <a:pt x="4668" y="10194"/>
                  </a:lnTo>
                  <a:lnTo>
                    <a:pt x="4696" y="10006"/>
                  </a:lnTo>
                  <a:lnTo>
                    <a:pt x="4561" y="9823"/>
                  </a:lnTo>
                  <a:lnTo>
                    <a:pt x="4356" y="9391"/>
                  </a:lnTo>
                  <a:lnTo>
                    <a:pt x="4378" y="9280"/>
                  </a:lnTo>
                  <a:lnTo>
                    <a:pt x="4473" y="9240"/>
                  </a:lnTo>
                  <a:lnTo>
                    <a:pt x="4548" y="9298"/>
                  </a:lnTo>
                  <a:lnTo>
                    <a:pt x="4648" y="9327"/>
                  </a:lnTo>
                  <a:lnTo>
                    <a:pt x="4759" y="9298"/>
                  </a:lnTo>
                  <a:lnTo>
                    <a:pt x="4912" y="9430"/>
                  </a:lnTo>
                  <a:lnTo>
                    <a:pt x="5088" y="9480"/>
                  </a:lnTo>
                  <a:lnTo>
                    <a:pt x="5089" y="9609"/>
                  </a:lnTo>
                  <a:lnTo>
                    <a:pt x="4969" y="9609"/>
                  </a:lnTo>
                  <a:lnTo>
                    <a:pt x="4996" y="9714"/>
                  </a:lnTo>
                  <a:lnTo>
                    <a:pt x="5145" y="9820"/>
                  </a:lnTo>
                  <a:lnTo>
                    <a:pt x="5206" y="9744"/>
                  </a:lnTo>
                  <a:lnTo>
                    <a:pt x="5328" y="9715"/>
                  </a:lnTo>
                  <a:lnTo>
                    <a:pt x="5281" y="9625"/>
                  </a:lnTo>
                  <a:lnTo>
                    <a:pt x="5404" y="9568"/>
                  </a:lnTo>
                  <a:lnTo>
                    <a:pt x="5715" y="9552"/>
                  </a:lnTo>
                  <a:lnTo>
                    <a:pt x="5731" y="9498"/>
                  </a:lnTo>
                  <a:lnTo>
                    <a:pt x="5541" y="9312"/>
                  </a:lnTo>
                  <a:lnTo>
                    <a:pt x="5566" y="9220"/>
                  </a:lnTo>
                  <a:lnTo>
                    <a:pt x="5572" y="9075"/>
                  </a:lnTo>
                  <a:lnTo>
                    <a:pt x="5445" y="9075"/>
                  </a:lnTo>
                  <a:lnTo>
                    <a:pt x="5374" y="9196"/>
                  </a:lnTo>
                  <a:lnTo>
                    <a:pt x="5254" y="9205"/>
                  </a:lnTo>
                  <a:lnTo>
                    <a:pt x="5160" y="9088"/>
                  </a:lnTo>
                  <a:lnTo>
                    <a:pt x="5163" y="8890"/>
                  </a:lnTo>
                  <a:lnTo>
                    <a:pt x="4996" y="8862"/>
                  </a:lnTo>
                  <a:lnTo>
                    <a:pt x="5148" y="8700"/>
                  </a:lnTo>
                  <a:lnTo>
                    <a:pt x="5209" y="8529"/>
                  </a:lnTo>
                  <a:lnTo>
                    <a:pt x="5001" y="8560"/>
                  </a:lnTo>
                  <a:lnTo>
                    <a:pt x="4831" y="8520"/>
                  </a:lnTo>
                  <a:lnTo>
                    <a:pt x="4933" y="8440"/>
                  </a:lnTo>
                  <a:lnTo>
                    <a:pt x="5076" y="8437"/>
                  </a:lnTo>
                  <a:lnTo>
                    <a:pt x="5179" y="8415"/>
                  </a:lnTo>
                  <a:lnTo>
                    <a:pt x="5271" y="8325"/>
                  </a:lnTo>
                  <a:lnTo>
                    <a:pt x="5550" y="8350"/>
                  </a:lnTo>
                  <a:lnTo>
                    <a:pt x="5611" y="8251"/>
                  </a:lnTo>
                  <a:lnTo>
                    <a:pt x="5760" y="8202"/>
                  </a:lnTo>
                  <a:lnTo>
                    <a:pt x="5880" y="8184"/>
                  </a:lnTo>
                  <a:lnTo>
                    <a:pt x="5853" y="8310"/>
                  </a:lnTo>
                  <a:lnTo>
                    <a:pt x="6073" y="8487"/>
                  </a:lnTo>
                  <a:lnTo>
                    <a:pt x="6199" y="8724"/>
                  </a:lnTo>
                  <a:lnTo>
                    <a:pt x="6306" y="8670"/>
                  </a:lnTo>
                  <a:lnTo>
                    <a:pt x="6411" y="8775"/>
                  </a:lnTo>
                  <a:lnTo>
                    <a:pt x="6469" y="8938"/>
                  </a:lnTo>
                  <a:lnTo>
                    <a:pt x="6466" y="9054"/>
                  </a:lnTo>
                  <a:lnTo>
                    <a:pt x="6682" y="9040"/>
                  </a:lnTo>
                  <a:lnTo>
                    <a:pt x="6691" y="8895"/>
                  </a:lnTo>
                  <a:lnTo>
                    <a:pt x="6750" y="8730"/>
                  </a:lnTo>
                  <a:lnTo>
                    <a:pt x="6684" y="8637"/>
                  </a:lnTo>
                  <a:lnTo>
                    <a:pt x="6618" y="8575"/>
                  </a:lnTo>
                  <a:lnTo>
                    <a:pt x="6675" y="8488"/>
                  </a:lnTo>
                  <a:lnTo>
                    <a:pt x="6607" y="8476"/>
                  </a:lnTo>
                  <a:lnTo>
                    <a:pt x="6559" y="8416"/>
                  </a:lnTo>
                  <a:lnTo>
                    <a:pt x="6601" y="8260"/>
                  </a:lnTo>
                  <a:lnTo>
                    <a:pt x="6571" y="8055"/>
                  </a:lnTo>
                  <a:lnTo>
                    <a:pt x="6721" y="7951"/>
                  </a:lnTo>
                  <a:lnTo>
                    <a:pt x="6636" y="7773"/>
                  </a:lnTo>
                  <a:lnTo>
                    <a:pt x="6511" y="7678"/>
                  </a:lnTo>
                  <a:lnTo>
                    <a:pt x="6232" y="7560"/>
                  </a:lnTo>
                  <a:lnTo>
                    <a:pt x="6024" y="7543"/>
                  </a:lnTo>
                  <a:lnTo>
                    <a:pt x="5935" y="7369"/>
                  </a:lnTo>
                  <a:lnTo>
                    <a:pt x="5857" y="7186"/>
                  </a:lnTo>
                  <a:lnTo>
                    <a:pt x="5460" y="6945"/>
                  </a:lnTo>
                  <a:lnTo>
                    <a:pt x="5313" y="6867"/>
                  </a:lnTo>
                  <a:lnTo>
                    <a:pt x="5209" y="6781"/>
                  </a:lnTo>
                  <a:lnTo>
                    <a:pt x="5161" y="6855"/>
                  </a:lnTo>
                  <a:lnTo>
                    <a:pt x="5047" y="6855"/>
                  </a:lnTo>
                  <a:lnTo>
                    <a:pt x="4966" y="6691"/>
                  </a:lnTo>
                  <a:lnTo>
                    <a:pt x="4867" y="6640"/>
                  </a:lnTo>
                  <a:lnTo>
                    <a:pt x="4686" y="6645"/>
                  </a:lnTo>
                  <a:lnTo>
                    <a:pt x="4563" y="6570"/>
                  </a:lnTo>
                  <a:lnTo>
                    <a:pt x="4410" y="6505"/>
                  </a:lnTo>
                  <a:lnTo>
                    <a:pt x="4161" y="6462"/>
                  </a:lnTo>
                  <a:lnTo>
                    <a:pt x="4113" y="6370"/>
                  </a:lnTo>
                  <a:lnTo>
                    <a:pt x="4189" y="6286"/>
                  </a:lnTo>
                  <a:lnTo>
                    <a:pt x="4335" y="6343"/>
                  </a:lnTo>
                  <a:lnTo>
                    <a:pt x="4516" y="6361"/>
                  </a:lnTo>
                  <a:lnTo>
                    <a:pt x="4605" y="6282"/>
                  </a:lnTo>
                  <a:lnTo>
                    <a:pt x="4734" y="6235"/>
                  </a:lnTo>
                  <a:lnTo>
                    <a:pt x="4768" y="6204"/>
                  </a:lnTo>
                  <a:lnTo>
                    <a:pt x="4866" y="6195"/>
                  </a:lnTo>
                  <a:lnTo>
                    <a:pt x="4909" y="6100"/>
                  </a:lnTo>
                  <a:lnTo>
                    <a:pt x="4995" y="6046"/>
                  </a:lnTo>
                  <a:lnTo>
                    <a:pt x="4941" y="5985"/>
                  </a:lnTo>
                  <a:lnTo>
                    <a:pt x="4875" y="6028"/>
                  </a:lnTo>
                  <a:lnTo>
                    <a:pt x="4875" y="5911"/>
                  </a:lnTo>
                  <a:lnTo>
                    <a:pt x="4831" y="5823"/>
                  </a:lnTo>
                  <a:lnTo>
                    <a:pt x="4729" y="5787"/>
                  </a:lnTo>
                  <a:lnTo>
                    <a:pt x="4699" y="5668"/>
                  </a:lnTo>
                  <a:lnTo>
                    <a:pt x="4665" y="5730"/>
                  </a:lnTo>
                  <a:lnTo>
                    <a:pt x="4591" y="5695"/>
                  </a:lnTo>
                  <a:lnTo>
                    <a:pt x="4605" y="5611"/>
                  </a:lnTo>
                  <a:lnTo>
                    <a:pt x="4561" y="5473"/>
                  </a:lnTo>
                  <a:lnTo>
                    <a:pt x="4624" y="5412"/>
                  </a:lnTo>
                  <a:lnTo>
                    <a:pt x="4741" y="5443"/>
                  </a:lnTo>
                  <a:lnTo>
                    <a:pt x="4836" y="5323"/>
                  </a:lnTo>
                  <a:lnTo>
                    <a:pt x="4987" y="5410"/>
                  </a:lnTo>
                  <a:lnTo>
                    <a:pt x="5071" y="5392"/>
                  </a:lnTo>
                  <a:lnTo>
                    <a:pt x="5167" y="5515"/>
                  </a:lnTo>
                  <a:lnTo>
                    <a:pt x="5211" y="5616"/>
                  </a:lnTo>
                  <a:lnTo>
                    <a:pt x="5281" y="5715"/>
                  </a:lnTo>
                  <a:lnTo>
                    <a:pt x="5211" y="5743"/>
                  </a:lnTo>
                  <a:lnTo>
                    <a:pt x="5151" y="5818"/>
                  </a:lnTo>
                  <a:lnTo>
                    <a:pt x="5062" y="5829"/>
                  </a:lnTo>
                  <a:lnTo>
                    <a:pt x="5092" y="5760"/>
                  </a:lnTo>
                  <a:lnTo>
                    <a:pt x="5040" y="5686"/>
                  </a:lnTo>
                  <a:lnTo>
                    <a:pt x="4966" y="5787"/>
                  </a:lnTo>
                  <a:lnTo>
                    <a:pt x="4981" y="5896"/>
                  </a:lnTo>
                  <a:lnTo>
                    <a:pt x="5086" y="5923"/>
                  </a:lnTo>
                  <a:lnTo>
                    <a:pt x="5298" y="5805"/>
                  </a:lnTo>
                  <a:lnTo>
                    <a:pt x="5511" y="5731"/>
                  </a:lnTo>
                  <a:lnTo>
                    <a:pt x="5419" y="5548"/>
                  </a:lnTo>
                  <a:lnTo>
                    <a:pt x="5313" y="5317"/>
                  </a:lnTo>
                  <a:lnTo>
                    <a:pt x="5164" y="5151"/>
                  </a:lnTo>
                  <a:lnTo>
                    <a:pt x="4966" y="4897"/>
                  </a:lnTo>
                  <a:lnTo>
                    <a:pt x="4758" y="4780"/>
                  </a:lnTo>
                  <a:lnTo>
                    <a:pt x="4687" y="4546"/>
                  </a:lnTo>
                  <a:lnTo>
                    <a:pt x="4681" y="4335"/>
                  </a:lnTo>
                  <a:lnTo>
                    <a:pt x="4447" y="4141"/>
                  </a:lnTo>
                  <a:lnTo>
                    <a:pt x="4399" y="3984"/>
                  </a:lnTo>
                  <a:lnTo>
                    <a:pt x="4221" y="3840"/>
                  </a:lnTo>
                  <a:lnTo>
                    <a:pt x="4174" y="3657"/>
                  </a:lnTo>
                  <a:lnTo>
                    <a:pt x="4147" y="3475"/>
                  </a:lnTo>
                  <a:lnTo>
                    <a:pt x="4263" y="3213"/>
                  </a:lnTo>
                  <a:lnTo>
                    <a:pt x="4413" y="3084"/>
                  </a:lnTo>
                  <a:lnTo>
                    <a:pt x="4356" y="3009"/>
                  </a:lnTo>
                  <a:lnTo>
                    <a:pt x="4266" y="2994"/>
                  </a:lnTo>
                  <a:lnTo>
                    <a:pt x="4233" y="2865"/>
                  </a:lnTo>
                  <a:lnTo>
                    <a:pt x="4251" y="2821"/>
                  </a:lnTo>
                  <a:lnTo>
                    <a:pt x="4356" y="2844"/>
                  </a:lnTo>
                  <a:lnTo>
                    <a:pt x="4320" y="2760"/>
                  </a:lnTo>
                  <a:lnTo>
                    <a:pt x="4386" y="2667"/>
                  </a:lnTo>
                  <a:lnTo>
                    <a:pt x="4455" y="2770"/>
                  </a:lnTo>
                  <a:lnTo>
                    <a:pt x="4504" y="2638"/>
                  </a:lnTo>
                  <a:lnTo>
                    <a:pt x="4597" y="2604"/>
                  </a:lnTo>
                  <a:lnTo>
                    <a:pt x="4729" y="2515"/>
                  </a:lnTo>
                  <a:lnTo>
                    <a:pt x="4852" y="2559"/>
                  </a:lnTo>
                  <a:lnTo>
                    <a:pt x="4894" y="2650"/>
                  </a:lnTo>
                  <a:lnTo>
                    <a:pt x="4800" y="2758"/>
                  </a:lnTo>
                  <a:lnTo>
                    <a:pt x="4641" y="2773"/>
                  </a:lnTo>
                  <a:lnTo>
                    <a:pt x="4701" y="2910"/>
                  </a:lnTo>
                  <a:lnTo>
                    <a:pt x="4771" y="3043"/>
                  </a:lnTo>
                  <a:lnTo>
                    <a:pt x="4890" y="3061"/>
                  </a:lnTo>
                  <a:lnTo>
                    <a:pt x="4981" y="3126"/>
                  </a:lnTo>
                  <a:lnTo>
                    <a:pt x="5092" y="3240"/>
                  </a:lnTo>
                  <a:lnTo>
                    <a:pt x="5211" y="3280"/>
                  </a:lnTo>
                  <a:lnTo>
                    <a:pt x="5476" y="3408"/>
                  </a:lnTo>
                  <a:lnTo>
                    <a:pt x="5416" y="3672"/>
                  </a:lnTo>
                  <a:lnTo>
                    <a:pt x="5541" y="3847"/>
                  </a:lnTo>
                  <a:lnTo>
                    <a:pt x="5538" y="3999"/>
                  </a:lnTo>
                  <a:lnTo>
                    <a:pt x="5695" y="3954"/>
                  </a:lnTo>
                  <a:lnTo>
                    <a:pt x="5839" y="4020"/>
                  </a:lnTo>
                  <a:lnTo>
                    <a:pt x="5928" y="4090"/>
                  </a:lnTo>
                  <a:lnTo>
                    <a:pt x="6153" y="4090"/>
                  </a:lnTo>
                  <a:lnTo>
                    <a:pt x="6141" y="4015"/>
                  </a:lnTo>
                  <a:lnTo>
                    <a:pt x="6073" y="3997"/>
                  </a:lnTo>
                  <a:lnTo>
                    <a:pt x="6021" y="3885"/>
                  </a:lnTo>
                  <a:lnTo>
                    <a:pt x="5763" y="3834"/>
                  </a:lnTo>
                  <a:lnTo>
                    <a:pt x="5647" y="3699"/>
                  </a:lnTo>
                  <a:lnTo>
                    <a:pt x="5542" y="3558"/>
                  </a:lnTo>
                  <a:lnTo>
                    <a:pt x="5481" y="3402"/>
                  </a:lnTo>
                  <a:lnTo>
                    <a:pt x="5514" y="3322"/>
                  </a:lnTo>
                  <a:lnTo>
                    <a:pt x="5596" y="3240"/>
                  </a:lnTo>
                  <a:lnTo>
                    <a:pt x="5806" y="3343"/>
                  </a:lnTo>
                  <a:lnTo>
                    <a:pt x="5926" y="3354"/>
                  </a:lnTo>
                  <a:lnTo>
                    <a:pt x="6036" y="3382"/>
                  </a:lnTo>
                  <a:lnTo>
                    <a:pt x="6157" y="3595"/>
                  </a:lnTo>
                  <a:lnTo>
                    <a:pt x="6240" y="3637"/>
                  </a:lnTo>
                  <a:lnTo>
                    <a:pt x="6232" y="3805"/>
                  </a:lnTo>
                  <a:lnTo>
                    <a:pt x="6399" y="3895"/>
                  </a:lnTo>
                  <a:lnTo>
                    <a:pt x="6483" y="4029"/>
                  </a:lnTo>
                  <a:lnTo>
                    <a:pt x="6607" y="3952"/>
                  </a:lnTo>
                  <a:lnTo>
                    <a:pt x="6651" y="3880"/>
                  </a:lnTo>
                  <a:lnTo>
                    <a:pt x="6571" y="3789"/>
                  </a:lnTo>
                  <a:lnTo>
                    <a:pt x="6558" y="3625"/>
                  </a:lnTo>
                  <a:lnTo>
                    <a:pt x="6442" y="3505"/>
                  </a:lnTo>
                  <a:lnTo>
                    <a:pt x="6240" y="3444"/>
                  </a:lnTo>
                  <a:lnTo>
                    <a:pt x="6096" y="3265"/>
                  </a:lnTo>
                  <a:lnTo>
                    <a:pt x="6094" y="3135"/>
                  </a:lnTo>
                  <a:lnTo>
                    <a:pt x="6171" y="3039"/>
                  </a:lnTo>
                  <a:lnTo>
                    <a:pt x="6850" y="3268"/>
                  </a:lnTo>
                  <a:lnTo>
                    <a:pt x="6951" y="3477"/>
                  </a:lnTo>
                  <a:lnTo>
                    <a:pt x="7185" y="3643"/>
                  </a:lnTo>
                  <a:lnTo>
                    <a:pt x="7275" y="3504"/>
                  </a:lnTo>
                  <a:lnTo>
                    <a:pt x="7113" y="3361"/>
                  </a:lnTo>
                  <a:lnTo>
                    <a:pt x="7008" y="3196"/>
                  </a:lnTo>
                  <a:lnTo>
                    <a:pt x="6727" y="3030"/>
                  </a:lnTo>
                  <a:lnTo>
                    <a:pt x="6637" y="2955"/>
                  </a:lnTo>
                  <a:lnTo>
                    <a:pt x="6532" y="3013"/>
                  </a:lnTo>
                  <a:lnTo>
                    <a:pt x="6394" y="2965"/>
                  </a:lnTo>
                  <a:lnTo>
                    <a:pt x="6316" y="2874"/>
                  </a:lnTo>
                  <a:lnTo>
                    <a:pt x="6285" y="2758"/>
                  </a:lnTo>
                  <a:lnTo>
                    <a:pt x="6393" y="2731"/>
                  </a:lnTo>
                  <a:lnTo>
                    <a:pt x="6471" y="2680"/>
                  </a:lnTo>
                  <a:lnTo>
                    <a:pt x="6354" y="2641"/>
                  </a:lnTo>
                  <a:lnTo>
                    <a:pt x="6181" y="2499"/>
                  </a:lnTo>
                  <a:lnTo>
                    <a:pt x="6060" y="2443"/>
                  </a:lnTo>
                  <a:lnTo>
                    <a:pt x="6019" y="2338"/>
                  </a:lnTo>
                  <a:lnTo>
                    <a:pt x="6100" y="2274"/>
                  </a:lnTo>
                  <a:lnTo>
                    <a:pt x="6397" y="2134"/>
                  </a:lnTo>
                  <a:lnTo>
                    <a:pt x="6573" y="2317"/>
                  </a:lnTo>
                  <a:lnTo>
                    <a:pt x="6757" y="2304"/>
                  </a:lnTo>
                  <a:lnTo>
                    <a:pt x="6997" y="2169"/>
                  </a:lnTo>
                  <a:lnTo>
                    <a:pt x="7134" y="1945"/>
                  </a:lnTo>
                  <a:lnTo>
                    <a:pt x="7233" y="1812"/>
                  </a:lnTo>
                  <a:lnTo>
                    <a:pt x="7432" y="1785"/>
                  </a:lnTo>
                  <a:lnTo>
                    <a:pt x="7533" y="1825"/>
                  </a:lnTo>
                  <a:lnTo>
                    <a:pt x="7608" y="1935"/>
                  </a:lnTo>
                  <a:lnTo>
                    <a:pt x="7761" y="1965"/>
                  </a:lnTo>
                  <a:lnTo>
                    <a:pt x="7824" y="2019"/>
                  </a:lnTo>
                  <a:lnTo>
                    <a:pt x="7950" y="1993"/>
                  </a:lnTo>
                  <a:lnTo>
                    <a:pt x="8074" y="1872"/>
                  </a:lnTo>
                  <a:lnTo>
                    <a:pt x="8236" y="1816"/>
                  </a:lnTo>
                  <a:lnTo>
                    <a:pt x="8311" y="1690"/>
                  </a:lnTo>
                  <a:lnTo>
                    <a:pt x="8451" y="1615"/>
                  </a:lnTo>
                  <a:lnTo>
                    <a:pt x="8359" y="1498"/>
                  </a:lnTo>
                  <a:lnTo>
                    <a:pt x="8418" y="1456"/>
                  </a:lnTo>
                  <a:lnTo>
                    <a:pt x="8527" y="1558"/>
                  </a:lnTo>
                  <a:lnTo>
                    <a:pt x="8520" y="1644"/>
                  </a:lnTo>
                  <a:lnTo>
                    <a:pt x="8481" y="1794"/>
                  </a:lnTo>
                  <a:lnTo>
                    <a:pt x="8704" y="1845"/>
                  </a:lnTo>
                  <a:lnTo>
                    <a:pt x="8805" y="1800"/>
                  </a:lnTo>
                  <a:lnTo>
                    <a:pt x="8898" y="1869"/>
                  </a:lnTo>
                  <a:lnTo>
                    <a:pt x="9066" y="1885"/>
                  </a:lnTo>
                  <a:lnTo>
                    <a:pt x="9198" y="1935"/>
                  </a:lnTo>
                  <a:lnTo>
                    <a:pt x="9346" y="1944"/>
                  </a:lnTo>
                  <a:lnTo>
                    <a:pt x="9499" y="2038"/>
                  </a:lnTo>
                  <a:lnTo>
                    <a:pt x="9666" y="1975"/>
                  </a:lnTo>
                  <a:lnTo>
                    <a:pt x="9960" y="2038"/>
                  </a:lnTo>
                  <a:lnTo>
                    <a:pt x="10024" y="2133"/>
                  </a:lnTo>
                  <a:lnTo>
                    <a:pt x="9978" y="2145"/>
                  </a:lnTo>
                  <a:lnTo>
                    <a:pt x="10066" y="2295"/>
                  </a:lnTo>
                  <a:lnTo>
                    <a:pt x="10381" y="1950"/>
                  </a:lnTo>
                  <a:lnTo>
                    <a:pt x="10470" y="1749"/>
                  </a:lnTo>
                  <a:lnTo>
                    <a:pt x="10611" y="1620"/>
                  </a:lnTo>
                  <a:lnTo>
                    <a:pt x="10509" y="1527"/>
                  </a:lnTo>
                  <a:lnTo>
                    <a:pt x="10477" y="1089"/>
                  </a:lnTo>
                  <a:lnTo>
                    <a:pt x="10644" y="1117"/>
                  </a:lnTo>
                  <a:lnTo>
                    <a:pt x="10803" y="879"/>
                  </a:lnTo>
                  <a:lnTo>
                    <a:pt x="10936" y="999"/>
                  </a:lnTo>
                  <a:lnTo>
                    <a:pt x="11040" y="895"/>
                  </a:lnTo>
                  <a:lnTo>
                    <a:pt x="10971" y="592"/>
                  </a:lnTo>
                  <a:lnTo>
                    <a:pt x="10957" y="340"/>
                  </a:lnTo>
                  <a:lnTo>
                    <a:pt x="10807" y="280"/>
                  </a:lnTo>
                  <a:lnTo>
                    <a:pt x="10728" y="130"/>
                  </a:lnTo>
                  <a:lnTo>
                    <a:pt x="10546" y="75"/>
                  </a:lnTo>
                  <a:lnTo>
                    <a:pt x="10431" y="118"/>
                  </a:lnTo>
                  <a:lnTo>
                    <a:pt x="10312" y="13"/>
                  </a:lnTo>
                  <a:lnTo>
                    <a:pt x="10155" y="0"/>
                  </a:lnTo>
                  <a:lnTo>
                    <a:pt x="10051" y="100"/>
                  </a:lnTo>
                  <a:lnTo>
                    <a:pt x="10035" y="195"/>
                  </a:lnTo>
                  <a:lnTo>
                    <a:pt x="10171" y="310"/>
                  </a:lnTo>
                  <a:lnTo>
                    <a:pt x="10188" y="445"/>
                  </a:lnTo>
                  <a:lnTo>
                    <a:pt x="10221" y="600"/>
                  </a:lnTo>
                  <a:lnTo>
                    <a:pt x="10183" y="867"/>
                  </a:lnTo>
                  <a:lnTo>
                    <a:pt x="9970" y="919"/>
                  </a:lnTo>
                  <a:lnTo>
                    <a:pt x="9786" y="1005"/>
                  </a:lnTo>
                  <a:lnTo>
                    <a:pt x="9681" y="910"/>
                  </a:lnTo>
                  <a:lnTo>
                    <a:pt x="9406" y="984"/>
                  </a:lnTo>
                  <a:lnTo>
                    <a:pt x="9202" y="931"/>
                  </a:lnTo>
                  <a:lnTo>
                    <a:pt x="9082" y="1035"/>
                  </a:lnTo>
                  <a:lnTo>
                    <a:pt x="8772" y="1123"/>
                  </a:lnTo>
                  <a:lnTo>
                    <a:pt x="8631" y="1120"/>
                  </a:lnTo>
                  <a:lnTo>
                    <a:pt x="8599" y="1014"/>
                  </a:lnTo>
                  <a:lnTo>
                    <a:pt x="8421" y="879"/>
                  </a:lnTo>
                  <a:lnTo>
                    <a:pt x="8161" y="805"/>
                  </a:lnTo>
                  <a:lnTo>
                    <a:pt x="7999" y="795"/>
                  </a:lnTo>
                  <a:lnTo>
                    <a:pt x="7863" y="850"/>
                  </a:lnTo>
                  <a:lnTo>
                    <a:pt x="7807" y="744"/>
                  </a:lnTo>
                  <a:lnTo>
                    <a:pt x="7638" y="723"/>
                  </a:lnTo>
                  <a:lnTo>
                    <a:pt x="7515" y="436"/>
                  </a:lnTo>
                  <a:lnTo>
                    <a:pt x="7386" y="430"/>
                  </a:lnTo>
                  <a:lnTo>
                    <a:pt x="7381" y="534"/>
                  </a:lnTo>
                  <a:lnTo>
                    <a:pt x="7251" y="523"/>
                  </a:lnTo>
                  <a:lnTo>
                    <a:pt x="7128" y="549"/>
                  </a:lnTo>
                  <a:lnTo>
                    <a:pt x="7141" y="447"/>
                  </a:lnTo>
                  <a:lnTo>
                    <a:pt x="7023" y="405"/>
                  </a:lnTo>
                  <a:lnTo>
                    <a:pt x="6900" y="508"/>
                  </a:lnTo>
                  <a:lnTo>
                    <a:pt x="6721" y="477"/>
                  </a:lnTo>
                  <a:lnTo>
                    <a:pt x="6708" y="622"/>
                  </a:lnTo>
                  <a:lnTo>
                    <a:pt x="6576" y="697"/>
                  </a:lnTo>
                  <a:lnTo>
                    <a:pt x="6457" y="625"/>
                  </a:lnTo>
                  <a:lnTo>
                    <a:pt x="6274" y="691"/>
                  </a:lnTo>
                  <a:lnTo>
                    <a:pt x="6186" y="787"/>
                  </a:lnTo>
                  <a:lnTo>
                    <a:pt x="6076" y="751"/>
                  </a:lnTo>
                  <a:lnTo>
                    <a:pt x="5961" y="852"/>
                  </a:lnTo>
                  <a:lnTo>
                    <a:pt x="5821" y="772"/>
                  </a:lnTo>
                  <a:lnTo>
                    <a:pt x="5670" y="805"/>
                  </a:lnTo>
                  <a:lnTo>
                    <a:pt x="5497" y="865"/>
                  </a:lnTo>
                  <a:lnTo>
                    <a:pt x="5464" y="772"/>
                  </a:lnTo>
                  <a:lnTo>
                    <a:pt x="5361" y="810"/>
                  </a:lnTo>
                  <a:lnTo>
                    <a:pt x="5346" y="915"/>
                  </a:lnTo>
                  <a:lnTo>
                    <a:pt x="5214" y="988"/>
                  </a:lnTo>
                  <a:lnTo>
                    <a:pt x="4881" y="922"/>
                  </a:lnTo>
                  <a:lnTo>
                    <a:pt x="4593" y="883"/>
                  </a:lnTo>
                  <a:lnTo>
                    <a:pt x="4534" y="988"/>
                  </a:lnTo>
                  <a:lnTo>
                    <a:pt x="4524" y="1299"/>
                  </a:lnTo>
                  <a:lnTo>
                    <a:pt x="4342" y="1216"/>
                  </a:lnTo>
                  <a:lnTo>
                    <a:pt x="4236" y="1386"/>
                  </a:lnTo>
                  <a:lnTo>
                    <a:pt x="4027" y="1410"/>
                  </a:lnTo>
                  <a:lnTo>
                    <a:pt x="3816" y="1348"/>
                  </a:lnTo>
                  <a:lnTo>
                    <a:pt x="3667" y="1228"/>
                  </a:lnTo>
                  <a:lnTo>
                    <a:pt x="3495" y="1330"/>
                  </a:lnTo>
                  <a:lnTo>
                    <a:pt x="3381" y="1305"/>
                  </a:lnTo>
                  <a:lnTo>
                    <a:pt x="3180" y="1402"/>
                  </a:lnTo>
                  <a:lnTo>
                    <a:pt x="3081" y="1543"/>
                  </a:lnTo>
                  <a:lnTo>
                    <a:pt x="2962" y="1651"/>
                  </a:lnTo>
                  <a:lnTo>
                    <a:pt x="2917" y="1798"/>
                  </a:lnTo>
                  <a:lnTo>
                    <a:pt x="2734" y="1795"/>
                  </a:lnTo>
                  <a:lnTo>
                    <a:pt x="2572" y="1927"/>
                  </a:lnTo>
                  <a:lnTo>
                    <a:pt x="2458" y="1813"/>
                  </a:lnTo>
                  <a:lnTo>
                    <a:pt x="2253" y="1815"/>
                  </a:lnTo>
                  <a:lnTo>
                    <a:pt x="2146" y="1912"/>
                  </a:lnTo>
                  <a:lnTo>
                    <a:pt x="1939" y="1869"/>
                  </a:lnTo>
                  <a:lnTo>
                    <a:pt x="1806" y="1917"/>
                  </a:lnTo>
                  <a:lnTo>
                    <a:pt x="1635" y="1911"/>
                  </a:lnTo>
                  <a:lnTo>
                    <a:pt x="1458" y="1944"/>
                  </a:lnTo>
                  <a:lnTo>
                    <a:pt x="1461" y="2142"/>
                  </a:lnTo>
                  <a:lnTo>
                    <a:pt x="1536" y="2161"/>
                  </a:lnTo>
                  <a:lnTo>
                    <a:pt x="1656" y="2290"/>
                  </a:lnTo>
                  <a:lnTo>
                    <a:pt x="1656" y="2425"/>
                  </a:lnTo>
                  <a:lnTo>
                    <a:pt x="1621" y="2590"/>
                  </a:lnTo>
                  <a:lnTo>
                    <a:pt x="1504" y="2662"/>
                  </a:lnTo>
                  <a:lnTo>
                    <a:pt x="1521" y="2758"/>
                  </a:lnTo>
                  <a:lnTo>
                    <a:pt x="1422" y="2785"/>
                  </a:lnTo>
                  <a:lnTo>
                    <a:pt x="1318" y="2770"/>
                  </a:lnTo>
                  <a:lnTo>
                    <a:pt x="1216" y="2833"/>
                  </a:lnTo>
                  <a:lnTo>
                    <a:pt x="1149" y="3067"/>
                  </a:lnTo>
                  <a:lnTo>
                    <a:pt x="1048" y="3217"/>
                  </a:lnTo>
                  <a:lnTo>
                    <a:pt x="991" y="3406"/>
                  </a:lnTo>
                  <a:lnTo>
                    <a:pt x="1020" y="3547"/>
                  </a:lnTo>
                  <a:lnTo>
                    <a:pt x="892" y="3640"/>
                  </a:lnTo>
                  <a:lnTo>
                    <a:pt x="586" y="3658"/>
                  </a:lnTo>
                  <a:lnTo>
                    <a:pt x="496" y="3778"/>
                  </a:lnTo>
                  <a:lnTo>
                    <a:pt x="396" y="3781"/>
                  </a:lnTo>
                  <a:lnTo>
                    <a:pt x="366" y="3835"/>
                  </a:lnTo>
                  <a:lnTo>
                    <a:pt x="405" y="3967"/>
                  </a:lnTo>
                  <a:lnTo>
                    <a:pt x="495" y="4078"/>
                  </a:lnTo>
                  <a:lnTo>
                    <a:pt x="553" y="4222"/>
                  </a:lnTo>
                  <a:lnTo>
                    <a:pt x="484" y="4255"/>
                  </a:lnTo>
                  <a:lnTo>
                    <a:pt x="423" y="4198"/>
                  </a:lnTo>
                  <a:lnTo>
                    <a:pt x="346" y="4198"/>
                  </a:lnTo>
                  <a:lnTo>
                    <a:pt x="379" y="4380"/>
                  </a:lnTo>
                  <a:lnTo>
                    <a:pt x="0" y="467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134" y="1746"/>
              <a:ext cx="150" cy="214"/>
            </a:xfrm>
            <a:custGeom>
              <a:avLst/>
              <a:gdLst/>
              <a:ahLst/>
              <a:cxnLst>
                <a:cxn ang="0">
                  <a:pos x="144" y="214"/>
                </a:cxn>
                <a:cxn ang="0">
                  <a:pos x="117" y="187"/>
                </a:cxn>
                <a:cxn ang="0">
                  <a:pos x="98" y="177"/>
                </a:cxn>
                <a:cxn ang="0">
                  <a:pos x="80" y="166"/>
                </a:cxn>
                <a:cxn ang="0">
                  <a:pos x="63" y="147"/>
                </a:cxn>
                <a:cxn ang="0">
                  <a:pos x="57" y="105"/>
                </a:cxn>
                <a:cxn ang="0">
                  <a:pos x="35" y="99"/>
                </a:cxn>
                <a:cxn ang="0">
                  <a:pos x="21" y="73"/>
                </a:cxn>
                <a:cxn ang="0">
                  <a:pos x="15" y="51"/>
                </a:cxn>
                <a:cxn ang="0">
                  <a:pos x="0" y="45"/>
                </a:cxn>
                <a:cxn ang="0">
                  <a:pos x="0" y="7"/>
                </a:cxn>
                <a:cxn ang="0">
                  <a:pos x="44" y="9"/>
                </a:cxn>
                <a:cxn ang="0">
                  <a:pos x="71" y="0"/>
                </a:cxn>
                <a:cxn ang="0">
                  <a:pos x="95" y="15"/>
                </a:cxn>
                <a:cxn ang="0">
                  <a:pos x="102" y="45"/>
                </a:cxn>
                <a:cxn ang="0">
                  <a:pos x="66" y="57"/>
                </a:cxn>
                <a:cxn ang="0">
                  <a:pos x="68" y="93"/>
                </a:cxn>
                <a:cxn ang="0">
                  <a:pos x="92" y="145"/>
                </a:cxn>
                <a:cxn ang="0">
                  <a:pos x="108" y="159"/>
                </a:cxn>
                <a:cxn ang="0">
                  <a:pos x="125" y="169"/>
                </a:cxn>
                <a:cxn ang="0">
                  <a:pos x="137" y="163"/>
                </a:cxn>
                <a:cxn ang="0">
                  <a:pos x="150" y="183"/>
                </a:cxn>
                <a:cxn ang="0">
                  <a:pos x="144" y="214"/>
                </a:cxn>
              </a:cxnLst>
              <a:rect l="0" t="0" r="r" b="b"/>
              <a:pathLst>
                <a:path w="150" h="214">
                  <a:moveTo>
                    <a:pt x="144" y="214"/>
                  </a:moveTo>
                  <a:lnTo>
                    <a:pt x="117" y="187"/>
                  </a:lnTo>
                  <a:lnTo>
                    <a:pt x="98" y="177"/>
                  </a:lnTo>
                  <a:lnTo>
                    <a:pt x="80" y="166"/>
                  </a:lnTo>
                  <a:lnTo>
                    <a:pt x="63" y="147"/>
                  </a:lnTo>
                  <a:lnTo>
                    <a:pt x="57" y="105"/>
                  </a:lnTo>
                  <a:lnTo>
                    <a:pt x="35" y="99"/>
                  </a:lnTo>
                  <a:lnTo>
                    <a:pt x="21" y="73"/>
                  </a:lnTo>
                  <a:lnTo>
                    <a:pt x="15" y="51"/>
                  </a:lnTo>
                  <a:lnTo>
                    <a:pt x="0" y="45"/>
                  </a:lnTo>
                  <a:lnTo>
                    <a:pt x="0" y="7"/>
                  </a:lnTo>
                  <a:lnTo>
                    <a:pt x="44" y="9"/>
                  </a:lnTo>
                  <a:lnTo>
                    <a:pt x="71" y="0"/>
                  </a:lnTo>
                  <a:lnTo>
                    <a:pt x="95" y="15"/>
                  </a:lnTo>
                  <a:lnTo>
                    <a:pt x="102" y="45"/>
                  </a:lnTo>
                  <a:lnTo>
                    <a:pt x="66" y="57"/>
                  </a:lnTo>
                  <a:lnTo>
                    <a:pt x="68" y="93"/>
                  </a:lnTo>
                  <a:lnTo>
                    <a:pt x="92" y="145"/>
                  </a:lnTo>
                  <a:lnTo>
                    <a:pt x="108" y="159"/>
                  </a:lnTo>
                  <a:lnTo>
                    <a:pt x="125" y="169"/>
                  </a:lnTo>
                  <a:lnTo>
                    <a:pt x="137" y="163"/>
                  </a:lnTo>
                  <a:lnTo>
                    <a:pt x="150" y="183"/>
                  </a:lnTo>
                  <a:lnTo>
                    <a:pt x="144" y="21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1338" y="2338"/>
              <a:ext cx="164" cy="191"/>
            </a:xfrm>
            <a:custGeom>
              <a:avLst/>
              <a:gdLst/>
              <a:ahLst/>
              <a:cxnLst>
                <a:cxn ang="0">
                  <a:pos x="138" y="189"/>
                </a:cxn>
                <a:cxn ang="0">
                  <a:pos x="159" y="191"/>
                </a:cxn>
                <a:cxn ang="0">
                  <a:pos x="164" y="162"/>
                </a:cxn>
                <a:cxn ang="0">
                  <a:pos x="135" y="117"/>
                </a:cxn>
                <a:cxn ang="0">
                  <a:pos x="136" y="91"/>
                </a:cxn>
                <a:cxn ang="0">
                  <a:pos x="128" y="95"/>
                </a:cxn>
                <a:cxn ang="0">
                  <a:pos x="108" y="105"/>
                </a:cxn>
                <a:cxn ang="0">
                  <a:pos x="98" y="78"/>
                </a:cxn>
                <a:cxn ang="0">
                  <a:pos x="102" y="33"/>
                </a:cxn>
                <a:cxn ang="0">
                  <a:pos x="92" y="18"/>
                </a:cxn>
                <a:cxn ang="0">
                  <a:pos x="91" y="0"/>
                </a:cxn>
                <a:cxn ang="0">
                  <a:pos x="80" y="6"/>
                </a:cxn>
                <a:cxn ang="0">
                  <a:pos x="71" y="21"/>
                </a:cxn>
                <a:cxn ang="0">
                  <a:pos x="78" y="39"/>
                </a:cxn>
                <a:cxn ang="0">
                  <a:pos x="53" y="75"/>
                </a:cxn>
                <a:cxn ang="0">
                  <a:pos x="44" y="36"/>
                </a:cxn>
                <a:cxn ang="0">
                  <a:pos x="14" y="44"/>
                </a:cxn>
                <a:cxn ang="0">
                  <a:pos x="17" y="81"/>
                </a:cxn>
                <a:cxn ang="0">
                  <a:pos x="11" y="99"/>
                </a:cxn>
                <a:cxn ang="0">
                  <a:pos x="11" y="116"/>
                </a:cxn>
                <a:cxn ang="0">
                  <a:pos x="0" y="136"/>
                </a:cxn>
                <a:cxn ang="0">
                  <a:pos x="21" y="152"/>
                </a:cxn>
                <a:cxn ang="0">
                  <a:pos x="45" y="136"/>
                </a:cxn>
                <a:cxn ang="0">
                  <a:pos x="39" y="113"/>
                </a:cxn>
                <a:cxn ang="0">
                  <a:pos x="33" y="95"/>
                </a:cxn>
                <a:cxn ang="0">
                  <a:pos x="51" y="101"/>
                </a:cxn>
                <a:cxn ang="0">
                  <a:pos x="60" y="165"/>
                </a:cxn>
                <a:cxn ang="0">
                  <a:pos x="80" y="173"/>
                </a:cxn>
                <a:cxn ang="0">
                  <a:pos x="93" y="164"/>
                </a:cxn>
                <a:cxn ang="0">
                  <a:pos x="116" y="167"/>
                </a:cxn>
                <a:cxn ang="0">
                  <a:pos x="138" y="189"/>
                </a:cxn>
              </a:cxnLst>
              <a:rect l="0" t="0" r="r" b="b"/>
              <a:pathLst>
                <a:path w="164" h="191">
                  <a:moveTo>
                    <a:pt x="138" y="189"/>
                  </a:moveTo>
                  <a:lnTo>
                    <a:pt x="159" y="191"/>
                  </a:lnTo>
                  <a:lnTo>
                    <a:pt x="164" y="162"/>
                  </a:lnTo>
                  <a:lnTo>
                    <a:pt x="135" y="117"/>
                  </a:lnTo>
                  <a:lnTo>
                    <a:pt x="136" y="91"/>
                  </a:lnTo>
                  <a:lnTo>
                    <a:pt x="128" y="95"/>
                  </a:lnTo>
                  <a:lnTo>
                    <a:pt x="108" y="105"/>
                  </a:lnTo>
                  <a:lnTo>
                    <a:pt x="98" y="78"/>
                  </a:lnTo>
                  <a:lnTo>
                    <a:pt x="102" y="33"/>
                  </a:lnTo>
                  <a:lnTo>
                    <a:pt x="92" y="18"/>
                  </a:lnTo>
                  <a:lnTo>
                    <a:pt x="91" y="0"/>
                  </a:lnTo>
                  <a:lnTo>
                    <a:pt x="80" y="6"/>
                  </a:lnTo>
                  <a:lnTo>
                    <a:pt x="71" y="21"/>
                  </a:lnTo>
                  <a:lnTo>
                    <a:pt x="78" y="39"/>
                  </a:lnTo>
                  <a:lnTo>
                    <a:pt x="53" y="75"/>
                  </a:lnTo>
                  <a:lnTo>
                    <a:pt x="44" y="36"/>
                  </a:lnTo>
                  <a:lnTo>
                    <a:pt x="14" y="44"/>
                  </a:lnTo>
                  <a:lnTo>
                    <a:pt x="17" y="81"/>
                  </a:lnTo>
                  <a:lnTo>
                    <a:pt x="11" y="99"/>
                  </a:lnTo>
                  <a:lnTo>
                    <a:pt x="11" y="116"/>
                  </a:lnTo>
                  <a:lnTo>
                    <a:pt x="0" y="136"/>
                  </a:lnTo>
                  <a:lnTo>
                    <a:pt x="21" y="152"/>
                  </a:lnTo>
                  <a:lnTo>
                    <a:pt x="45" y="136"/>
                  </a:lnTo>
                  <a:lnTo>
                    <a:pt x="39" y="113"/>
                  </a:lnTo>
                  <a:lnTo>
                    <a:pt x="33" y="95"/>
                  </a:lnTo>
                  <a:cubicBezTo>
                    <a:pt x="35" y="96"/>
                    <a:pt x="47" y="89"/>
                    <a:pt x="51" y="101"/>
                  </a:cubicBezTo>
                  <a:cubicBezTo>
                    <a:pt x="55" y="113"/>
                    <a:pt x="55" y="153"/>
                    <a:pt x="60" y="165"/>
                  </a:cubicBezTo>
                  <a:lnTo>
                    <a:pt x="80" y="173"/>
                  </a:lnTo>
                  <a:lnTo>
                    <a:pt x="93" y="164"/>
                  </a:lnTo>
                  <a:lnTo>
                    <a:pt x="116" y="167"/>
                  </a:lnTo>
                  <a:lnTo>
                    <a:pt x="138" y="18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1424" y="2179"/>
              <a:ext cx="63" cy="98"/>
            </a:xfrm>
            <a:custGeom>
              <a:avLst/>
              <a:gdLst/>
              <a:ahLst/>
              <a:cxnLst>
                <a:cxn ang="0">
                  <a:pos x="63" y="12"/>
                </a:cxn>
                <a:cxn ang="0">
                  <a:pos x="39" y="0"/>
                </a:cxn>
                <a:cxn ang="0">
                  <a:pos x="12" y="20"/>
                </a:cxn>
                <a:cxn ang="0">
                  <a:pos x="5" y="68"/>
                </a:cxn>
                <a:cxn ang="0">
                  <a:pos x="0" y="98"/>
                </a:cxn>
                <a:cxn ang="0">
                  <a:pos x="43" y="98"/>
                </a:cxn>
                <a:cxn ang="0">
                  <a:pos x="48" y="62"/>
                </a:cxn>
                <a:cxn ang="0">
                  <a:pos x="61" y="47"/>
                </a:cxn>
                <a:cxn ang="0">
                  <a:pos x="63" y="12"/>
                </a:cxn>
              </a:cxnLst>
              <a:rect l="0" t="0" r="r" b="b"/>
              <a:pathLst>
                <a:path w="63" h="98">
                  <a:moveTo>
                    <a:pt x="63" y="12"/>
                  </a:moveTo>
                  <a:lnTo>
                    <a:pt x="39" y="0"/>
                  </a:lnTo>
                  <a:lnTo>
                    <a:pt x="12" y="20"/>
                  </a:lnTo>
                  <a:lnTo>
                    <a:pt x="5" y="68"/>
                  </a:lnTo>
                  <a:lnTo>
                    <a:pt x="0" y="98"/>
                  </a:lnTo>
                  <a:lnTo>
                    <a:pt x="43" y="98"/>
                  </a:lnTo>
                  <a:lnTo>
                    <a:pt x="48" y="62"/>
                  </a:lnTo>
                  <a:lnTo>
                    <a:pt x="61" y="47"/>
                  </a:lnTo>
                  <a:lnTo>
                    <a:pt x="63" y="1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1437" y="2584"/>
              <a:ext cx="129" cy="131"/>
            </a:xfrm>
            <a:custGeom>
              <a:avLst/>
              <a:gdLst/>
              <a:ahLst/>
              <a:cxnLst>
                <a:cxn ang="0">
                  <a:pos x="72" y="131"/>
                </a:cxn>
                <a:cxn ang="0">
                  <a:pos x="54" y="113"/>
                </a:cxn>
                <a:cxn ang="0">
                  <a:pos x="30" y="86"/>
                </a:cxn>
                <a:cxn ang="0">
                  <a:pos x="15" y="68"/>
                </a:cxn>
                <a:cxn ang="0">
                  <a:pos x="11" y="48"/>
                </a:cxn>
                <a:cxn ang="0">
                  <a:pos x="0" y="17"/>
                </a:cxn>
                <a:cxn ang="0">
                  <a:pos x="21" y="0"/>
                </a:cxn>
                <a:cxn ang="0">
                  <a:pos x="39" y="26"/>
                </a:cxn>
                <a:cxn ang="0">
                  <a:pos x="57" y="41"/>
                </a:cxn>
                <a:cxn ang="0">
                  <a:pos x="77" y="38"/>
                </a:cxn>
                <a:cxn ang="0">
                  <a:pos x="98" y="54"/>
                </a:cxn>
                <a:cxn ang="0">
                  <a:pos x="120" y="56"/>
                </a:cxn>
                <a:cxn ang="0">
                  <a:pos x="120" y="75"/>
                </a:cxn>
                <a:cxn ang="0">
                  <a:pos x="129" y="104"/>
                </a:cxn>
                <a:cxn ang="0">
                  <a:pos x="86" y="89"/>
                </a:cxn>
                <a:cxn ang="0">
                  <a:pos x="71" y="105"/>
                </a:cxn>
                <a:cxn ang="0">
                  <a:pos x="81" y="117"/>
                </a:cxn>
                <a:cxn ang="0">
                  <a:pos x="72" y="131"/>
                </a:cxn>
              </a:cxnLst>
              <a:rect l="0" t="0" r="r" b="b"/>
              <a:pathLst>
                <a:path w="129" h="131">
                  <a:moveTo>
                    <a:pt x="72" y="131"/>
                  </a:moveTo>
                  <a:lnTo>
                    <a:pt x="54" y="113"/>
                  </a:lnTo>
                  <a:lnTo>
                    <a:pt x="30" y="86"/>
                  </a:lnTo>
                  <a:lnTo>
                    <a:pt x="15" y="68"/>
                  </a:lnTo>
                  <a:lnTo>
                    <a:pt x="11" y="48"/>
                  </a:lnTo>
                  <a:lnTo>
                    <a:pt x="0" y="17"/>
                  </a:lnTo>
                  <a:lnTo>
                    <a:pt x="21" y="0"/>
                  </a:lnTo>
                  <a:lnTo>
                    <a:pt x="39" y="26"/>
                  </a:lnTo>
                  <a:lnTo>
                    <a:pt x="57" y="41"/>
                  </a:lnTo>
                  <a:lnTo>
                    <a:pt x="77" y="38"/>
                  </a:lnTo>
                  <a:lnTo>
                    <a:pt x="98" y="54"/>
                  </a:lnTo>
                  <a:lnTo>
                    <a:pt x="120" y="56"/>
                  </a:lnTo>
                  <a:lnTo>
                    <a:pt x="120" y="75"/>
                  </a:lnTo>
                  <a:lnTo>
                    <a:pt x="129" y="104"/>
                  </a:lnTo>
                  <a:lnTo>
                    <a:pt x="86" y="89"/>
                  </a:lnTo>
                  <a:lnTo>
                    <a:pt x="71" y="105"/>
                  </a:lnTo>
                  <a:lnTo>
                    <a:pt x="81" y="117"/>
                  </a:lnTo>
                  <a:lnTo>
                    <a:pt x="72" y="1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2426" y="3583"/>
              <a:ext cx="981" cy="333"/>
            </a:xfrm>
            <a:custGeom>
              <a:avLst/>
              <a:gdLst/>
              <a:ahLst/>
              <a:cxnLst>
                <a:cxn ang="0">
                  <a:pos x="0" y="802"/>
                </a:cxn>
                <a:cxn ang="0">
                  <a:pos x="76" y="268"/>
                </a:cxn>
                <a:cxn ang="0">
                  <a:pos x="217" y="345"/>
                </a:cxn>
                <a:cxn ang="0">
                  <a:pos x="376" y="390"/>
                </a:cxn>
                <a:cxn ang="0">
                  <a:pos x="349" y="25"/>
                </a:cxn>
                <a:cxn ang="0">
                  <a:pos x="481" y="267"/>
                </a:cxn>
                <a:cxn ang="0">
                  <a:pos x="822" y="360"/>
                </a:cxn>
                <a:cxn ang="0">
                  <a:pos x="1011" y="226"/>
                </a:cxn>
                <a:cxn ang="0">
                  <a:pos x="1230" y="297"/>
                </a:cxn>
                <a:cxn ang="0">
                  <a:pos x="1008" y="400"/>
                </a:cxn>
                <a:cxn ang="0">
                  <a:pos x="1281" y="466"/>
                </a:cxn>
                <a:cxn ang="0">
                  <a:pos x="1321" y="658"/>
                </a:cxn>
                <a:cxn ang="0">
                  <a:pos x="1464" y="699"/>
                </a:cxn>
                <a:cxn ang="0">
                  <a:pos x="1894" y="631"/>
                </a:cxn>
                <a:cxn ang="0">
                  <a:pos x="2305" y="600"/>
                </a:cxn>
                <a:cxn ang="0">
                  <a:pos x="2691" y="610"/>
                </a:cxn>
                <a:cxn ang="0">
                  <a:pos x="2914" y="753"/>
                </a:cxn>
                <a:cxn ang="0">
                  <a:pos x="3382" y="840"/>
                </a:cxn>
                <a:cxn ang="0">
                  <a:pos x="3706" y="790"/>
                </a:cxn>
                <a:cxn ang="0">
                  <a:pos x="3907" y="717"/>
                </a:cxn>
                <a:cxn ang="0">
                  <a:pos x="3931" y="1021"/>
                </a:cxn>
                <a:cxn ang="0">
                  <a:pos x="3978" y="1195"/>
                </a:cxn>
                <a:cxn ang="0">
                  <a:pos x="4188" y="1113"/>
                </a:cxn>
                <a:cxn ang="0">
                  <a:pos x="4321" y="873"/>
                </a:cxn>
                <a:cxn ang="0">
                  <a:pos x="4876" y="822"/>
                </a:cxn>
                <a:cxn ang="0">
                  <a:pos x="4807" y="1392"/>
                </a:cxn>
                <a:cxn ang="0">
                  <a:pos x="3631" y="1488"/>
                </a:cxn>
                <a:cxn ang="0">
                  <a:pos x="3178" y="1533"/>
                </a:cxn>
                <a:cxn ang="0">
                  <a:pos x="2811" y="1636"/>
                </a:cxn>
                <a:cxn ang="0">
                  <a:pos x="2359" y="1588"/>
                </a:cxn>
                <a:cxn ang="0">
                  <a:pos x="2182" y="1609"/>
                </a:cxn>
                <a:cxn ang="0">
                  <a:pos x="2113" y="1263"/>
                </a:cxn>
                <a:cxn ang="0">
                  <a:pos x="1773" y="1171"/>
                </a:cxn>
                <a:cxn ang="0">
                  <a:pos x="1351" y="1047"/>
                </a:cxn>
                <a:cxn ang="0">
                  <a:pos x="979" y="1051"/>
                </a:cxn>
                <a:cxn ang="0">
                  <a:pos x="637" y="975"/>
                </a:cxn>
                <a:cxn ang="0">
                  <a:pos x="141" y="987"/>
                </a:cxn>
              </a:cxnLst>
              <a:rect l="0" t="0" r="r" b="b"/>
              <a:pathLst>
                <a:path w="4905" h="1666">
                  <a:moveTo>
                    <a:pt x="141" y="987"/>
                  </a:moveTo>
                  <a:lnTo>
                    <a:pt x="0" y="802"/>
                  </a:lnTo>
                  <a:lnTo>
                    <a:pt x="75" y="504"/>
                  </a:lnTo>
                  <a:lnTo>
                    <a:pt x="76" y="268"/>
                  </a:lnTo>
                  <a:lnTo>
                    <a:pt x="151" y="147"/>
                  </a:lnTo>
                  <a:lnTo>
                    <a:pt x="217" y="345"/>
                  </a:lnTo>
                  <a:lnTo>
                    <a:pt x="276" y="400"/>
                  </a:lnTo>
                  <a:lnTo>
                    <a:pt x="376" y="390"/>
                  </a:lnTo>
                  <a:lnTo>
                    <a:pt x="322" y="195"/>
                  </a:lnTo>
                  <a:lnTo>
                    <a:pt x="349" y="25"/>
                  </a:lnTo>
                  <a:lnTo>
                    <a:pt x="465" y="0"/>
                  </a:lnTo>
                  <a:lnTo>
                    <a:pt x="481" y="267"/>
                  </a:lnTo>
                  <a:lnTo>
                    <a:pt x="558" y="346"/>
                  </a:lnTo>
                  <a:lnTo>
                    <a:pt x="822" y="360"/>
                  </a:lnTo>
                  <a:lnTo>
                    <a:pt x="967" y="315"/>
                  </a:lnTo>
                  <a:lnTo>
                    <a:pt x="1011" y="226"/>
                  </a:lnTo>
                  <a:lnTo>
                    <a:pt x="1174" y="205"/>
                  </a:lnTo>
                  <a:lnTo>
                    <a:pt x="1230" y="297"/>
                  </a:lnTo>
                  <a:lnTo>
                    <a:pt x="1173" y="387"/>
                  </a:lnTo>
                  <a:lnTo>
                    <a:pt x="1008" y="400"/>
                  </a:lnTo>
                  <a:lnTo>
                    <a:pt x="1191" y="511"/>
                  </a:lnTo>
                  <a:lnTo>
                    <a:pt x="1281" y="466"/>
                  </a:lnTo>
                  <a:lnTo>
                    <a:pt x="1311" y="492"/>
                  </a:lnTo>
                  <a:lnTo>
                    <a:pt x="1321" y="658"/>
                  </a:lnTo>
                  <a:lnTo>
                    <a:pt x="1395" y="721"/>
                  </a:lnTo>
                  <a:lnTo>
                    <a:pt x="1464" y="699"/>
                  </a:lnTo>
                  <a:lnTo>
                    <a:pt x="1741" y="687"/>
                  </a:lnTo>
                  <a:lnTo>
                    <a:pt x="1894" y="631"/>
                  </a:lnTo>
                  <a:lnTo>
                    <a:pt x="2191" y="580"/>
                  </a:lnTo>
                  <a:lnTo>
                    <a:pt x="2305" y="600"/>
                  </a:lnTo>
                  <a:lnTo>
                    <a:pt x="2491" y="601"/>
                  </a:lnTo>
                  <a:lnTo>
                    <a:pt x="2691" y="610"/>
                  </a:lnTo>
                  <a:lnTo>
                    <a:pt x="2737" y="721"/>
                  </a:lnTo>
                  <a:lnTo>
                    <a:pt x="2914" y="753"/>
                  </a:lnTo>
                  <a:lnTo>
                    <a:pt x="3291" y="736"/>
                  </a:lnTo>
                  <a:lnTo>
                    <a:pt x="3382" y="840"/>
                  </a:lnTo>
                  <a:lnTo>
                    <a:pt x="3547" y="826"/>
                  </a:lnTo>
                  <a:lnTo>
                    <a:pt x="3706" y="790"/>
                  </a:lnTo>
                  <a:lnTo>
                    <a:pt x="3786" y="702"/>
                  </a:lnTo>
                  <a:lnTo>
                    <a:pt x="3907" y="717"/>
                  </a:lnTo>
                  <a:lnTo>
                    <a:pt x="3907" y="871"/>
                  </a:lnTo>
                  <a:lnTo>
                    <a:pt x="3931" y="1021"/>
                  </a:lnTo>
                  <a:lnTo>
                    <a:pt x="3901" y="1170"/>
                  </a:lnTo>
                  <a:lnTo>
                    <a:pt x="3978" y="1195"/>
                  </a:lnTo>
                  <a:lnTo>
                    <a:pt x="4059" y="1210"/>
                  </a:lnTo>
                  <a:lnTo>
                    <a:pt x="4188" y="1113"/>
                  </a:lnTo>
                  <a:lnTo>
                    <a:pt x="4311" y="1032"/>
                  </a:lnTo>
                  <a:lnTo>
                    <a:pt x="4321" y="873"/>
                  </a:lnTo>
                  <a:lnTo>
                    <a:pt x="4540" y="1032"/>
                  </a:lnTo>
                  <a:lnTo>
                    <a:pt x="4876" y="822"/>
                  </a:lnTo>
                  <a:lnTo>
                    <a:pt x="4905" y="1200"/>
                  </a:lnTo>
                  <a:lnTo>
                    <a:pt x="4807" y="1392"/>
                  </a:lnTo>
                  <a:lnTo>
                    <a:pt x="3951" y="1464"/>
                  </a:lnTo>
                  <a:lnTo>
                    <a:pt x="3631" y="1488"/>
                  </a:lnTo>
                  <a:lnTo>
                    <a:pt x="3319" y="1495"/>
                  </a:lnTo>
                  <a:lnTo>
                    <a:pt x="3178" y="1533"/>
                  </a:lnTo>
                  <a:lnTo>
                    <a:pt x="2926" y="1572"/>
                  </a:lnTo>
                  <a:lnTo>
                    <a:pt x="2811" y="1636"/>
                  </a:lnTo>
                  <a:lnTo>
                    <a:pt x="2466" y="1650"/>
                  </a:lnTo>
                  <a:lnTo>
                    <a:pt x="2359" y="1588"/>
                  </a:lnTo>
                  <a:lnTo>
                    <a:pt x="2271" y="1666"/>
                  </a:lnTo>
                  <a:lnTo>
                    <a:pt x="2182" y="1609"/>
                  </a:lnTo>
                  <a:lnTo>
                    <a:pt x="2191" y="1420"/>
                  </a:lnTo>
                  <a:lnTo>
                    <a:pt x="2113" y="1263"/>
                  </a:lnTo>
                  <a:lnTo>
                    <a:pt x="1881" y="1291"/>
                  </a:lnTo>
                  <a:lnTo>
                    <a:pt x="1773" y="1171"/>
                  </a:lnTo>
                  <a:lnTo>
                    <a:pt x="1579" y="1138"/>
                  </a:lnTo>
                  <a:lnTo>
                    <a:pt x="1351" y="1047"/>
                  </a:lnTo>
                  <a:lnTo>
                    <a:pt x="1141" y="1030"/>
                  </a:lnTo>
                  <a:lnTo>
                    <a:pt x="979" y="1051"/>
                  </a:lnTo>
                  <a:lnTo>
                    <a:pt x="850" y="1017"/>
                  </a:lnTo>
                  <a:lnTo>
                    <a:pt x="637" y="975"/>
                  </a:lnTo>
                  <a:lnTo>
                    <a:pt x="457" y="960"/>
                  </a:lnTo>
                  <a:lnTo>
                    <a:pt x="141" y="9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2204" y="3270"/>
              <a:ext cx="88" cy="111"/>
            </a:xfrm>
            <a:custGeom>
              <a:avLst/>
              <a:gdLst/>
              <a:ahLst/>
              <a:cxnLst>
                <a:cxn ang="0">
                  <a:pos x="41" y="111"/>
                </a:cxn>
                <a:cxn ang="0">
                  <a:pos x="13" y="82"/>
                </a:cxn>
                <a:cxn ang="0">
                  <a:pos x="16" y="52"/>
                </a:cxn>
                <a:cxn ang="0">
                  <a:pos x="0" y="27"/>
                </a:cxn>
                <a:cxn ang="0">
                  <a:pos x="19" y="0"/>
                </a:cxn>
                <a:cxn ang="0">
                  <a:pos x="34" y="18"/>
                </a:cxn>
                <a:cxn ang="0">
                  <a:pos x="51" y="43"/>
                </a:cxn>
                <a:cxn ang="0">
                  <a:pos x="78" y="60"/>
                </a:cxn>
                <a:cxn ang="0">
                  <a:pos x="88" y="75"/>
                </a:cxn>
                <a:cxn ang="0">
                  <a:pos x="58" y="78"/>
                </a:cxn>
                <a:cxn ang="0">
                  <a:pos x="67" y="111"/>
                </a:cxn>
                <a:cxn ang="0">
                  <a:pos x="41" y="111"/>
                </a:cxn>
              </a:cxnLst>
              <a:rect l="0" t="0" r="r" b="b"/>
              <a:pathLst>
                <a:path w="88" h="111">
                  <a:moveTo>
                    <a:pt x="41" y="111"/>
                  </a:moveTo>
                  <a:lnTo>
                    <a:pt x="13" y="82"/>
                  </a:lnTo>
                  <a:lnTo>
                    <a:pt x="16" y="52"/>
                  </a:lnTo>
                  <a:lnTo>
                    <a:pt x="0" y="27"/>
                  </a:lnTo>
                  <a:lnTo>
                    <a:pt x="19" y="0"/>
                  </a:lnTo>
                  <a:lnTo>
                    <a:pt x="34" y="18"/>
                  </a:lnTo>
                  <a:lnTo>
                    <a:pt x="51" y="43"/>
                  </a:lnTo>
                  <a:lnTo>
                    <a:pt x="78" y="60"/>
                  </a:lnTo>
                  <a:lnTo>
                    <a:pt x="88" y="75"/>
                  </a:lnTo>
                  <a:lnTo>
                    <a:pt x="58" y="78"/>
                  </a:lnTo>
                  <a:lnTo>
                    <a:pt x="67" y="111"/>
                  </a:lnTo>
                  <a:lnTo>
                    <a:pt x="41" y="11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3480" y="2644"/>
              <a:ext cx="168" cy="87"/>
            </a:xfrm>
            <a:custGeom>
              <a:avLst/>
              <a:gdLst/>
              <a:ahLst/>
              <a:cxnLst>
                <a:cxn ang="0">
                  <a:pos x="98" y="87"/>
                </a:cxn>
                <a:cxn ang="0">
                  <a:pos x="57" y="48"/>
                </a:cxn>
                <a:cxn ang="0">
                  <a:pos x="35" y="51"/>
                </a:cxn>
                <a:cxn ang="0">
                  <a:pos x="9" y="65"/>
                </a:cxn>
                <a:cxn ang="0">
                  <a:pos x="0" y="38"/>
                </a:cxn>
                <a:cxn ang="0">
                  <a:pos x="39" y="3"/>
                </a:cxn>
                <a:cxn ang="0">
                  <a:pos x="74" y="0"/>
                </a:cxn>
                <a:cxn ang="0">
                  <a:pos x="80" y="11"/>
                </a:cxn>
                <a:cxn ang="0">
                  <a:pos x="101" y="3"/>
                </a:cxn>
                <a:cxn ang="0">
                  <a:pos x="131" y="21"/>
                </a:cxn>
                <a:cxn ang="0">
                  <a:pos x="168" y="24"/>
                </a:cxn>
                <a:cxn ang="0">
                  <a:pos x="144" y="50"/>
                </a:cxn>
                <a:cxn ang="0">
                  <a:pos x="98" y="87"/>
                </a:cxn>
              </a:cxnLst>
              <a:rect l="0" t="0" r="r" b="b"/>
              <a:pathLst>
                <a:path w="168" h="87">
                  <a:moveTo>
                    <a:pt x="98" y="87"/>
                  </a:moveTo>
                  <a:lnTo>
                    <a:pt x="57" y="48"/>
                  </a:lnTo>
                  <a:lnTo>
                    <a:pt x="35" y="51"/>
                  </a:lnTo>
                  <a:lnTo>
                    <a:pt x="9" y="65"/>
                  </a:lnTo>
                  <a:lnTo>
                    <a:pt x="0" y="38"/>
                  </a:lnTo>
                  <a:lnTo>
                    <a:pt x="39" y="3"/>
                  </a:lnTo>
                  <a:lnTo>
                    <a:pt x="74" y="0"/>
                  </a:lnTo>
                  <a:lnTo>
                    <a:pt x="80" y="11"/>
                  </a:lnTo>
                  <a:lnTo>
                    <a:pt x="101" y="3"/>
                  </a:lnTo>
                  <a:lnTo>
                    <a:pt x="131" y="21"/>
                  </a:lnTo>
                  <a:lnTo>
                    <a:pt x="168" y="24"/>
                  </a:lnTo>
                  <a:lnTo>
                    <a:pt x="144" y="50"/>
                  </a:lnTo>
                  <a:lnTo>
                    <a:pt x="98" y="8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3278" y="2707"/>
              <a:ext cx="133" cy="84"/>
            </a:xfrm>
            <a:custGeom>
              <a:avLst/>
              <a:gdLst/>
              <a:ahLst/>
              <a:cxnLst>
                <a:cxn ang="0">
                  <a:pos x="10" y="84"/>
                </a:cxn>
                <a:cxn ang="0">
                  <a:pos x="0" y="63"/>
                </a:cxn>
                <a:cxn ang="0">
                  <a:pos x="34" y="21"/>
                </a:cxn>
                <a:cxn ang="0">
                  <a:pos x="81" y="21"/>
                </a:cxn>
                <a:cxn ang="0">
                  <a:pos x="106" y="0"/>
                </a:cxn>
                <a:cxn ang="0">
                  <a:pos x="133" y="0"/>
                </a:cxn>
                <a:cxn ang="0">
                  <a:pos x="112" y="26"/>
                </a:cxn>
                <a:cxn ang="0">
                  <a:pos x="101" y="39"/>
                </a:cxn>
                <a:cxn ang="0">
                  <a:pos x="75" y="57"/>
                </a:cxn>
                <a:cxn ang="0">
                  <a:pos x="49" y="56"/>
                </a:cxn>
                <a:cxn ang="0">
                  <a:pos x="10" y="84"/>
                </a:cxn>
              </a:cxnLst>
              <a:rect l="0" t="0" r="r" b="b"/>
              <a:pathLst>
                <a:path w="133" h="84">
                  <a:moveTo>
                    <a:pt x="10" y="84"/>
                  </a:moveTo>
                  <a:lnTo>
                    <a:pt x="0" y="63"/>
                  </a:lnTo>
                  <a:lnTo>
                    <a:pt x="34" y="21"/>
                  </a:lnTo>
                  <a:lnTo>
                    <a:pt x="81" y="21"/>
                  </a:lnTo>
                  <a:lnTo>
                    <a:pt x="106" y="0"/>
                  </a:lnTo>
                  <a:lnTo>
                    <a:pt x="133" y="0"/>
                  </a:lnTo>
                  <a:lnTo>
                    <a:pt x="112" y="26"/>
                  </a:lnTo>
                  <a:lnTo>
                    <a:pt x="101" y="39"/>
                  </a:lnTo>
                  <a:lnTo>
                    <a:pt x="75" y="57"/>
                  </a:lnTo>
                  <a:lnTo>
                    <a:pt x="49" y="56"/>
                  </a:lnTo>
                  <a:lnTo>
                    <a:pt x="10" y="8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3888" y="3234"/>
              <a:ext cx="194" cy="238"/>
            </a:xfrm>
            <a:custGeom>
              <a:avLst/>
              <a:gdLst/>
              <a:ahLst/>
              <a:cxnLst>
                <a:cxn ang="0">
                  <a:pos x="9" y="234"/>
                </a:cxn>
                <a:cxn ang="0">
                  <a:pos x="44" y="238"/>
                </a:cxn>
                <a:cxn ang="0">
                  <a:pos x="78" y="199"/>
                </a:cxn>
                <a:cxn ang="0">
                  <a:pos x="87" y="180"/>
                </a:cxn>
                <a:cxn ang="0">
                  <a:pos x="120" y="166"/>
                </a:cxn>
                <a:cxn ang="0">
                  <a:pos x="143" y="169"/>
                </a:cxn>
                <a:cxn ang="0">
                  <a:pos x="138" y="144"/>
                </a:cxn>
                <a:cxn ang="0">
                  <a:pos x="138" y="124"/>
                </a:cxn>
                <a:cxn ang="0">
                  <a:pos x="158" y="108"/>
                </a:cxn>
                <a:cxn ang="0">
                  <a:pos x="194" y="0"/>
                </a:cxn>
                <a:cxn ang="0">
                  <a:pos x="162" y="3"/>
                </a:cxn>
                <a:cxn ang="0">
                  <a:pos x="116" y="22"/>
                </a:cxn>
                <a:cxn ang="0">
                  <a:pos x="36" y="79"/>
                </a:cxn>
                <a:cxn ang="0">
                  <a:pos x="26" y="109"/>
                </a:cxn>
                <a:cxn ang="0">
                  <a:pos x="0" y="126"/>
                </a:cxn>
                <a:cxn ang="0">
                  <a:pos x="21" y="162"/>
                </a:cxn>
                <a:cxn ang="0">
                  <a:pos x="23" y="192"/>
                </a:cxn>
                <a:cxn ang="0">
                  <a:pos x="9" y="234"/>
                </a:cxn>
              </a:cxnLst>
              <a:rect l="0" t="0" r="r" b="b"/>
              <a:pathLst>
                <a:path w="194" h="238">
                  <a:moveTo>
                    <a:pt x="9" y="234"/>
                  </a:moveTo>
                  <a:lnTo>
                    <a:pt x="44" y="238"/>
                  </a:lnTo>
                  <a:lnTo>
                    <a:pt x="78" y="199"/>
                  </a:lnTo>
                  <a:lnTo>
                    <a:pt x="87" y="180"/>
                  </a:lnTo>
                  <a:lnTo>
                    <a:pt x="120" y="166"/>
                  </a:lnTo>
                  <a:lnTo>
                    <a:pt x="143" y="169"/>
                  </a:lnTo>
                  <a:lnTo>
                    <a:pt x="138" y="144"/>
                  </a:lnTo>
                  <a:lnTo>
                    <a:pt x="138" y="124"/>
                  </a:lnTo>
                  <a:lnTo>
                    <a:pt x="158" y="108"/>
                  </a:lnTo>
                  <a:lnTo>
                    <a:pt x="194" y="0"/>
                  </a:lnTo>
                  <a:lnTo>
                    <a:pt x="162" y="3"/>
                  </a:lnTo>
                  <a:lnTo>
                    <a:pt x="116" y="22"/>
                  </a:lnTo>
                  <a:lnTo>
                    <a:pt x="36" y="79"/>
                  </a:lnTo>
                  <a:lnTo>
                    <a:pt x="26" y="109"/>
                  </a:lnTo>
                  <a:lnTo>
                    <a:pt x="0" y="126"/>
                  </a:lnTo>
                  <a:lnTo>
                    <a:pt x="21" y="162"/>
                  </a:lnTo>
                  <a:lnTo>
                    <a:pt x="23" y="192"/>
                  </a:lnTo>
                  <a:lnTo>
                    <a:pt x="9" y="23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3674" y="3516"/>
              <a:ext cx="72" cy="180"/>
            </a:xfrm>
            <a:custGeom>
              <a:avLst/>
              <a:gdLst/>
              <a:ahLst/>
              <a:cxnLst>
                <a:cxn ang="0">
                  <a:pos x="24" y="180"/>
                </a:cxn>
                <a:cxn ang="0">
                  <a:pos x="6" y="165"/>
                </a:cxn>
                <a:cxn ang="0">
                  <a:pos x="16" y="145"/>
                </a:cxn>
                <a:cxn ang="0">
                  <a:pos x="12" y="117"/>
                </a:cxn>
                <a:cxn ang="0">
                  <a:pos x="0" y="99"/>
                </a:cxn>
                <a:cxn ang="0">
                  <a:pos x="6" y="87"/>
                </a:cxn>
                <a:cxn ang="0">
                  <a:pos x="22" y="78"/>
                </a:cxn>
                <a:cxn ang="0">
                  <a:pos x="18" y="60"/>
                </a:cxn>
                <a:cxn ang="0">
                  <a:pos x="31" y="37"/>
                </a:cxn>
                <a:cxn ang="0">
                  <a:pos x="28" y="4"/>
                </a:cxn>
                <a:cxn ang="0">
                  <a:pos x="55" y="0"/>
                </a:cxn>
                <a:cxn ang="0">
                  <a:pos x="51" y="21"/>
                </a:cxn>
                <a:cxn ang="0">
                  <a:pos x="52" y="37"/>
                </a:cxn>
                <a:cxn ang="0">
                  <a:pos x="33" y="78"/>
                </a:cxn>
                <a:cxn ang="0">
                  <a:pos x="61" y="117"/>
                </a:cxn>
                <a:cxn ang="0">
                  <a:pos x="46" y="127"/>
                </a:cxn>
                <a:cxn ang="0">
                  <a:pos x="66" y="133"/>
                </a:cxn>
                <a:cxn ang="0">
                  <a:pos x="72" y="148"/>
                </a:cxn>
                <a:cxn ang="0">
                  <a:pos x="48" y="150"/>
                </a:cxn>
                <a:cxn ang="0">
                  <a:pos x="40" y="172"/>
                </a:cxn>
                <a:cxn ang="0">
                  <a:pos x="24" y="180"/>
                </a:cxn>
              </a:cxnLst>
              <a:rect l="0" t="0" r="r" b="b"/>
              <a:pathLst>
                <a:path w="72" h="180">
                  <a:moveTo>
                    <a:pt x="24" y="180"/>
                  </a:moveTo>
                  <a:lnTo>
                    <a:pt x="6" y="165"/>
                  </a:lnTo>
                  <a:lnTo>
                    <a:pt x="16" y="145"/>
                  </a:lnTo>
                  <a:lnTo>
                    <a:pt x="12" y="117"/>
                  </a:lnTo>
                  <a:lnTo>
                    <a:pt x="0" y="99"/>
                  </a:lnTo>
                  <a:lnTo>
                    <a:pt x="6" y="87"/>
                  </a:lnTo>
                  <a:lnTo>
                    <a:pt x="22" y="78"/>
                  </a:lnTo>
                  <a:lnTo>
                    <a:pt x="18" y="60"/>
                  </a:lnTo>
                  <a:lnTo>
                    <a:pt x="31" y="37"/>
                  </a:lnTo>
                  <a:lnTo>
                    <a:pt x="28" y="4"/>
                  </a:lnTo>
                  <a:lnTo>
                    <a:pt x="55" y="0"/>
                  </a:lnTo>
                  <a:lnTo>
                    <a:pt x="51" y="21"/>
                  </a:lnTo>
                  <a:lnTo>
                    <a:pt x="52" y="37"/>
                  </a:lnTo>
                  <a:lnTo>
                    <a:pt x="33" y="78"/>
                  </a:lnTo>
                  <a:lnTo>
                    <a:pt x="61" y="117"/>
                  </a:lnTo>
                  <a:lnTo>
                    <a:pt x="46" y="127"/>
                  </a:lnTo>
                  <a:lnTo>
                    <a:pt x="66" y="133"/>
                  </a:lnTo>
                  <a:lnTo>
                    <a:pt x="72" y="148"/>
                  </a:lnTo>
                  <a:lnTo>
                    <a:pt x="48" y="150"/>
                  </a:lnTo>
                  <a:lnTo>
                    <a:pt x="40" y="172"/>
                  </a:lnTo>
                  <a:lnTo>
                    <a:pt x="24" y="18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3615" y="3040"/>
              <a:ext cx="153" cy="105"/>
            </a:xfrm>
            <a:custGeom>
              <a:avLst/>
              <a:gdLst/>
              <a:ahLst/>
              <a:cxnLst>
                <a:cxn ang="0">
                  <a:pos x="153" y="23"/>
                </a:cxn>
                <a:cxn ang="0">
                  <a:pos x="120" y="0"/>
                </a:cxn>
                <a:cxn ang="0">
                  <a:pos x="87" y="12"/>
                </a:cxn>
                <a:cxn ang="0">
                  <a:pos x="41" y="36"/>
                </a:cxn>
                <a:cxn ang="0">
                  <a:pos x="26" y="54"/>
                </a:cxn>
                <a:cxn ang="0">
                  <a:pos x="6" y="62"/>
                </a:cxn>
                <a:cxn ang="0">
                  <a:pos x="0" y="72"/>
                </a:cxn>
                <a:cxn ang="0">
                  <a:pos x="0" y="96"/>
                </a:cxn>
                <a:cxn ang="0">
                  <a:pos x="15" y="105"/>
                </a:cxn>
                <a:cxn ang="0">
                  <a:pos x="18" y="84"/>
                </a:cxn>
                <a:cxn ang="0">
                  <a:pos x="42" y="62"/>
                </a:cxn>
                <a:cxn ang="0">
                  <a:pos x="71" y="72"/>
                </a:cxn>
                <a:cxn ang="0">
                  <a:pos x="77" y="57"/>
                </a:cxn>
                <a:cxn ang="0">
                  <a:pos x="104" y="39"/>
                </a:cxn>
                <a:cxn ang="0">
                  <a:pos x="153" y="23"/>
                </a:cxn>
              </a:cxnLst>
              <a:rect l="0" t="0" r="r" b="b"/>
              <a:pathLst>
                <a:path w="153" h="105">
                  <a:moveTo>
                    <a:pt x="153" y="23"/>
                  </a:moveTo>
                  <a:lnTo>
                    <a:pt x="120" y="0"/>
                  </a:lnTo>
                  <a:lnTo>
                    <a:pt x="87" y="12"/>
                  </a:lnTo>
                  <a:lnTo>
                    <a:pt x="41" y="36"/>
                  </a:lnTo>
                  <a:lnTo>
                    <a:pt x="26" y="54"/>
                  </a:lnTo>
                  <a:lnTo>
                    <a:pt x="6" y="62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15" y="105"/>
                  </a:lnTo>
                  <a:lnTo>
                    <a:pt x="18" y="84"/>
                  </a:lnTo>
                  <a:lnTo>
                    <a:pt x="42" y="62"/>
                  </a:lnTo>
                  <a:lnTo>
                    <a:pt x="71" y="72"/>
                  </a:lnTo>
                  <a:lnTo>
                    <a:pt x="77" y="57"/>
                  </a:lnTo>
                  <a:lnTo>
                    <a:pt x="104" y="39"/>
                  </a:lnTo>
                  <a:lnTo>
                    <a:pt x="153" y="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3683" y="3163"/>
              <a:ext cx="42" cy="38"/>
            </a:xfrm>
            <a:custGeom>
              <a:avLst/>
              <a:gdLst/>
              <a:ahLst/>
              <a:cxnLst>
                <a:cxn ang="0">
                  <a:pos x="13" y="37"/>
                </a:cxn>
                <a:cxn ang="0">
                  <a:pos x="0" y="14"/>
                </a:cxn>
                <a:cxn ang="0">
                  <a:pos x="16" y="0"/>
                </a:cxn>
                <a:cxn ang="0">
                  <a:pos x="34" y="6"/>
                </a:cxn>
                <a:cxn ang="0">
                  <a:pos x="42" y="29"/>
                </a:cxn>
                <a:cxn ang="0">
                  <a:pos x="33" y="38"/>
                </a:cxn>
                <a:cxn ang="0">
                  <a:pos x="13" y="37"/>
                </a:cxn>
              </a:cxnLst>
              <a:rect l="0" t="0" r="r" b="b"/>
              <a:pathLst>
                <a:path w="42" h="38">
                  <a:moveTo>
                    <a:pt x="13" y="37"/>
                  </a:moveTo>
                  <a:lnTo>
                    <a:pt x="0" y="14"/>
                  </a:lnTo>
                  <a:lnTo>
                    <a:pt x="16" y="0"/>
                  </a:lnTo>
                  <a:lnTo>
                    <a:pt x="34" y="6"/>
                  </a:lnTo>
                  <a:lnTo>
                    <a:pt x="42" y="29"/>
                  </a:lnTo>
                  <a:lnTo>
                    <a:pt x="33" y="38"/>
                  </a:lnTo>
                  <a:lnTo>
                    <a:pt x="13" y="3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3600" y="2968"/>
              <a:ext cx="62" cy="69"/>
            </a:xfrm>
            <a:custGeom>
              <a:avLst/>
              <a:gdLst/>
              <a:ahLst/>
              <a:cxnLst>
                <a:cxn ang="0">
                  <a:pos x="19" y="68"/>
                </a:cxn>
                <a:cxn ang="0">
                  <a:pos x="6" y="45"/>
                </a:cxn>
                <a:cxn ang="0">
                  <a:pos x="20" y="26"/>
                </a:cxn>
                <a:cxn ang="0">
                  <a:pos x="0" y="0"/>
                </a:cxn>
                <a:cxn ang="0">
                  <a:pos x="26" y="5"/>
                </a:cxn>
                <a:cxn ang="0">
                  <a:pos x="41" y="24"/>
                </a:cxn>
                <a:cxn ang="0">
                  <a:pos x="59" y="32"/>
                </a:cxn>
                <a:cxn ang="0">
                  <a:pos x="62" y="48"/>
                </a:cxn>
                <a:cxn ang="0">
                  <a:pos x="48" y="60"/>
                </a:cxn>
                <a:cxn ang="0">
                  <a:pos x="39" y="69"/>
                </a:cxn>
                <a:cxn ang="0">
                  <a:pos x="19" y="68"/>
                </a:cxn>
              </a:cxnLst>
              <a:rect l="0" t="0" r="r" b="b"/>
              <a:pathLst>
                <a:path w="62" h="69">
                  <a:moveTo>
                    <a:pt x="19" y="68"/>
                  </a:moveTo>
                  <a:lnTo>
                    <a:pt x="6" y="45"/>
                  </a:lnTo>
                  <a:lnTo>
                    <a:pt x="20" y="26"/>
                  </a:lnTo>
                  <a:lnTo>
                    <a:pt x="0" y="0"/>
                  </a:lnTo>
                  <a:lnTo>
                    <a:pt x="26" y="5"/>
                  </a:lnTo>
                  <a:lnTo>
                    <a:pt x="41" y="24"/>
                  </a:lnTo>
                  <a:lnTo>
                    <a:pt x="59" y="32"/>
                  </a:lnTo>
                  <a:lnTo>
                    <a:pt x="62" y="48"/>
                  </a:lnTo>
                  <a:lnTo>
                    <a:pt x="48" y="60"/>
                  </a:lnTo>
                  <a:lnTo>
                    <a:pt x="39" y="69"/>
                  </a:lnTo>
                  <a:lnTo>
                    <a:pt x="19" y="6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3381" y="3157"/>
              <a:ext cx="83" cy="61"/>
            </a:xfrm>
            <a:custGeom>
              <a:avLst/>
              <a:gdLst/>
              <a:ahLst/>
              <a:cxnLst>
                <a:cxn ang="0">
                  <a:pos x="13" y="60"/>
                </a:cxn>
                <a:cxn ang="0">
                  <a:pos x="0" y="37"/>
                </a:cxn>
                <a:cxn ang="0">
                  <a:pos x="16" y="23"/>
                </a:cxn>
                <a:cxn ang="0">
                  <a:pos x="36" y="32"/>
                </a:cxn>
                <a:cxn ang="0">
                  <a:pos x="44" y="24"/>
                </a:cxn>
                <a:cxn ang="0">
                  <a:pos x="44" y="3"/>
                </a:cxn>
                <a:cxn ang="0">
                  <a:pos x="62" y="0"/>
                </a:cxn>
                <a:cxn ang="0">
                  <a:pos x="83" y="32"/>
                </a:cxn>
                <a:cxn ang="0">
                  <a:pos x="63" y="39"/>
                </a:cxn>
                <a:cxn ang="0">
                  <a:pos x="38" y="33"/>
                </a:cxn>
                <a:cxn ang="0">
                  <a:pos x="33" y="61"/>
                </a:cxn>
                <a:cxn ang="0">
                  <a:pos x="13" y="60"/>
                </a:cxn>
              </a:cxnLst>
              <a:rect l="0" t="0" r="r" b="b"/>
              <a:pathLst>
                <a:path w="83" h="61">
                  <a:moveTo>
                    <a:pt x="13" y="60"/>
                  </a:moveTo>
                  <a:lnTo>
                    <a:pt x="0" y="37"/>
                  </a:lnTo>
                  <a:lnTo>
                    <a:pt x="16" y="23"/>
                  </a:lnTo>
                  <a:lnTo>
                    <a:pt x="36" y="32"/>
                  </a:lnTo>
                  <a:lnTo>
                    <a:pt x="44" y="24"/>
                  </a:lnTo>
                  <a:lnTo>
                    <a:pt x="44" y="3"/>
                  </a:lnTo>
                  <a:lnTo>
                    <a:pt x="62" y="0"/>
                  </a:lnTo>
                  <a:lnTo>
                    <a:pt x="83" y="32"/>
                  </a:lnTo>
                  <a:lnTo>
                    <a:pt x="63" y="39"/>
                  </a:lnTo>
                  <a:lnTo>
                    <a:pt x="38" y="33"/>
                  </a:lnTo>
                  <a:lnTo>
                    <a:pt x="33" y="61"/>
                  </a:lnTo>
                  <a:lnTo>
                    <a:pt x="13" y="6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3913" y="3154"/>
              <a:ext cx="42" cy="54"/>
            </a:xfrm>
            <a:custGeom>
              <a:avLst/>
              <a:gdLst/>
              <a:ahLst/>
              <a:cxnLst>
                <a:cxn ang="0">
                  <a:pos x="13" y="40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5" y="14"/>
                </a:cxn>
                <a:cxn ang="0">
                  <a:pos x="37" y="9"/>
                </a:cxn>
                <a:cxn ang="0">
                  <a:pos x="42" y="32"/>
                </a:cxn>
                <a:cxn ang="0">
                  <a:pos x="31" y="54"/>
                </a:cxn>
                <a:cxn ang="0">
                  <a:pos x="13" y="40"/>
                </a:cxn>
              </a:cxnLst>
              <a:rect l="0" t="0" r="r" b="b"/>
              <a:pathLst>
                <a:path w="42" h="54">
                  <a:moveTo>
                    <a:pt x="13" y="40"/>
                  </a:moveTo>
                  <a:lnTo>
                    <a:pt x="0" y="17"/>
                  </a:lnTo>
                  <a:lnTo>
                    <a:pt x="19" y="0"/>
                  </a:lnTo>
                  <a:lnTo>
                    <a:pt x="25" y="14"/>
                  </a:lnTo>
                  <a:lnTo>
                    <a:pt x="37" y="9"/>
                  </a:lnTo>
                  <a:lnTo>
                    <a:pt x="42" y="32"/>
                  </a:lnTo>
                  <a:lnTo>
                    <a:pt x="31" y="54"/>
                  </a:lnTo>
                  <a:lnTo>
                    <a:pt x="13" y="4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3557" y="2917"/>
              <a:ext cx="43" cy="42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14" y="24"/>
                </a:cxn>
              </a:cxnLst>
              <a:rect l="0" t="0" r="r" b="b"/>
              <a:pathLst>
                <a:path w="43" h="42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3744" y="3231"/>
              <a:ext cx="62" cy="42"/>
            </a:xfrm>
            <a:custGeom>
              <a:avLst/>
              <a:gdLst/>
              <a:ahLst/>
              <a:cxnLst>
                <a:cxn ang="0">
                  <a:pos x="23" y="21"/>
                </a:cxn>
                <a:cxn ang="0">
                  <a:pos x="0" y="16"/>
                </a:cxn>
                <a:cxn ang="0">
                  <a:pos x="9" y="1"/>
                </a:cxn>
                <a:cxn ang="0">
                  <a:pos x="27" y="0"/>
                </a:cxn>
                <a:cxn ang="0">
                  <a:pos x="45" y="18"/>
                </a:cxn>
                <a:cxn ang="0">
                  <a:pos x="62" y="30"/>
                </a:cxn>
                <a:cxn ang="0">
                  <a:pos x="44" y="42"/>
                </a:cxn>
                <a:cxn ang="0">
                  <a:pos x="27" y="36"/>
                </a:cxn>
                <a:cxn ang="0">
                  <a:pos x="23" y="21"/>
                </a:cxn>
              </a:cxnLst>
              <a:rect l="0" t="0" r="r" b="b"/>
              <a:pathLst>
                <a:path w="62" h="42">
                  <a:moveTo>
                    <a:pt x="23" y="21"/>
                  </a:moveTo>
                  <a:lnTo>
                    <a:pt x="0" y="16"/>
                  </a:lnTo>
                  <a:lnTo>
                    <a:pt x="9" y="1"/>
                  </a:lnTo>
                  <a:lnTo>
                    <a:pt x="27" y="0"/>
                  </a:lnTo>
                  <a:lnTo>
                    <a:pt x="45" y="18"/>
                  </a:lnTo>
                  <a:lnTo>
                    <a:pt x="62" y="30"/>
                  </a:lnTo>
                  <a:lnTo>
                    <a:pt x="44" y="42"/>
                  </a:lnTo>
                  <a:lnTo>
                    <a:pt x="27" y="36"/>
                  </a:lnTo>
                  <a:lnTo>
                    <a:pt x="23" y="2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3600" y="3682"/>
              <a:ext cx="65" cy="42"/>
            </a:xfrm>
            <a:custGeom>
              <a:avLst/>
              <a:gdLst/>
              <a:ahLst/>
              <a:cxnLst>
                <a:cxn ang="0">
                  <a:pos x="18" y="42"/>
                </a:cxn>
                <a:cxn ang="0">
                  <a:pos x="0" y="29"/>
                </a:cxn>
                <a:cxn ang="0">
                  <a:pos x="9" y="14"/>
                </a:cxn>
                <a:cxn ang="0">
                  <a:pos x="27" y="13"/>
                </a:cxn>
                <a:cxn ang="0">
                  <a:pos x="51" y="0"/>
                </a:cxn>
                <a:cxn ang="0">
                  <a:pos x="62" y="6"/>
                </a:cxn>
                <a:cxn ang="0">
                  <a:pos x="65" y="21"/>
                </a:cxn>
                <a:cxn ang="0">
                  <a:pos x="38" y="23"/>
                </a:cxn>
                <a:cxn ang="0">
                  <a:pos x="18" y="42"/>
                </a:cxn>
              </a:cxnLst>
              <a:rect l="0" t="0" r="r" b="b"/>
              <a:pathLst>
                <a:path w="65" h="42">
                  <a:moveTo>
                    <a:pt x="18" y="42"/>
                  </a:moveTo>
                  <a:lnTo>
                    <a:pt x="0" y="29"/>
                  </a:lnTo>
                  <a:lnTo>
                    <a:pt x="9" y="14"/>
                  </a:lnTo>
                  <a:lnTo>
                    <a:pt x="27" y="13"/>
                  </a:lnTo>
                  <a:lnTo>
                    <a:pt x="51" y="0"/>
                  </a:lnTo>
                  <a:lnTo>
                    <a:pt x="62" y="6"/>
                  </a:lnTo>
                  <a:lnTo>
                    <a:pt x="65" y="21"/>
                  </a:lnTo>
                  <a:lnTo>
                    <a:pt x="38" y="23"/>
                  </a:lnTo>
                  <a:lnTo>
                    <a:pt x="18" y="4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3061" y="2917"/>
              <a:ext cx="92" cy="134"/>
            </a:xfrm>
            <a:custGeom>
              <a:avLst/>
              <a:gdLst/>
              <a:ahLst/>
              <a:cxnLst>
                <a:cxn ang="0">
                  <a:pos x="0" y="62"/>
                </a:cxn>
                <a:cxn ang="0">
                  <a:pos x="44" y="24"/>
                </a:cxn>
                <a:cxn ang="0">
                  <a:pos x="61" y="11"/>
                </a:cxn>
                <a:cxn ang="0">
                  <a:pos x="80" y="0"/>
                </a:cxn>
                <a:cxn ang="0">
                  <a:pos x="91" y="17"/>
                </a:cxn>
                <a:cxn ang="0">
                  <a:pos x="92" y="74"/>
                </a:cxn>
                <a:cxn ang="0">
                  <a:pos x="85" y="83"/>
                </a:cxn>
                <a:cxn ang="0">
                  <a:pos x="79" y="110"/>
                </a:cxn>
                <a:cxn ang="0">
                  <a:pos x="34" y="134"/>
                </a:cxn>
                <a:cxn ang="0">
                  <a:pos x="31" y="111"/>
                </a:cxn>
                <a:cxn ang="0">
                  <a:pos x="0" y="62"/>
                </a:cxn>
              </a:cxnLst>
              <a:rect l="0" t="0" r="r" b="b"/>
              <a:pathLst>
                <a:path w="92" h="134">
                  <a:moveTo>
                    <a:pt x="0" y="62"/>
                  </a:moveTo>
                  <a:lnTo>
                    <a:pt x="44" y="24"/>
                  </a:lnTo>
                  <a:lnTo>
                    <a:pt x="61" y="11"/>
                  </a:lnTo>
                  <a:lnTo>
                    <a:pt x="80" y="0"/>
                  </a:lnTo>
                  <a:lnTo>
                    <a:pt x="91" y="17"/>
                  </a:lnTo>
                  <a:lnTo>
                    <a:pt x="92" y="74"/>
                  </a:lnTo>
                  <a:lnTo>
                    <a:pt x="85" y="83"/>
                  </a:lnTo>
                  <a:lnTo>
                    <a:pt x="79" y="110"/>
                  </a:lnTo>
                  <a:lnTo>
                    <a:pt x="34" y="134"/>
                  </a:lnTo>
                  <a:lnTo>
                    <a:pt x="31" y="111"/>
                  </a:lnTo>
                  <a:lnTo>
                    <a:pt x="0" y="6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2929" y="2707"/>
              <a:ext cx="104" cy="75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9" y="17"/>
                </a:cxn>
                <a:cxn ang="0">
                  <a:pos x="104" y="29"/>
                </a:cxn>
                <a:cxn ang="0">
                  <a:pos x="98" y="75"/>
                </a:cxn>
                <a:cxn ang="0">
                  <a:pos x="71" y="72"/>
                </a:cxn>
                <a:cxn ang="0">
                  <a:pos x="34" y="42"/>
                </a:cxn>
                <a:cxn ang="0">
                  <a:pos x="14" y="24"/>
                </a:cxn>
              </a:cxnLst>
              <a:rect l="0" t="0" r="r" b="b"/>
              <a:pathLst>
                <a:path w="104" h="75">
                  <a:moveTo>
                    <a:pt x="14" y="24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9" y="17"/>
                  </a:lnTo>
                  <a:lnTo>
                    <a:pt x="104" y="29"/>
                  </a:lnTo>
                  <a:lnTo>
                    <a:pt x="98" y="75"/>
                  </a:lnTo>
                  <a:lnTo>
                    <a:pt x="71" y="72"/>
                  </a:lnTo>
                  <a:lnTo>
                    <a:pt x="34" y="42"/>
                  </a:lnTo>
                  <a:lnTo>
                    <a:pt x="14" y="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>
              <a:off x="2841" y="2569"/>
              <a:ext cx="99" cy="134"/>
            </a:xfrm>
            <a:custGeom>
              <a:avLst/>
              <a:gdLst/>
              <a:ahLst/>
              <a:cxnLst>
                <a:cxn ang="0">
                  <a:pos x="27" y="76"/>
                </a:cxn>
                <a:cxn ang="0">
                  <a:pos x="24" y="59"/>
                </a:cxn>
                <a:cxn ang="0">
                  <a:pos x="2" y="50"/>
                </a:cxn>
                <a:cxn ang="0">
                  <a:pos x="0" y="9"/>
                </a:cxn>
                <a:cxn ang="0">
                  <a:pos x="21" y="0"/>
                </a:cxn>
                <a:cxn ang="0">
                  <a:pos x="45" y="18"/>
                </a:cxn>
                <a:cxn ang="0">
                  <a:pos x="53" y="41"/>
                </a:cxn>
                <a:cxn ang="0">
                  <a:pos x="84" y="51"/>
                </a:cxn>
                <a:cxn ang="0">
                  <a:pos x="90" y="71"/>
                </a:cxn>
                <a:cxn ang="0">
                  <a:pos x="99" y="84"/>
                </a:cxn>
                <a:cxn ang="0">
                  <a:pos x="93" y="101"/>
                </a:cxn>
                <a:cxn ang="0">
                  <a:pos x="96" y="122"/>
                </a:cxn>
                <a:cxn ang="0">
                  <a:pos x="78" y="134"/>
                </a:cxn>
                <a:cxn ang="0">
                  <a:pos x="72" y="111"/>
                </a:cxn>
                <a:cxn ang="0">
                  <a:pos x="53" y="102"/>
                </a:cxn>
                <a:cxn ang="0">
                  <a:pos x="27" y="76"/>
                </a:cxn>
              </a:cxnLst>
              <a:rect l="0" t="0" r="r" b="b"/>
              <a:pathLst>
                <a:path w="99" h="134">
                  <a:moveTo>
                    <a:pt x="27" y="76"/>
                  </a:moveTo>
                  <a:lnTo>
                    <a:pt x="24" y="59"/>
                  </a:lnTo>
                  <a:lnTo>
                    <a:pt x="2" y="50"/>
                  </a:lnTo>
                  <a:lnTo>
                    <a:pt x="0" y="9"/>
                  </a:lnTo>
                  <a:lnTo>
                    <a:pt x="21" y="0"/>
                  </a:lnTo>
                  <a:lnTo>
                    <a:pt x="45" y="18"/>
                  </a:lnTo>
                  <a:lnTo>
                    <a:pt x="53" y="41"/>
                  </a:lnTo>
                  <a:lnTo>
                    <a:pt x="84" y="51"/>
                  </a:lnTo>
                  <a:lnTo>
                    <a:pt x="90" y="71"/>
                  </a:lnTo>
                  <a:lnTo>
                    <a:pt x="99" y="84"/>
                  </a:lnTo>
                  <a:lnTo>
                    <a:pt x="93" y="101"/>
                  </a:lnTo>
                  <a:lnTo>
                    <a:pt x="96" y="122"/>
                  </a:lnTo>
                  <a:lnTo>
                    <a:pt x="78" y="134"/>
                  </a:lnTo>
                  <a:lnTo>
                    <a:pt x="72" y="111"/>
                  </a:lnTo>
                  <a:lnTo>
                    <a:pt x="53" y="102"/>
                  </a:lnTo>
                  <a:lnTo>
                    <a:pt x="27" y="7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2823" y="2989"/>
              <a:ext cx="41" cy="63"/>
            </a:xfrm>
            <a:custGeom>
              <a:avLst/>
              <a:gdLst/>
              <a:ahLst/>
              <a:cxnLst>
                <a:cxn ang="0">
                  <a:pos x="6" y="36"/>
                </a:cxn>
                <a:cxn ang="0">
                  <a:pos x="0" y="14"/>
                </a:cxn>
                <a:cxn ang="0">
                  <a:pos x="1" y="0"/>
                </a:cxn>
                <a:cxn ang="0">
                  <a:pos x="23" y="9"/>
                </a:cxn>
                <a:cxn ang="0">
                  <a:pos x="36" y="27"/>
                </a:cxn>
                <a:cxn ang="0">
                  <a:pos x="41" y="51"/>
                </a:cxn>
                <a:cxn ang="0">
                  <a:pos x="18" y="63"/>
                </a:cxn>
                <a:cxn ang="0">
                  <a:pos x="6" y="36"/>
                </a:cxn>
              </a:cxnLst>
              <a:rect l="0" t="0" r="r" b="b"/>
              <a:pathLst>
                <a:path w="41" h="63">
                  <a:moveTo>
                    <a:pt x="6" y="36"/>
                  </a:moveTo>
                  <a:lnTo>
                    <a:pt x="0" y="14"/>
                  </a:lnTo>
                  <a:lnTo>
                    <a:pt x="1" y="0"/>
                  </a:lnTo>
                  <a:lnTo>
                    <a:pt x="23" y="9"/>
                  </a:lnTo>
                  <a:lnTo>
                    <a:pt x="36" y="27"/>
                  </a:lnTo>
                  <a:lnTo>
                    <a:pt x="41" y="51"/>
                  </a:lnTo>
                  <a:lnTo>
                    <a:pt x="18" y="63"/>
                  </a:lnTo>
                  <a:lnTo>
                    <a:pt x="6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2691" y="2702"/>
              <a:ext cx="46" cy="62"/>
            </a:xfrm>
            <a:custGeom>
              <a:avLst/>
              <a:gdLst/>
              <a:ahLst/>
              <a:cxnLst>
                <a:cxn ang="0">
                  <a:pos x="8" y="20"/>
                </a:cxn>
                <a:cxn ang="0">
                  <a:pos x="29" y="7"/>
                </a:cxn>
                <a:cxn ang="0">
                  <a:pos x="41" y="0"/>
                </a:cxn>
                <a:cxn ang="0">
                  <a:pos x="46" y="23"/>
                </a:cxn>
                <a:cxn ang="0">
                  <a:pos x="39" y="44"/>
                </a:cxn>
                <a:cxn ang="0">
                  <a:pos x="23" y="62"/>
                </a:cxn>
                <a:cxn ang="0">
                  <a:pos x="0" y="50"/>
                </a:cxn>
                <a:cxn ang="0">
                  <a:pos x="8" y="20"/>
                </a:cxn>
              </a:cxnLst>
              <a:rect l="0" t="0" r="r" b="b"/>
              <a:pathLst>
                <a:path w="46" h="62">
                  <a:moveTo>
                    <a:pt x="8" y="20"/>
                  </a:moveTo>
                  <a:lnTo>
                    <a:pt x="29" y="7"/>
                  </a:lnTo>
                  <a:lnTo>
                    <a:pt x="41" y="0"/>
                  </a:lnTo>
                  <a:lnTo>
                    <a:pt x="46" y="23"/>
                  </a:lnTo>
                  <a:lnTo>
                    <a:pt x="39" y="44"/>
                  </a:lnTo>
                  <a:lnTo>
                    <a:pt x="23" y="62"/>
                  </a:lnTo>
                  <a:lnTo>
                    <a:pt x="0" y="50"/>
                  </a:lnTo>
                  <a:lnTo>
                    <a:pt x="8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2939" y="2941"/>
              <a:ext cx="105" cy="96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71" y="7"/>
                </a:cxn>
                <a:cxn ang="0">
                  <a:pos x="83" y="0"/>
                </a:cxn>
                <a:cxn ang="0">
                  <a:pos x="93" y="12"/>
                </a:cxn>
                <a:cxn ang="0">
                  <a:pos x="103" y="0"/>
                </a:cxn>
                <a:cxn ang="0">
                  <a:pos x="100" y="30"/>
                </a:cxn>
                <a:cxn ang="0">
                  <a:pos x="105" y="53"/>
                </a:cxn>
                <a:cxn ang="0">
                  <a:pos x="88" y="68"/>
                </a:cxn>
                <a:cxn ang="0">
                  <a:pos x="66" y="77"/>
                </a:cxn>
                <a:cxn ang="0">
                  <a:pos x="40" y="56"/>
                </a:cxn>
                <a:cxn ang="0">
                  <a:pos x="37" y="96"/>
                </a:cxn>
                <a:cxn ang="0">
                  <a:pos x="19" y="80"/>
                </a:cxn>
                <a:cxn ang="0">
                  <a:pos x="0" y="83"/>
                </a:cxn>
                <a:cxn ang="0">
                  <a:pos x="21" y="57"/>
                </a:cxn>
                <a:cxn ang="0">
                  <a:pos x="43" y="57"/>
                </a:cxn>
                <a:cxn ang="0">
                  <a:pos x="55" y="29"/>
                </a:cxn>
              </a:cxnLst>
              <a:rect l="0" t="0" r="r" b="b"/>
              <a:pathLst>
                <a:path w="105" h="96">
                  <a:moveTo>
                    <a:pt x="55" y="29"/>
                  </a:moveTo>
                  <a:lnTo>
                    <a:pt x="71" y="7"/>
                  </a:lnTo>
                  <a:lnTo>
                    <a:pt x="83" y="0"/>
                  </a:lnTo>
                  <a:lnTo>
                    <a:pt x="93" y="12"/>
                  </a:lnTo>
                  <a:lnTo>
                    <a:pt x="103" y="0"/>
                  </a:lnTo>
                  <a:lnTo>
                    <a:pt x="100" y="30"/>
                  </a:lnTo>
                  <a:lnTo>
                    <a:pt x="105" y="53"/>
                  </a:lnTo>
                  <a:lnTo>
                    <a:pt x="88" y="68"/>
                  </a:lnTo>
                  <a:lnTo>
                    <a:pt x="66" y="77"/>
                  </a:lnTo>
                  <a:lnTo>
                    <a:pt x="40" y="56"/>
                  </a:lnTo>
                  <a:lnTo>
                    <a:pt x="37" y="96"/>
                  </a:lnTo>
                  <a:lnTo>
                    <a:pt x="19" y="80"/>
                  </a:lnTo>
                  <a:lnTo>
                    <a:pt x="0" y="83"/>
                  </a:lnTo>
                  <a:lnTo>
                    <a:pt x="21" y="57"/>
                  </a:lnTo>
                  <a:lnTo>
                    <a:pt x="43" y="57"/>
                  </a:lnTo>
                  <a:lnTo>
                    <a:pt x="55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2744" y="2917"/>
              <a:ext cx="43" cy="42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0" y="15"/>
                </a:cxn>
                <a:cxn ang="0">
                  <a:pos x="10" y="2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15"/>
                </a:cxn>
                <a:cxn ang="0">
                  <a:pos x="43" y="29"/>
                </a:cxn>
                <a:cxn ang="0">
                  <a:pos x="36" y="42"/>
                </a:cxn>
                <a:cxn ang="0">
                  <a:pos x="18" y="38"/>
                </a:cxn>
                <a:cxn ang="0">
                  <a:pos x="3" y="36"/>
                </a:cxn>
              </a:cxnLst>
              <a:rect l="0" t="0" r="r" b="b"/>
              <a:pathLst>
                <a:path w="43" h="42">
                  <a:moveTo>
                    <a:pt x="3" y="36"/>
                  </a:moveTo>
                  <a:lnTo>
                    <a:pt x="0" y="15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15"/>
                  </a:lnTo>
                  <a:lnTo>
                    <a:pt x="43" y="29"/>
                  </a:lnTo>
                  <a:lnTo>
                    <a:pt x="36" y="42"/>
                  </a:lnTo>
                  <a:lnTo>
                    <a:pt x="18" y="38"/>
                  </a:lnTo>
                  <a:lnTo>
                    <a:pt x="3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3051" y="2788"/>
              <a:ext cx="63" cy="41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11" y="21"/>
                </a:cxn>
                <a:cxn ang="0">
                  <a:pos x="3" y="0"/>
                </a:cxn>
                <a:cxn ang="0">
                  <a:pos x="29" y="11"/>
                </a:cxn>
                <a:cxn ang="0">
                  <a:pos x="44" y="8"/>
                </a:cxn>
                <a:cxn ang="0">
                  <a:pos x="63" y="21"/>
                </a:cxn>
                <a:cxn ang="0">
                  <a:pos x="47" y="27"/>
                </a:cxn>
                <a:cxn ang="0">
                  <a:pos x="28" y="41"/>
                </a:cxn>
                <a:cxn ang="0">
                  <a:pos x="0" y="39"/>
                </a:cxn>
              </a:cxnLst>
              <a:rect l="0" t="0" r="r" b="b"/>
              <a:pathLst>
                <a:path w="63" h="41">
                  <a:moveTo>
                    <a:pt x="0" y="39"/>
                  </a:moveTo>
                  <a:lnTo>
                    <a:pt x="11" y="21"/>
                  </a:lnTo>
                  <a:lnTo>
                    <a:pt x="3" y="0"/>
                  </a:lnTo>
                  <a:lnTo>
                    <a:pt x="29" y="11"/>
                  </a:lnTo>
                  <a:lnTo>
                    <a:pt x="44" y="8"/>
                  </a:lnTo>
                  <a:lnTo>
                    <a:pt x="63" y="21"/>
                  </a:lnTo>
                  <a:lnTo>
                    <a:pt x="47" y="27"/>
                  </a:lnTo>
                  <a:lnTo>
                    <a:pt x="28" y="41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7" name="Freeform 64"/>
            <p:cNvSpPr>
              <a:spLocks/>
            </p:cNvSpPr>
            <p:nvPr/>
          </p:nvSpPr>
          <p:spPr bwMode="auto">
            <a:xfrm>
              <a:off x="3036" y="3103"/>
              <a:ext cx="53" cy="62"/>
            </a:xfrm>
            <a:custGeom>
              <a:avLst/>
              <a:gdLst/>
              <a:ahLst/>
              <a:cxnLst>
                <a:cxn ang="0">
                  <a:pos x="2" y="3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6" y="15"/>
                </a:cxn>
                <a:cxn ang="0">
                  <a:pos x="53" y="29"/>
                </a:cxn>
                <a:cxn ang="0">
                  <a:pos x="47" y="51"/>
                </a:cxn>
                <a:cxn ang="0">
                  <a:pos x="36" y="62"/>
                </a:cxn>
                <a:cxn ang="0">
                  <a:pos x="18" y="38"/>
                </a:cxn>
                <a:cxn ang="0">
                  <a:pos x="2" y="30"/>
                </a:cxn>
              </a:cxnLst>
              <a:rect l="0" t="0" r="r" b="b"/>
              <a:pathLst>
                <a:path w="53" h="62">
                  <a:moveTo>
                    <a:pt x="2" y="3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6" y="15"/>
                  </a:lnTo>
                  <a:lnTo>
                    <a:pt x="53" y="29"/>
                  </a:lnTo>
                  <a:lnTo>
                    <a:pt x="47" y="51"/>
                  </a:lnTo>
                  <a:lnTo>
                    <a:pt x="36" y="62"/>
                  </a:lnTo>
                  <a:lnTo>
                    <a:pt x="18" y="38"/>
                  </a:lnTo>
                  <a:lnTo>
                    <a:pt x="2" y="3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8" name="Freeform 65"/>
            <p:cNvSpPr>
              <a:spLocks/>
            </p:cNvSpPr>
            <p:nvPr/>
          </p:nvSpPr>
          <p:spPr bwMode="auto">
            <a:xfrm>
              <a:off x="2722" y="2802"/>
              <a:ext cx="43" cy="72"/>
            </a:xfrm>
            <a:custGeom>
              <a:avLst/>
              <a:gdLst/>
              <a:ahLst/>
              <a:cxnLst>
                <a:cxn ang="0">
                  <a:pos x="14" y="35"/>
                </a:cxn>
                <a:cxn ang="0">
                  <a:pos x="0" y="26"/>
                </a:cxn>
                <a:cxn ang="0">
                  <a:pos x="1" y="12"/>
                </a:cxn>
                <a:cxn ang="0">
                  <a:pos x="22" y="0"/>
                </a:cxn>
                <a:cxn ang="0">
                  <a:pos x="29" y="16"/>
                </a:cxn>
                <a:cxn ang="0">
                  <a:pos x="43" y="40"/>
                </a:cxn>
                <a:cxn ang="0">
                  <a:pos x="31" y="51"/>
                </a:cxn>
                <a:cxn ang="0">
                  <a:pos x="14" y="72"/>
                </a:cxn>
                <a:cxn ang="0">
                  <a:pos x="2" y="61"/>
                </a:cxn>
                <a:cxn ang="0">
                  <a:pos x="14" y="35"/>
                </a:cxn>
              </a:cxnLst>
              <a:rect l="0" t="0" r="r" b="b"/>
              <a:pathLst>
                <a:path w="43" h="72">
                  <a:moveTo>
                    <a:pt x="14" y="35"/>
                  </a:moveTo>
                  <a:lnTo>
                    <a:pt x="0" y="26"/>
                  </a:lnTo>
                  <a:lnTo>
                    <a:pt x="1" y="12"/>
                  </a:lnTo>
                  <a:lnTo>
                    <a:pt x="22" y="0"/>
                  </a:lnTo>
                  <a:lnTo>
                    <a:pt x="29" y="16"/>
                  </a:lnTo>
                  <a:lnTo>
                    <a:pt x="43" y="40"/>
                  </a:lnTo>
                  <a:lnTo>
                    <a:pt x="31" y="51"/>
                  </a:lnTo>
                  <a:lnTo>
                    <a:pt x="14" y="72"/>
                  </a:lnTo>
                  <a:lnTo>
                    <a:pt x="2" y="61"/>
                  </a:lnTo>
                  <a:lnTo>
                    <a:pt x="14" y="3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Freeform 66"/>
            <p:cNvSpPr>
              <a:spLocks/>
            </p:cNvSpPr>
            <p:nvPr/>
          </p:nvSpPr>
          <p:spPr bwMode="auto">
            <a:xfrm>
              <a:off x="2706" y="3106"/>
              <a:ext cx="87" cy="57"/>
            </a:xfrm>
            <a:custGeom>
              <a:avLst/>
              <a:gdLst/>
              <a:ahLst/>
              <a:cxnLst>
                <a:cxn ang="0">
                  <a:pos x="3" y="55"/>
                </a:cxn>
                <a:cxn ang="0">
                  <a:pos x="0" y="34"/>
                </a:cxn>
                <a:cxn ang="0">
                  <a:pos x="10" y="21"/>
                </a:cxn>
                <a:cxn ang="0">
                  <a:pos x="19" y="19"/>
                </a:cxn>
                <a:cxn ang="0">
                  <a:pos x="34" y="24"/>
                </a:cxn>
                <a:cxn ang="0">
                  <a:pos x="48" y="42"/>
                </a:cxn>
                <a:cxn ang="0">
                  <a:pos x="54" y="32"/>
                </a:cxn>
                <a:cxn ang="0">
                  <a:pos x="35" y="11"/>
                </a:cxn>
                <a:cxn ang="0">
                  <a:pos x="41" y="2"/>
                </a:cxn>
                <a:cxn ang="0">
                  <a:pos x="63" y="17"/>
                </a:cxn>
                <a:cxn ang="0">
                  <a:pos x="77" y="0"/>
                </a:cxn>
                <a:cxn ang="0">
                  <a:pos x="87" y="39"/>
                </a:cxn>
                <a:cxn ang="0">
                  <a:pos x="68" y="48"/>
                </a:cxn>
                <a:cxn ang="0">
                  <a:pos x="47" y="45"/>
                </a:cxn>
                <a:cxn ang="0">
                  <a:pos x="18" y="57"/>
                </a:cxn>
                <a:cxn ang="0">
                  <a:pos x="3" y="55"/>
                </a:cxn>
              </a:cxnLst>
              <a:rect l="0" t="0" r="r" b="b"/>
              <a:pathLst>
                <a:path w="87" h="57">
                  <a:moveTo>
                    <a:pt x="3" y="55"/>
                  </a:moveTo>
                  <a:lnTo>
                    <a:pt x="0" y="34"/>
                  </a:lnTo>
                  <a:lnTo>
                    <a:pt x="10" y="21"/>
                  </a:lnTo>
                  <a:lnTo>
                    <a:pt x="19" y="19"/>
                  </a:lnTo>
                  <a:lnTo>
                    <a:pt x="34" y="24"/>
                  </a:lnTo>
                  <a:lnTo>
                    <a:pt x="48" y="42"/>
                  </a:lnTo>
                  <a:lnTo>
                    <a:pt x="54" y="32"/>
                  </a:lnTo>
                  <a:lnTo>
                    <a:pt x="35" y="11"/>
                  </a:lnTo>
                  <a:lnTo>
                    <a:pt x="41" y="2"/>
                  </a:lnTo>
                  <a:lnTo>
                    <a:pt x="63" y="17"/>
                  </a:lnTo>
                  <a:lnTo>
                    <a:pt x="77" y="0"/>
                  </a:lnTo>
                  <a:lnTo>
                    <a:pt x="87" y="39"/>
                  </a:lnTo>
                  <a:lnTo>
                    <a:pt x="68" y="48"/>
                  </a:lnTo>
                  <a:lnTo>
                    <a:pt x="47" y="45"/>
                  </a:lnTo>
                  <a:lnTo>
                    <a:pt x="18" y="57"/>
                  </a:lnTo>
                  <a:lnTo>
                    <a:pt x="3" y="5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0" name="Freeform 67"/>
            <p:cNvSpPr>
              <a:spLocks/>
            </p:cNvSpPr>
            <p:nvPr/>
          </p:nvSpPr>
          <p:spPr bwMode="auto">
            <a:xfrm>
              <a:off x="2897" y="2788"/>
              <a:ext cx="39" cy="63"/>
            </a:xfrm>
            <a:custGeom>
              <a:avLst/>
              <a:gdLst/>
              <a:ahLst/>
              <a:cxnLst>
                <a:cxn ang="0">
                  <a:pos x="17" y="29"/>
                </a:cxn>
                <a:cxn ang="0">
                  <a:pos x="13" y="15"/>
                </a:cxn>
                <a:cxn ang="0">
                  <a:pos x="4" y="6"/>
                </a:cxn>
                <a:cxn ang="0">
                  <a:pos x="24" y="0"/>
                </a:cxn>
                <a:cxn ang="0">
                  <a:pos x="33" y="14"/>
                </a:cxn>
                <a:cxn ang="0">
                  <a:pos x="39" y="30"/>
                </a:cxn>
                <a:cxn ang="0">
                  <a:pos x="39" y="47"/>
                </a:cxn>
                <a:cxn ang="0">
                  <a:pos x="9" y="63"/>
                </a:cxn>
                <a:cxn ang="0">
                  <a:pos x="0" y="44"/>
                </a:cxn>
                <a:cxn ang="0">
                  <a:pos x="17" y="29"/>
                </a:cxn>
              </a:cxnLst>
              <a:rect l="0" t="0" r="r" b="b"/>
              <a:pathLst>
                <a:path w="39" h="63">
                  <a:moveTo>
                    <a:pt x="17" y="29"/>
                  </a:moveTo>
                  <a:lnTo>
                    <a:pt x="13" y="15"/>
                  </a:lnTo>
                  <a:lnTo>
                    <a:pt x="4" y="6"/>
                  </a:lnTo>
                  <a:lnTo>
                    <a:pt x="24" y="0"/>
                  </a:lnTo>
                  <a:lnTo>
                    <a:pt x="33" y="14"/>
                  </a:lnTo>
                  <a:lnTo>
                    <a:pt x="39" y="30"/>
                  </a:lnTo>
                  <a:lnTo>
                    <a:pt x="39" y="47"/>
                  </a:lnTo>
                  <a:lnTo>
                    <a:pt x="9" y="63"/>
                  </a:lnTo>
                  <a:lnTo>
                    <a:pt x="0" y="44"/>
                  </a:lnTo>
                  <a:lnTo>
                    <a:pt x="17" y="2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Freeform 68"/>
            <p:cNvSpPr>
              <a:spLocks/>
            </p:cNvSpPr>
            <p:nvPr/>
          </p:nvSpPr>
          <p:spPr bwMode="auto">
            <a:xfrm>
              <a:off x="3068" y="3233"/>
              <a:ext cx="52" cy="70"/>
            </a:xfrm>
            <a:custGeom>
              <a:avLst/>
              <a:gdLst/>
              <a:ahLst/>
              <a:cxnLst>
                <a:cxn ang="0">
                  <a:pos x="28" y="17"/>
                </a:cxn>
                <a:cxn ang="0">
                  <a:pos x="10" y="14"/>
                </a:cxn>
                <a:cxn ang="0">
                  <a:pos x="0" y="1"/>
                </a:cxn>
                <a:cxn ang="0">
                  <a:pos x="18" y="0"/>
                </a:cxn>
                <a:cxn ang="0">
                  <a:pos x="33" y="5"/>
                </a:cxn>
                <a:cxn ang="0">
                  <a:pos x="52" y="29"/>
                </a:cxn>
                <a:cxn ang="0">
                  <a:pos x="49" y="58"/>
                </a:cxn>
                <a:cxn ang="0">
                  <a:pos x="37" y="70"/>
                </a:cxn>
                <a:cxn ang="0">
                  <a:pos x="10" y="59"/>
                </a:cxn>
                <a:cxn ang="0">
                  <a:pos x="27" y="49"/>
                </a:cxn>
                <a:cxn ang="0">
                  <a:pos x="28" y="17"/>
                </a:cxn>
              </a:cxnLst>
              <a:rect l="0" t="0" r="r" b="b"/>
              <a:pathLst>
                <a:path w="52" h="70">
                  <a:moveTo>
                    <a:pt x="28" y="17"/>
                  </a:moveTo>
                  <a:lnTo>
                    <a:pt x="10" y="14"/>
                  </a:lnTo>
                  <a:lnTo>
                    <a:pt x="0" y="1"/>
                  </a:lnTo>
                  <a:lnTo>
                    <a:pt x="18" y="0"/>
                  </a:lnTo>
                  <a:lnTo>
                    <a:pt x="33" y="5"/>
                  </a:lnTo>
                  <a:lnTo>
                    <a:pt x="52" y="29"/>
                  </a:lnTo>
                  <a:lnTo>
                    <a:pt x="49" y="58"/>
                  </a:lnTo>
                  <a:lnTo>
                    <a:pt x="37" y="70"/>
                  </a:lnTo>
                  <a:lnTo>
                    <a:pt x="10" y="59"/>
                  </a:lnTo>
                  <a:lnTo>
                    <a:pt x="27" y="49"/>
                  </a:lnTo>
                  <a:lnTo>
                    <a:pt x="28" y="1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Freeform 69"/>
            <p:cNvSpPr>
              <a:spLocks/>
            </p:cNvSpPr>
            <p:nvPr/>
          </p:nvSpPr>
          <p:spPr bwMode="auto">
            <a:xfrm>
              <a:off x="2892" y="3158"/>
              <a:ext cx="43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43" y="29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43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43" y="29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Freeform 70"/>
            <p:cNvSpPr>
              <a:spLocks/>
            </p:cNvSpPr>
            <p:nvPr/>
          </p:nvSpPr>
          <p:spPr bwMode="auto">
            <a:xfrm>
              <a:off x="3194" y="3036"/>
              <a:ext cx="130" cy="78"/>
            </a:xfrm>
            <a:custGeom>
              <a:avLst/>
              <a:gdLst/>
              <a:ahLst/>
              <a:cxnLst>
                <a:cxn ang="0">
                  <a:pos x="81" y="39"/>
                </a:cxn>
                <a:cxn ang="0">
                  <a:pos x="46" y="70"/>
                </a:cxn>
                <a:cxn ang="0">
                  <a:pos x="25" y="78"/>
                </a:cxn>
                <a:cxn ang="0">
                  <a:pos x="0" y="62"/>
                </a:cxn>
                <a:cxn ang="0">
                  <a:pos x="22" y="55"/>
                </a:cxn>
                <a:cxn ang="0">
                  <a:pos x="43" y="51"/>
                </a:cxn>
                <a:cxn ang="0">
                  <a:pos x="45" y="31"/>
                </a:cxn>
                <a:cxn ang="0">
                  <a:pos x="63" y="31"/>
                </a:cxn>
                <a:cxn ang="0">
                  <a:pos x="88" y="16"/>
                </a:cxn>
                <a:cxn ang="0">
                  <a:pos x="88" y="0"/>
                </a:cxn>
                <a:cxn ang="0">
                  <a:pos x="111" y="1"/>
                </a:cxn>
                <a:cxn ang="0">
                  <a:pos x="130" y="16"/>
                </a:cxn>
                <a:cxn ang="0">
                  <a:pos x="106" y="24"/>
                </a:cxn>
                <a:cxn ang="0">
                  <a:pos x="81" y="39"/>
                </a:cxn>
              </a:cxnLst>
              <a:rect l="0" t="0" r="r" b="b"/>
              <a:pathLst>
                <a:path w="130" h="78">
                  <a:moveTo>
                    <a:pt x="81" y="39"/>
                  </a:moveTo>
                  <a:lnTo>
                    <a:pt x="46" y="70"/>
                  </a:lnTo>
                  <a:lnTo>
                    <a:pt x="25" y="78"/>
                  </a:lnTo>
                  <a:lnTo>
                    <a:pt x="0" y="62"/>
                  </a:lnTo>
                  <a:lnTo>
                    <a:pt x="22" y="55"/>
                  </a:lnTo>
                  <a:lnTo>
                    <a:pt x="43" y="51"/>
                  </a:lnTo>
                  <a:lnTo>
                    <a:pt x="45" y="31"/>
                  </a:lnTo>
                  <a:lnTo>
                    <a:pt x="63" y="31"/>
                  </a:lnTo>
                  <a:lnTo>
                    <a:pt x="88" y="16"/>
                  </a:lnTo>
                  <a:lnTo>
                    <a:pt x="88" y="0"/>
                  </a:lnTo>
                  <a:lnTo>
                    <a:pt x="111" y="1"/>
                  </a:lnTo>
                  <a:lnTo>
                    <a:pt x="130" y="16"/>
                  </a:lnTo>
                  <a:lnTo>
                    <a:pt x="106" y="24"/>
                  </a:lnTo>
                  <a:lnTo>
                    <a:pt x="81" y="3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2969" y="3129"/>
              <a:ext cx="45" cy="42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2" y="42"/>
                </a:cxn>
                <a:cxn ang="0">
                  <a:pos x="0" y="31"/>
                </a:cxn>
                <a:cxn ang="0">
                  <a:pos x="7" y="18"/>
                </a:cxn>
                <a:cxn ang="0">
                  <a:pos x="22" y="12"/>
                </a:cxn>
                <a:cxn ang="0">
                  <a:pos x="34" y="0"/>
                </a:cxn>
                <a:cxn ang="0">
                  <a:pos x="45" y="7"/>
                </a:cxn>
                <a:cxn ang="0">
                  <a:pos x="36" y="25"/>
                </a:cxn>
                <a:cxn ang="0">
                  <a:pos x="17" y="36"/>
                </a:cxn>
              </a:cxnLst>
              <a:rect l="0" t="0" r="r" b="b"/>
              <a:pathLst>
                <a:path w="45" h="42">
                  <a:moveTo>
                    <a:pt x="17" y="36"/>
                  </a:moveTo>
                  <a:lnTo>
                    <a:pt x="2" y="42"/>
                  </a:lnTo>
                  <a:lnTo>
                    <a:pt x="0" y="31"/>
                  </a:lnTo>
                  <a:lnTo>
                    <a:pt x="7" y="18"/>
                  </a:lnTo>
                  <a:lnTo>
                    <a:pt x="22" y="12"/>
                  </a:lnTo>
                  <a:lnTo>
                    <a:pt x="34" y="0"/>
                  </a:lnTo>
                  <a:lnTo>
                    <a:pt x="45" y="7"/>
                  </a:lnTo>
                  <a:lnTo>
                    <a:pt x="36" y="25"/>
                  </a:lnTo>
                  <a:lnTo>
                    <a:pt x="17" y="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3198" y="3270"/>
              <a:ext cx="51" cy="31"/>
            </a:xfrm>
            <a:custGeom>
              <a:avLst/>
              <a:gdLst/>
              <a:ahLst/>
              <a:cxnLst>
                <a:cxn ang="0">
                  <a:pos x="15" y="20"/>
                </a:cxn>
                <a:cxn ang="0">
                  <a:pos x="0" y="15"/>
                </a:cxn>
                <a:cxn ang="0">
                  <a:pos x="1" y="1"/>
                </a:cxn>
                <a:cxn ang="0">
                  <a:pos x="19" y="0"/>
                </a:cxn>
                <a:cxn ang="0">
                  <a:pos x="34" y="5"/>
                </a:cxn>
                <a:cxn ang="0">
                  <a:pos x="51" y="19"/>
                </a:cxn>
                <a:cxn ang="0">
                  <a:pos x="39" y="24"/>
                </a:cxn>
                <a:cxn ang="0">
                  <a:pos x="33" y="31"/>
                </a:cxn>
                <a:cxn ang="0">
                  <a:pos x="15" y="20"/>
                </a:cxn>
              </a:cxnLst>
              <a:rect l="0" t="0" r="r" b="b"/>
              <a:pathLst>
                <a:path w="51" h="31">
                  <a:moveTo>
                    <a:pt x="15" y="20"/>
                  </a:moveTo>
                  <a:lnTo>
                    <a:pt x="0" y="15"/>
                  </a:lnTo>
                  <a:lnTo>
                    <a:pt x="1" y="1"/>
                  </a:lnTo>
                  <a:lnTo>
                    <a:pt x="19" y="0"/>
                  </a:lnTo>
                  <a:lnTo>
                    <a:pt x="34" y="5"/>
                  </a:lnTo>
                  <a:lnTo>
                    <a:pt x="51" y="19"/>
                  </a:lnTo>
                  <a:lnTo>
                    <a:pt x="39" y="24"/>
                  </a:lnTo>
                  <a:lnTo>
                    <a:pt x="33" y="31"/>
                  </a:lnTo>
                  <a:lnTo>
                    <a:pt x="15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Freeform 73"/>
            <p:cNvSpPr>
              <a:spLocks/>
            </p:cNvSpPr>
            <p:nvPr/>
          </p:nvSpPr>
          <p:spPr bwMode="auto">
            <a:xfrm>
              <a:off x="2768" y="1341"/>
              <a:ext cx="99" cy="97"/>
            </a:xfrm>
            <a:custGeom>
              <a:avLst/>
              <a:gdLst/>
              <a:ahLst/>
              <a:cxnLst>
                <a:cxn ang="0">
                  <a:pos x="69" y="93"/>
                </a:cxn>
                <a:cxn ang="0">
                  <a:pos x="46" y="97"/>
                </a:cxn>
                <a:cxn ang="0">
                  <a:pos x="31" y="76"/>
                </a:cxn>
                <a:cxn ang="0">
                  <a:pos x="16" y="76"/>
                </a:cxn>
                <a:cxn ang="0">
                  <a:pos x="0" y="63"/>
                </a:cxn>
                <a:cxn ang="0">
                  <a:pos x="18" y="24"/>
                </a:cxn>
                <a:cxn ang="0">
                  <a:pos x="51" y="0"/>
                </a:cxn>
                <a:cxn ang="0">
                  <a:pos x="79" y="4"/>
                </a:cxn>
                <a:cxn ang="0">
                  <a:pos x="87" y="31"/>
                </a:cxn>
                <a:cxn ang="0">
                  <a:pos x="99" y="45"/>
                </a:cxn>
                <a:cxn ang="0">
                  <a:pos x="93" y="61"/>
                </a:cxn>
                <a:cxn ang="0">
                  <a:pos x="97" y="76"/>
                </a:cxn>
                <a:cxn ang="0">
                  <a:pos x="69" y="93"/>
                </a:cxn>
              </a:cxnLst>
              <a:rect l="0" t="0" r="r" b="b"/>
              <a:pathLst>
                <a:path w="99" h="97">
                  <a:moveTo>
                    <a:pt x="69" y="93"/>
                  </a:moveTo>
                  <a:lnTo>
                    <a:pt x="46" y="97"/>
                  </a:lnTo>
                  <a:lnTo>
                    <a:pt x="31" y="76"/>
                  </a:lnTo>
                  <a:lnTo>
                    <a:pt x="16" y="76"/>
                  </a:lnTo>
                  <a:lnTo>
                    <a:pt x="0" y="63"/>
                  </a:lnTo>
                  <a:lnTo>
                    <a:pt x="18" y="24"/>
                  </a:lnTo>
                  <a:lnTo>
                    <a:pt x="51" y="0"/>
                  </a:lnTo>
                  <a:lnTo>
                    <a:pt x="79" y="4"/>
                  </a:lnTo>
                  <a:lnTo>
                    <a:pt x="87" y="31"/>
                  </a:lnTo>
                  <a:lnTo>
                    <a:pt x="99" y="45"/>
                  </a:lnTo>
                  <a:lnTo>
                    <a:pt x="93" y="61"/>
                  </a:lnTo>
                  <a:lnTo>
                    <a:pt x="97" y="76"/>
                  </a:lnTo>
                  <a:lnTo>
                    <a:pt x="69" y="9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Freeform 74"/>
            <p:cNvSpPr>
              <a:spLocks/>
            </p:cNvSpPr>
            <p:nvPr/>
          </p:nvSpPr>
          <p:spPr bwMode="auto">
            <a:xfrm>
              <a:off x="3092" y="1465"/>
              <a:ext cx="81" cy="56"/>
            </a:xfrm>
            <a:custGeom>
              <a:avLst/>
              <a:gdLst/>
              <a:ahLst/>
              <a:cxnLst>
                <a:cxn ang="0">
                  <a:pos x="40" y="56"/>
                </a:cxn>
                <a:cxn ang="0">
                  <a:pos x="12" y="35"/>
                </a:cxn>
                <a:cxn ang="0">
                  <a:pos x="0" y="11"/>
                </a:cxn>
                <a:cxn ang="0">
                  <a:pos x="33" y="0"/>
                </a:cxn>
                <a:cxn ang="0">
                  <a:pos x="57" y="0"/>
                </a:cxn>
                <a:cxn ang="0">
                  <a:pos x="78" y="14"/>
                </a:cxn>
                <a:cxn ang="0">
                  <a:pos x="81" y="24"/>
                </a:cxn>
                <a:cxn ang="0">
                  <a:pos x="75" y="41"/>
                </a:cxn>
                <a:cxn ang="0">
                  <a:pos x="40" y="56"/>
                </a:cxn>
              </a:cxnLst>
              <a:rect l="0" t="0" r="r" b="b"/>
              <a:pathLst>
                <a:path w="81" h="56">
                  <a:moveTo>
                    <a:pt x="40" y="56"/>
                  </a:moveTo>
                  <a:lnTo>
                    <a:pt x="12" y="35"/>
                  </a:lnTo>
                  <a:lnTo>
                    <a:pt x="0" y="11"/>
                  </a:lnTo>
                  <a:lnTo>
                    <a:pt x="33" y="0"/>
                  </a:lnTo>
                  <a:lnTo>
                    <a:pt x="57" y="0"/>
                  </a:lnTo>
                  <a:lnTo>
                    <a:pt x="78" y="14"/>
                  </a:lnTo>
                  <a:lnTo>
                    <a:pt x="81" y="24"/>
                  </a:lnTo>
                  <a:lnTo>
                    <a:pt x="75" y="41"/>
                  </a:lnTo>
                  <a:lnTo>
                    <a:pt x="40" y="5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Freeform 75"/>
            <p:cNvSpPr>
              <a:spLocks/>
            </p:cNvSpPr>
            <p:nvPr/>
          </p:nvSpPr>
          <p:spPr bwMode="auto">
            <a:xfrm>
              <a:off x="3227" y="1960"/>
              <a:ext cx="270" cy="188"/>
            </a:xfrm>
            <a:custGeom>
              <a:avLst/>
              <a:gdLst/>
              <a:ahLst/>
              <a:cxnLst>
                <a:cxn ang="0">
                  <a:pos x="37" y="123"/>
                </a:cxn>
                <a:cxn ang="0">
                  <a:pos x="13" y="107"/>
                </a:cxn>
                <a:cxn ang="0">
                  <a:pos x="0" y="86"/>
                </a:cxn>
                <a:cxn ang="0">
                  <a:pos x="7" y="60"/>
                </a:cxn>
                <a:cxn ang="0">
                  <a:pos x="19" y="45"/>
                </a:cxn>
                <a:cxn ang="0">
                  <a:pos x="45" y="51"/>
                </a:cxn>
                <a:cxn ang="0">
                  <a:pos x="117" y="27"/>
                </a:cxn>
                <a:cxn ang="0">
                  <a:pos x="111" y="5"/>
                </a:cxn>
                <a:cxn ang="0">
                  <a:pos x="141" y="0"/>
                </a:cxn>
                <a:cxn ang="0">
                  <a:pos x="193" y="26"/>
                </a:cxn>
                <a:cxn ang="0">
                  <a:pos x="184" y="45"/>
                </a:cxn>
                <a:cxn ang="0">
                  <a:pos x="202" y="62"/>
                </a:cxn>
                <a:cxn ang="0">
                  <a:pos x="225" y="78"/>
                </a:cxn>
                <a:cxn ang="0">
                  <a:pos x="244" y="113"/>
                </a:cxn>
                <a:cxn ang="0">
                  <a:pos x="265" y="128"/>
                </a:cxn>
                <a:cxn ang="0">
                  <a:pos x="270" y="158"/>
                </a:cxn>
                <a:cxn ang="0">
                  <a:pos x="252" y="165"/>
                </a:cxn>
                <a:cxn ang="0">
                  <a:pos x="238" y="141"/>
                </a:cxn>
                <a:cxn ang="0">
                  <a:pos x="216" y="113"/>
                </a:cxn>
                <a:cxn ang="0">
                  <a:pos x="207" y="125"/>
                </a:cxn>
                <a:cxn ang="0">
                  <a:pos x="237" y="167"/>
                </a:cxn>
                <a:cxn ang="0">
                  <a:pos x="232" y="183"/>
                </a:cxn>
                <a:cxn ang="0">
                  <a:pos x="201" y="188"/>
                </a:cxn>
                <a:cxn ang="0">
                  <a:pos x="157" y="168"/>
                </a:cxn>
                <a:cxn ang="0">
                  <a:pos x="114" y="161"/>
                </a:cxn>
                <a:cxn ang="0">
                  <a:pos x="94" y="140"/>
                </a:cxn>
                <a:cxn ang="0">
                  <a:pos x="120" y="119"/>
                </a:cxn>
                <a:cxn ang="0">
                  <a:pos x="147" y="107"/>
                </a:cxn>
                <a:cxn ang="0">
                  <a:pos x="130" y="86"/>
                </a:cxn>
                <a:cxn ang="0">
                  <a:pos x="109" y="89"/>
                </a:cxn>
                <a:cxn ang="0">
                  <a:pos x="84" y="120"/>
                </a:cxn>
                <a:cxn ang="0">
                  <a:pos x="60" y="126"/>
                </a:cxn>
                <a:cxn ang="0">
                  <a:pos x="37" y="123"/>
                </a:cxn>
              </a:cxnLst>
              <a:rect l="0" t="0" r="r" b="b"/>
              <a:pathLst>
                <a:path w="270" h="188">
                  <a:moveTo>
                    <a:pt x="37" y="123"/>
                  </a:moveTo>
                  <a:lnTo>
                    <a:pt x="13" y="107"/>
                  </a:lnTo>
                  <a:lnTo>
                    <a:pt x="0" y="86"/>
                  </a:lnTo>
                  <a:lnTo>
                    <a:pt x="7" y="60"/>
                  </a:lnTo>
                  <a:lnTo>
                    <a:pt x="19" y="45"/>
                  </a:lnTo>
                  <a:lnTo>
                    <a:pt x="45" y="51"/>
                  </a:lnTo>
                  <a:lnTo>
                    <a:pt x="117" y="27"/>
                  </a:lnTo>
                  <a:lnTo>
                    <a:pt x="111" y="5"/>
                  </a:lnTo>
                  <a:lnTo>
                    <a:pt x="141" y="0"/>
                  </a:lnTo>
                  <a:lnTo>
                    <a:pt x="193" y="26"/>
                  </a:lnTo>
                  <a:lnTo>
                    <a:pt x="184" y="45"/>
                  </a:lnTo>
                  <a:lnTo>
                    <a:pt x="202" y="62"/>
                  </a:lnTo>
                  <a:lnTo>
                    <a:pt x="225" y="78"/>
                  </a:lnTo>
                  <a:lnTo>
                    <a:pt x="244" y="113"/>
                  </a:lnTo>
                  <a:lnTo>
                    <a:pt x="265" y="128"/>
                  </a:lnTo>
                  <a:lnTo>
                    <a:pt x="270" y="158"/>
                  </a:lnTo>
                  <a:lnTo>
                    <a:pt x="252" y="165"/>
                  </a:lnTo>
                  <a:lnTo>
                    <a:pt x="238" y="141"/>
                  </a:lnTo>
                  <a:lnTo>
                    <a:pt x="216" y="113"/>
                  </a:lnTo>
                  <a:lnTo>
                    <a:pt x="207" y="125"/>
                  </a:lnTo>
                  <a:lnTo>
                    <a:pt x="237" y="167"/>
                  </a:lnTo>
                  <a:lnTo>
                    <a:pt x="232" y="183"/>
                  </a:lnTo>
                  <a:lnTo>
                    <a:pt x="201" y="188"/>
                  </a:lnTo>
                  <a:lnTo>
                    <a:pt x="157" y="168"/>
                  </a:lnTo>
                  <a:lnTo>
                    <a:pt x="114" y="161"/>
                  </a:lnTo>
                  <a:lnTo>
                    <a:pt x="94" y="140"/>
                  </a:lnTo>
                  <a:lnTo>
                    <a:pt x="120" y="119"/>
                  </a:lnTo>
                  <a:lnTo>
                    <a:pt x="147" y="107"/>
                  </a:lnTo>
                  <a:lnTo>
                    <a:pt x="130" y="86"/>
                  </a:lnTo>
                  <a:lnTo>
                    <a:pt x="109" y="89"/>
                  </a:lnTo>
                  <a:lnTo>
                    <a:pt x="84" y="120"/>
                  </a:lnTo>
                  <a:lnTo>
                    <a:pt x="60" y="126"/>
                  </a:lnTo>
                  <a:lnTo>
                    <a:pt x="37" y="1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Freeform 76"/>
            <p:cNvSpPr>
              <a:spLocks/>
            </p:cNvSpPr>
            <p:nvPr/>
          </p:nvSpPr>
          <p:spPr bwMode="auto">
            <a:xfrm>
              <a:off x="2954" y="1675"/>
              <a:ext cx="142" cy="110"/>
            </a:xfrm>
            <a:custGeom>
              <a:avLst/>
              <a:gdLst/>
              <a:ahLst/>
              <a:cxnLst>
                <a:cxn ang="0">
                  <a:pos x="107" y="109"/>
                </a:cxn>
                <a:cxn ang="0">
                  <a:pos x="117" y="95"/>
                </a:cxn>
                <a:cxn ang="0">
                  <a:pos x="103" y="68"/>
                </a:cxn>
                <a:cxn ang="0">
                  <a:pos x="142" y="12"/>
                </a:cxn>
                <a:cxn ang="0">
                  <a:pos x="133" y="0"/>
                </a:cxn>
                <a:cxn ang="0">
                  <a:pos x="114" y="11"/>
                </a:cxn>
                <a:cxn ang="0">
                  <a:pos x="105" y="27"/>
                </a:cxn>
                <a:cxn ang="0">
                  <a:pos x="82" y="42"/>
                </a:cxn>
                <a:cxn ang="0">
                  <a:pos x="79" y="24"/>
                </a:cxn>
                <a:cxn ang="0">
                  <a:pos x="66" y="14"/>
                </a:cxn>
                <a:cxn ang="0">
                  <a:pos x="17" y="18"/>
                </a:cxn>
                <a:cxn ang="0">
                  <a:pos x="0" y="26"/>
                </a:cxn>
                <a:cxn ang="0">
                  <a:pos x="0" y="81"/>
                </a:cxn>
                <a:cxn ang="0">
                  <a:pos x="36" y="84"/>
                </a:cxn>
                <a:cxn ang="0">
                  <a:pos x="37" y="98"/>
                </a:cxn>
                <a:cxn ang="0">
                  <a:pos x="45" y="105"/>
                </a:cxn>
                <a:cxn ang="0">
                  <a:pos x="52" y="110"/>
                </a:cxn>
                <a:cxn ang="0">
                  <a:pos x="69" y="105"/>
                </a:cxn>
                <a:cxn ang="0">
                  <a:pos x="58" y="90"/>
                </a:cxn>
                <a:cxn ang="0">
                  <a:pos x="40" y="83"/>
                </a:cxn>
                <a:cxn ang="0">
                  <a:pos x="61" y="57"/>
                </a:cxn>
                <a:cxn ang="0">
                  <a:pos x="82" y="63"/>
                </a:cxn>
                <a:cxn ang="0">
                  <a:pos x="72" y="83"/>
                </a:cxn>
                <a:cxn ang="0">
                  <a:pos x="82" y="99"/>
                </a:cxn>
                <a:cxn ang="0">
                  <a:pos x="107" y="109"/>
                </a:cxn>
              </a:cxnLst>
              <a:rect l="0" t="0" r="r" b="b"/>
              <a:pathLst>
                <a:path w="142" h="110">
                  <a:moveTo>
                    <a:pt x="107" y="109"/>
                  </a:moveTo>
                  <a:lnTo>
                    <a:pt x="117" y="95"/>
                  </a:lnTo>
                  <a:lnTo>
                    <a:pt x="103" y="68"/>
                  </a:lnTo>
                  <a:lnTo>
                    <a:pt x="142" y="12"/>
                  </a:lnTo>
                  <a:lnTo>
                    <a:pt x="133" y="0"/>
                  </a:lnTo>
                  <a:lnTo>
                    <a:pt x="114" y="11"/>
                  </a:lnTo>
                  <a:lnTo>
                    <a:pt x="105" y="27"/>
                  </a:lnTo>
                  <a:lnTo>
                    <a:pt x="82" y="42"/>
                  </a:lnTo>
                  <a:lnTo>
                    <a:pt x="79" y="24"/>
                  </a:lnTo>
                  <a:lnTo>
                    <a:pt x="66" y="14"/>
                  </a:lnTo>
                  <a:lnTo>
                    <a:pt x="17" y="18"/>
                  </a:lnTo>
                  <a:lnTo>
                    <a:pt x="0" y="26"/>
                  </a:lnTo>
                  <a:lnTo>
                    <a:pt x="0" y="81"/>
                  </a:lnTo>
                  <a:lnTo>
                    <a:pt x="36" y="84"/>
                  </a:lnTo>
                  <a:lnTo>
                    <a:pt x="37" y="98"/>
                  </a:lnTo>
                  <a:lnTo>
                    <a:pt x="45" y="105"/>
                  </a:lnTo>
                  <a:lnTo>
                    <a:pt x="52" y="110"/>
                  </a:lnTo>
                  <a:lnTo>
                    <a:pt x="69" y="105"/>
                  </a:lnTo>
                  <a:lnTo>
                    <a:pt x="58" y="90"/>
                  </a:lnTo>
                  <a:lnTo>
                    <a:pt x="40" y="83"/>
                  </a:lnTo>
                  <a:lnTo>
                    <a:pt x="61" y="57"/>
                  </a:lnTo>
                  <a:lnTo>
                    <a:pt x="82" y="63"/>
                  </a:lnTo>
                  <a:lnTo>
                    <a:pt x="72" y="83"/>
                  </a:lnTo>
                  <a:lnTo>
                    <a:pt x="82" y="99"/>
                  </a:lnTo>
                  <a:lnTo>
                    <a:pt x="107" y="10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Freeform 77"/>
            <p:cNvSpPr>
              <a:spLocks/>
            </p:cNvSpPr>
            <p:nvPr/>
          </p:nvSpPr>
          <p:spPr bwMode="auto">
            <a:xfrm>
              <a:off x="3230" y="2307"/>
              <a:ext cx="111" cy="196"/>
            </a:xfrm>
            <a:custGeom>
              <a:avLst/>
              <a:gdLst/>
              <a:ahLst/>
              <a:cxnLst>
                <a:cxn ang="0">
                  <a:pos x="54" y="196"/>
                </a:cxn>
                <a:cxn ang="0">
                  <a:pos x="12" y="150"/>
                </a:cxn>
                <a:cxn ang="0">
                  <a:pos x="42" y="133"/>
                </a:cxn>
                <a:cxn ang="0">
                  <a:pos x="52" y="108"/>
                </a:cxn>
                <a:cxn ang="0">
                  <a:pos x="37" y="64"/>
                </a:cxn>
                <a:cxn ang="0">
                  <a:pos x="15" y="55"/>
                </a:cxn>
                <a:cxn ang="0">
                  <a:pos x="3" y="36"/>
                </a:cxn>
                <a:cxn ang="0">
                  <a:pos x="0" y="19"/>
                </a:cxn>
                <a:cxn ang="0">
                  <a:pos x="16" y="0"/>
                </a:cxn>
                <a:cxn ang="0">
                  <a:pos x="63" y="0"/>
                </a:cxn>
                <a:cxn ang="0">
                  <a:pos x="81" y="12"/>
                </a:cxn>
                <a:cxn ang="0">
                  <a:pos x="90" y="19"/>
                </a:cxn>
                <a:cxn ang="0">
                  <a:pos x="104" y="31"/>
                </a:cxn>
                <a:cxn ang="0">
                  <a:pos x="104" y="76"/>
                </a:cxn>
                <a:cxn ang="0">
                  <a:pos x="111" y="127"/>
                </a:cxn>
                <a:cxn ang="0">
                  <a:pos x="91" y="144"/>
                </a:cxn>
                <a:cxn ang="0">
                  <a:pos x="94" y="177"/>
                </a:cxn>
                <a:cxn ang="0">
                  <a:pos x="75" y="177"/>
                </a:cxn>
                <a:cxn ang="0">
                  <a:pos x="54" y="196"/>
                </a:cxn>
              </a:cxnLst>
              <a:rect l="0" t="0" r="r" b="b"/>
              <a:pathLst>
                <a:path w="111" h="196">
                  <a:moveTo>
                    <a:pt x="54" y="196"/>
                  </a:moveTo>
                  <a:lnTo>
                    <a:pt x="12" y="150"/>
                  </a:lnTo>
                  <a:lnTo>
                    <a:pt x="42" y="133"/>
                  </a:lnTo>
                  <a:lnTo>
                    <a:pt x="52" y="108"/>
                  </a:lnTo>
                  <a:lnTo>
                    <a:pt x="37" y="64"/>
                  </a:lnTo>
                  <a:lnTo>
                    <a:pt x="15" y="55"/>
                  </a:lnTo>
                  <a:lnTo>
                    <a:pt x="3" y="36"/>
                  </a:lnTo>
                  <a:lnTo>
                    <a:pt x="0" y="19"/>
                  </a:lnTo>
                  <a:lnTo>
                    <a:pt x="16" y="0"/>
                  </a:lnTo>
                  <a:lnTo>
                    <a:pt x="63" y="0"/>
                  </a:lnTo>
                  <a:lnTo>
                    <a:pt x="81" y="12"/>
                  </a:lnTo>
                  <a:lnTo>
                    <a:pt x="90" y="19"/>
                  </a:lnTo>
                  <a:lnTo>
                    <a:pt x="104" y="31"/>
                  </a:lnTo>
                  <a:lnTo>
                    <a:pt x="104" y="76"/>
                  </a:lnTo>
                  <a:lnTo>
                    <a:pt x="111" y="127"/>
                  </a:lnTo>
                  <a:lnTo>
                    <a:pt x="91" y="144"/>
                  </a:lnTo>
                  <a:lnTo>
                    <a:pt x="94" y="177"/>
                  </a:lnTo>
                  <a:lnTo>
                    <a:pt x="75" y="177"/>
                  </a:lnTo>
                  <a:lnTo>
                    <a:pt x="54" y="19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Freeform 78"/>
            <p:cNvSpPr>
              <a:spLocks/>
            </p:cNvSpPr>
            <p:nvPr/>
          </p:nvSpPr>
          <p:spPr bwMode="auto">
            <a:xfrm>
              <a:off x="2754" y="2139"/>
              <a:ext cx="81" cy="102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9" y="0"/>
                </a:cxn>
                <a:cxn ang="0">
                  <a:pos x="42" y="25"/>
                </a:cxn>
                <a:cxn ang="0">
                  <a:pos x="45" y="46"/>
                </a:cxn>
                <a:cxn ang="0">
                  <a:pos x="68" y="63"/>
                </a:cxn>
                <a:cxn ang="0">
                  <a:pos x="81" y="81"/>
                </a:cxn>
                <a:cxn ang="0">
                  <a:pos x="77" y="102"/>
                </a:cxn>
                <a:cxn ang="0">
                  <a:pos x="50" y="90"/>
                </a:cxn>
                <a:cxn ang="0">
                  <a:pos x="39" y="99"/>
                </a:cxn>
                <a:cxn ang="0">
                  <a:pos x="33" y="69"/>
                </a:cxn>
                <a:cxn ang="0">
                  <a:pos x="2" y="45"/>
                </a:cxn>
                <a:cxn ang="0">
                  <a:pos x="0" y="18"/>
                </a:cxn>
              </a:cxnLst>
              <a:rect l="0" t="0" r="r" b="b"/>
              <a:pathLst>
                <a:path w="81" h="102">
                  <a:moveTo>
                    <a:pt x="0" y="18"/>
                  </a:moveTo>
                  <a:lnTo>
                    <a:pt x="9" y="0"/>
                  </a:lnTo>
                  <a:lnTo>
                    <a:pt x="42" y="25"/>
                  </a:lnTo>
                  <a:lnTo>
                    <a:pt x="45" y="46"/>
                  </a:lnTo>
                  <a:lnTo>
                    <a:pt x="68" y="63"/>
                  </a:lnTo>
                  <a:lnTo>
                    <a:pt x="81" y="81"/>
                  </a:lnTo>
                  <a:lnTo>
                    <a:pt x="77" y="102"/>
                  </a:lnTo>
                  <a:lnTo>
                    <a:pt x="50" y="90"/>
                  </a:lnTo>
                  <a:lnTo>
                    <a:pt x="39" y="99"/>
                  </a:lnTo>
                  <a:lnTo>
                    <a:pt x="33" y="69"/>
                  </a:lnTo>
                  <a:lnTo>
                    <a:pt x="2" y="45"/>
                  </a:lnTo>
                  <a:lnTo>
                    <a:pt x="0" y="1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Freeform 79"/>
            <p:cNvSpPr>
              <a:spLocks/>
            </p:cNvSpPr>
            <p:nvPr/>
          </p:nvSpPr>
          <p:spPr bwMode="auto">
            <a:xfrm>
              <a:off x="2466" y="2047"/>
              <a:ext cx="60" cy="54"/>
            </a:xfrm>
            <a:custGeom>
              <a:avLst/>
              <a:gdLst/>
              <a:ahLst/>
              <a:cxnLst>
                <a:cxn ang="0">
                  <a:pos x="14" y="26"/>
                </a:cxn>
                <a:cxn ang="0">
                  <a:pos x="0" y="17"/>
                </a:cxn>
                <a:cxn ang="0">
                  <a:pos x="1" y="3"/>
                </a:cxn>
                <a:cxn ang="0">
                  <a:pos x="14" y="0"/>
                </a:cxn>
                <a:cxn ang="0">
                  <a:pos x="27" y="18"/>
                </a:cxn>
                <a:cxn ang="0">
                  <a:pos x="38" y="26"/>
                </a:cxn>
                <a:cxn ang="0">
                  <a:pos x="60" y="36"/>
                </a:cxn>
                <a:cxn ang="0">
                  <a:pos x="48" y="54"/>
                </a:cxn>
                <a:cxn ang="0">
                  <a:pos x="24" y="51"/>
                </a:cxn>
                <a:cxn ang="0">
                  <a:pos x="14" y="26"/>
                </a:cxn>
              </a:cxnLst>
              <a:rect l="0" t="0" r="r" b="b"/>
              <a:pathLst>
                <a:path w="60" h="54">
                  <a:moveTo>
                    <a:pt x="14" y="26"/>
                  </a:moveTo>
                  <a:lnTo>
                    <a:pt x="0" y="17"/>
                  </a:lnTo>
                  <a:lnTo>
                    <a:pt x="1" y="3"/>
                  </a:lnTo>
                  <a:lnTo>
                    <a:pt x="14" y="0"/>
                  </a:lnTo>
                  <a:lnTo>
                    <a:pt x="27" y="18"/>
                  </a:lnTo>
                  <a:lnTo>
                    <a:pt x="38" y="26"/>
                  </a:lnTo>
                  <a:lnTo>
                    <a:pt x="60" y="36"/>
                  </a:lnTo>
                  <a:lnTo>
                    <a:pt x="48" y="54"/>
                  </a:lnTo>
                  <a:lnTo>
                    <a:pt x="24" y="51"/>
                  </a:lnTo>
                  <a:lnTo>
                    <a:pt x="14" y="2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Freeform 80"/>
            <p:cNvSpPr>
              <a:spLocks/>
            </p:cNvSpPr>
            <p:nvPr/>
          </p:nvSpPr>
          <p:spPr bwMode="auto">
            <a:xfrm>
              <a:off x="2547" y="2010"/>
              <a:ext cx="47" cy="64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26" y="4"/>
                </a:cxn>
                <a:cxn ang="0">
                  <a:pos x="39" y="0"/>
                </a:cxn>
                <a:cxn ang="0">
                  <a:pos x="47" y="11"/>
                </a:cxn>
                <a:cxn ang="0">
                  <a:pos x="35" y="29"/>
                </a:cxn>
                <a:cxn ang="0">
                  <a:pos x="31" y="43"/>
                </a:cxn>
                <a:cxn ang="0">
                  <a:pos x="21" y="52"/>
                </a:cxn>
                <a:cxn ang="0">
                  <a:pos x="9" y="64"/>
                </a:cxn>
                <a:cxn ang="0">
                  <a:pos x="0" y="55"/>
                </a:cxn>
                <a:cxn ang="0">
                  <a:pos x="3" y="39"/>
                </a:cxn>
                <a:cxn ang="0">
                  <a:pos x="22" y="20"/>
                </a:cxn>
              </a:cxnLst>
              <a:rect l="0" t="0" r="r" b="b"/>
              <a:pathLst>
                <a:path w="47" h="64">
                  <a:moveTo>
                    <a:pt x="22" y="20"/>
                  </a:moveTo>
                  <a:lnTo>
                    <a:pt x="26" y="4"/>
                  </a:lnTo>
                  <a:lnTo>
                    <a:pt x="39" y="0"/>
                  </a:lnTo>
                  <a:lnTo>
                    <a:pt x="47" y="11"/>
                  </a:lnTo>
                  <a:lnTo>
                    <a:pt x="35" y="29"/>
                  </a:lnTo>
                  <a:lnTo>
                    <a:pt x="31" y="43"/>
                  </a:lnTo>
                  <a:lnTo>
                    <a:pt x="21" y="52"/>
                  </a:lnTo>
                  <a:lnTo>
                    <a:pt x="9" y="64"/>
                  </a:lnTo>
                  <a:lnTo>
                    <a:pt x="0" y="55"/>
                  </a:lnTo>
                  <a:lnTo>
                    <a:pt x="3" y="39"/>
                  </a:lnTo>
                  <a:lnTo>
                    <a:pt x="22" y="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Freeform 81"/>
            <p:cNvSpPr>
              <a:spLocks/>
            </p:cNvSpPr>
            <p:nvPr/>
          </p:nvSpPr>
          <p:spPr bwMode="auto">
            <a:xfrm>
              <a:off x="2397" y="2042"/>
              <a:ext cx="36" cy="31"/>
            </a:xfrm>
            <a:custGeom>
              <a:avLst/>
              <a:gdLst/>
              <a:ahLst/>
              <a:cxnLst>
                <a:cxn ang="0">
                  <a:pos x="11" y="31"/>
                </a:cxn>
                <a:cxn ang="0">
                  <a:pos x="0" y="17"/>
                </a:cxn>
                <a:cxn ang="0">
                  <a:pos x="14" y="4"/>
                </a:cxn>
                <a:cxn ang="0">
                  <a:pos x="32" y="0"/>
                </a:cxn>
                <a:cxn ang="0">
                  <a:pos x="36" y="20"/>
                </a:cxn>
                <a:cxn ang="0">
                  <a:pos x="26" y="31"/>
                </a:cxn>
                <a:cxn ang="0">
                  <a:pos x="11" y="31"/>
                </a:cxn>
              </a:cxnLst>
              <a:rect l="0" t="0" r="r" b="b"/>
              <a:pathLst>
                <a:path w="36" h="31">
                  <a:moveTo>
                    <a:pt x="11" y="31"/>
                  </a:moveTo>
                  <a:lnTo>
                    <a:pt x="0" y="17"/>
                  </a:lnTo>
                  <a:lnTo>
                    <a:pt x="14" y="4"/>
                  </a:lnTo>
                  <a:lnTo>
                    <a:pt x="32" y="0"/>
                  </a:lnTo>
                  <a:lnTo>
                    <a:pt x="36" y="20"/>
                  </a:lnTo>
                  <a:lnTo>
                    <a:pt x="26" y="31"/>
                  </a:lnTo>
                  <a:lnTo>
                    <a:pt x="11" y="3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Freeform 82"/>
            <p:cNvSpPr>
              <a:spLocks/>
            </p:cNvSpPr>
            <p:nvPr/>
          </p:nvSpPr>
          <p:spPr bwMode="auto">
            <a:xfrm>
              <a:off x="2201" y="2109"/>
              <a:ext cx="603" cy="487"/>
            </a:xfrm>
            <a:custGeom>
              <a:avLst/>
              <a:gdLst/>
              <a:ahLst/>
              <a:cxnLst>
                <a:cxn ang="0">
                  <a:pos x="1" y="81"/>
                </a:cxn>
                <a:cxn ang="0">
                  <a:pos x="0" y="97"/>
                </a:cxn>
                <a:cxn ang="0">
                  <a:pos x="39" y="97"/>
                </a:cxn>
                <a:cxn ang="0">
                  <a:pos x="66" y="79"/>
                </a:cxn>
                <a:cxn ang="0">
                  <a:pos x="89" y="93"/>
                </a:cxn>
                <a:cxn ang="0">
                  <a:pos x="117" y="87"/>
                </a:cxn>
                <a:cxn ang="0">
                  <a:pos x="145" y="118"/>
                </a:cxn>
                <a:cxn ang="0">
                  <a:pos x="180" y="142"/>
                </a:cxn>
                <a:cxn ang="0">
                  <a:pos x="208" y="169"/>
                </a:cxn>
                <a:cxn ang="0">
                  <a:pos x="231" y="190"/>
                </a:cxn>
                <a:cxn ang="0">
                  <a:pos x="234" y="201"/>
                </a:cxn>
                <a:cxn ang="0">
                  <a:pos x="253" y="207"/>
                </a:cxn>
                <a:cxn ang="0">
                  <a:pos x="271" y="235"/>
                </a:cxn>
                <a:cxn ang="0">
                  <a:pos x="280" y="264"/>
                </a:cxn>
                <a:cxn ang="0">
                  <a:pos x="346" y="294"/>
                </a:cxn>
                <a:cxn ang="0">
                  <a:pos x="385" y="288"/>
                </a:cxn>
                <a:cxn ang="0">
                  <a:pos x="412" y="294"/>
                </a:cxn>
                <a:cxn ang="0">
                  <a:pos x="421" y="321"/>
                </a:cxn>
                <a:cxn ang="0">
                  <a:pos x="438" y="327"/>
                </a:cxn>
                <a:cxn ang="0">
                  <a:pos x="438" y="352"/>
                </a:cxn>
                <a:cxn ang="0">
                  <a:pos x="452" y="365"/>
                </a:cxn>
                <a:cxn ang="0">
                  <a:pos x="472" y="384"/>
                </a:cxn>
                <a:cxn ang="0">
                  <a:pos x="468" y="403"/>
                </a:cxn>
                <a:cxn ang="0">
                  <a:pos x="471" y="427"/>
                </a:cxn>
                <a:cxn ang="0">
                  <a:pos x="495" y="424"/>
                </a:cxn>
                <a:cxn ang="0">
                  <a:pos x="507" y="462"/>
                </a:cxn>
                <a:cxn ang="0">
                  <a:pos x="525" y="475"/>
                </a:cxn>
                <a:cxn ang="0">
                  <a:pos x="537" y="475"/>
                </a:cxn>
                <a:cxn ang="0">
                  <a:pos x="535" y="456"/>
                </a:cxn>
                <a:cxn ang="0">
                  <a:pos x="553" y="457"/>
                </a:cxn>
                <a:cxn ang="0">
                  <a:pos x="561" y="487"/>
                </a:cxn>
                <a:cxn ang="0">
                  <a:pos x="592" y="466"/>
                </a:cxn>
                <a:cxn ang="0">
                  <a:pos x="603" y="441"/>
                </a:cxn>
                <a:cxn ang="0">
                  <a:pos x="600" y="408"/>
                </a:cxn>
                <a:cxn ang="0">
                  <a:pos x="580" y="403"/>
                </a:cxn>
                <a:cxn ang="0">
                  <a:pos x="546" y="399"/>
                </a:cxn>
                <a:cxn ang="0">
                  <a:pos x="501" y="375"/>
                </a:cxn>
                <a:cxn ang="0">
                  <a:pos x="475" y="312"/>
                </a:cxn>
                <a:cxn ang="0">
                  <a:pos x="463" y="262"/>
                </a:cxn>
                <a:cxn ang="0">
                  <a:pos x="472" y="231"/>
                </a:cxn>
                <a:cxn ang="0">
                  <a:pos x="441" y="202"/>
                </a:cxn>
                <a:cxn ang="0">
                  <a:pos x="451" y="181"/>
                </a:cxn>
                <a:cxn ang="0">
                  <a:pos x="433" y="163"/>
                </a:cxn>
                <a:cxn ang="0">
                  <a:pos x="352" y="168"/>
                </a:cxn>
                <a:cxn ang="0">
                  <a:pos x="313" y="148"/>
                </a:cxn>
                <a:cxn ang="0">
                  <a:pos x="303" y="124"/>
                </a:cxn>
                <a:cxn ang="0">
                  <a:pos x="270" y="126"/>
                </a:cxn>
                <a:cxn ang="0">
                  <a:pos x="228" y="97"/>
                </a:cxn>
                <a:cxn ang="0">
                  <a:pos x="211" y="75"/>
                </a:cxn>
                <a:cxn ang="0">
                  <a:pos x="207" y="48"/>
                </a:cxn>
                <a:cxn ang="0">
                  <a:pos x="187" y="37"/>
                </a:cxn>
                <a:cxn ang="0">
                  <a:pos x="190" y="21"/>
                </a:cxn>
                <a:cxn ang="0">
                  <a:pos x="165" y="10"/>
                </a:cxn>
                <a:cxn ang="0">
                  <a:pos x="162" y="0"/>
                </a:cxn>
                <a:cxn ang="0">
                  <a:pos x="138" y="19"/>
                </a:cxn>
                <a:cxn ang="0">
                  <a:pos x="96" y="25"/>
                </a:cxn>
                <a:cxn ang="0">
                  <a:pos x="81" y="45"/>
                </a:cxn>
                <a:cxn ang="0">
                  <a:pos x="51" y="66"/>
                </a:cxn>
                <a:cxn ang="0">
                  <a:pos x="1" y="81"/>
                </a:cxn>
              </a:cxnLst>
              <a:rect l="0" t="0" r="r" b="b"/>
              <a:pathLst>
                <a:path w="603" h="487">
                  <a:moveTo>
                    <a:pt x="1" y="81"/>
                  </a:moveTo>
                  <a:lnTo>
                    <a:pt x="0" y="97"/>
                  </a:lnTo>
                  <a:lnTo>
                    <a:pt x="39" y="97"/>
                  </a:lnTo>
                  <a:lnTo>
                    <a:pt x="66" y="79"/>
                  </a:lnTo>
                  <a:lnTo>
                    <a:pt x="89" y="93"/>
                  </a:lnTo>
                  <a:lnTo>
                    <a:pt x="117" y="87"/>
                  </a:lnTo>
                  <a:lnTo>
                    <a:pt x="145" y="118"/>
                  </a:lnTo>
                  <a:lnTo>
                    <a:pt x="180" y="142"/>
                  </a:lnTo>
                  <a:lnTo>
                    <a:pt x="208" y="169"/>
                  </a:lnTo>
                  <a:lnTo>
                    <a:pt x="231" y="190"/>
                  </a:lnTo>
                  <a:lnTo>
                    <a:pt x="234" y="201"/>
                  </a:lnTo>
                  <a:lnTo>
                    <a:pt x="253" y="207"/>
                  </a:lnTo>
                  <a:lnTo>
                    <a:pt x="271" y="235"/>
                  </a:lnTo>
                  <a:lnTo>
                    <a:pt x="280" y="264"/>
                  </a:lnTo>
                  <a:lnTo>
                    <a:pt x="346" y="294"/>
                  </a:lnTo>
                  <a:lnTo>
                    <a:pt x="385" y="288"/>
                  </a:lnTo>
                  <a:lnTo>
                    <a:pt x="412" y="294"/>
                  </a:lnTo>
                  <a:lnTo>
                    <a:pt x="421" y="321"/>
                  </a:lnTo>
                  <a:lnTo>
                    <a:pt x="438" y="327"/>
                  </a:lnTo>
                  <a:lnTo>
                    <a:pt x="438" y="352"/>
                  </a:lnTo>
                  <a:lnTo>
                    <a:pt x="452" y="365"/>
                  </a:lnTo>
                  <a:lnTo>
                    <a:pt x="472" y="384"/>
                  </a:lnTo>
                  <a:lnTo>
                    <a:pt x="468" y="403"/>
                  </a:lnTo>
                  <a:lnTo>
                    <a:pt x="471" y="427"/>
                  </a:lnTo>
                  <a:lnTo>
                    <a:pt x="495" y="424"/>
                  </a:lnTo>
                  <a:lnTo>
                    <a:pt x="507" y="462"/>
                  </a:lnTo>
                  <a:lnTo>
                    <a:pt x="525" y="475"/>
                  </a:lnTo>
                  <a:lnTo>
                    <a:pt x="537" y="475"/>
                  </a:lnTo>
                  <a:lnTo>
                    <a:pt x="535" y="456"/>
                  </a:lnTo>
                  <a:lnTo>
                    <a:pt x="553" y="457"/>
                  </a:lnTo>
                  <a:lnTo>
                    <a:pt x="561" y="487"/>
                  </a:lnTo>
                  <a:lnTo>
                    <a:pt x="592" y="466"/>
                  </a:lnTo>
                  <a:lnTo>
                    <a:pt x="603" y="441"/>
                  </a:lnTo>
                  <a:lnTo>
                    <a:pt x="600" y="408"/>
                  </a:lnTo>
                  <a:lnTo>
                    <a:pt x="580" y="403"/>
                  </a:lnTo>
                  <a:lnTo>
                    <a:pt x="546" y="399"/>
                  </a:lnTo>
                  <a:lnTo>
                    <a:pt x="501" y="375"/>
                  </a:lnTo>
                  <a:lnTo>
                    <a:pt x="475" y="312"/>
                  </a:lnTo>
                  <a:lnTo>
                    <a:pt x="463" y="262"/>
                  </a:lnTo>
                  <a:lnTo>
                    <a:pt x="472" y="231"/>
                  </a:lnTo>
                  <a:lnTo>
                    <a:pt x="441" y="202"/>
                  </a:lnTo>
                  <a:lnTo>
                    <a:pt x="451" y="181"/>
                  </a:lnTo>
                  <a:lnTo>
                    <a:pt x="433" y="163"/>
                  </a:lnTo>
                  <a:lnTo>
                    <a:pt x="352" y="168"/>
                  </a:lnTo>
                  <a:lnTo>
                    <a:pt x="313" y="148"/>
                  </a:lnTo>
                  <a:lnTo>
                    <a:pt x="303" y="124"/>
                  </a:lnTo>
                  <a:lnTo>
                    <a:pt x="270" y="126"/>
                  </a:lnTo>
                  <a:lnTo>
                    <a:pt x="228" y="97"/>
                  </a:lnTo>
                  <a:lnTo>
                    <a:pt x="211" y="75"/>
                  </a:lnTo>
                  <a:lnTo>
                    <a:pt x="207" y="48"/>
                  </a:lnTo>
                  <a:lnTo>
                    <a:pt x="187" y="37"/>
                  </a:lnTo>
                  <a:lnTo>
                    <a:pt x="190" y="21"/>
                  </a:lnTo>
                  <a:lnTo>
                    <a:pt x="165" y="10"/>
                  </a:lnTo>
                  <a:lnTo>
                    <a:pt x="162" y="0"/>
                  </a:lnTo>
                  <a:lnTo>
                    <a:pt x="138" y="19"/>
                  </a:lnTo>
                  <a:lnTo>
                    <a:pt x="96" y="25"/>
                  </a:lnTo>
                  <a:lnTo>
                    <a:pt x="81" y="45"/>
                  </a:lnTo>
                  <a:lnTo>
                    <a:pt x="51" y="66"/>
                  </a:lnTo>
                  <a:lnTo>
                    <a:pt x="1" y="8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Freeform 83"/>
            <p:cNvSpPr>
              <a:spLocks/>
            </p:cNvSpPr>
            <p:nvPr/>
          </p:nvSpPr>
          <p:spPr bwMode="auto">
            <a:xfrm>
              <a:off x="2397" y="2668"/>
              <a:ext cx="56" cy="4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2" y="0"/>
                </a:cxn>
                <a:cxn ang="0">
                  <a:pos x="56" y="3"/>
                </a:cxn>
                <a:cxn ang="0">
                  <a:pos x="36" y="32"/>
                </a:cxn>
                <a:cxn ang="0">
                  <a:pos x="24" y="48"/>
                </a:cxn>
                <a:cxn ang="0">
                  <a:pos x="0" y="12"/>
                </a:cxn>
                <a:cxn ang="0">
                  <a:pos x="9" y="3"/>
                </a:cxn>
              </a:cxnLst>
              <a:rect l="0" t="0" r="r" b="b"/>
              <a:pathLst>
                <a:path w="56" h="48">
                  <a:moveTo>
                    <a:pt x="9" y="3"/>
                  </a:moveTo>
                  <a:lnTo>
                    <a:pt x="32" y="0"/>
                  </a:lnTo>
                  <a:lnTo>
                    <a:pt x="56" y="3"/>
                  </a:lnTo>
                  <a:lnTo>
                    <a:pt x="36" y="32"/>
                  </a:lnTo>
                  <a:lnTo>
                    <a:pt x="24" y="48"/>
                  </a:lnTo>
                  <a:lnTo>
                    <a:pt x="0" y="12"/>
                  </a:lnTo>
                  <a:lnTo>
                    <a:pt x="9" y="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Freeform 84"/>
            <p:cNvSpPr>
              <a:spLocks/>
            </p:cNvSpPr>
            <p:nvPr/>
          </p:nvSpPr>
          <p:spPr bwMode="auto">
            <a:xfrm>
              <a:off x="2391" y="2571"/>
              <a:ext cx="54" cy="57"/>
            </a:xfrm>
            <a:custGeom>
              <a:avLst/>
              <a:gdLst/>
              <a:ahLst/>
              <a:cxnLst>
                <a:cxn ang="0">
                  <a:pos x="18" y="57"/>
                </a:cxn>
                <a:cxn ang="0">
                  <a:pos x="42" y="39"/>
                </a:cxn>
                <a:cxn ang="0">
                  <a:pos x="54" y="21"/>
                </a:cxn>
                <a:cxn ang="0">
                  <a:pos x="36" y="0"/>
                </a:cxn>
                <a:cxn ang="0">
                  <a:pos x="14" y="9"/>
                </a:cxn>
                <a:cxn ang="0">
                  <a:pos x="18" y="21"/>
                </a:cxn>
                <a:cxn ang="0">
                  <a:pos x="33" y="18"/>
                </a:cxn>
                <a:cxn ang="0">
                  <a:pos x="30" y="33"/>
                </a:cxn>
                <a:cxn ang="0">
                  <a:pos x="11" y="31"/>
                </a:cxn>
                <a:cxn ang="0">
                  <a:pos x="0" y="43"/>
                </a:cxn>
                <a:cxn ang="0">
                  <a:pos x="18" y="57"/>
                </a:cxn>
              </a:cxnLst>
              <a:rect l="0" t="0" r="r" b="b"/>
              <a:pathLst>
                <a:path w="54" h="57">
                  <a:moveTo>
                    <a:pt x="18" y="57"/>
                  </a:moveTo>
                  <a:lnTo>
                    <a:pt x="42" y="39"/>
                  </a:lnTo>
                  <a:lnTo>
                    <a:pt x="54" y="21"/>
                  </a:lnTo>
                  <a:lnTo>
                    <a:pt x="36" y="0"/>
                  </a:lnTo>
                  <a:lnTo>
                    <a:pt x="14" y="9"/>
                  </a:lnTo>
                  <a:lnTo>
                    <a:pt x="18" y="21"/>
                  </a:lnTo>
                  <a:lnTo>
                    <a:pt x="33" y="18"/>
                  </a:lnTo>
                  <a:lnTo>
                    <a:pt x="30" y="33"/>
                  </a:lnTo>
                  <a:lnTo>
                    <a:pt x="11" y="31"/>
                  </a:lnTo>
                  <a:lnTo>
                    <a:pt x="0" y="43"/>
                  </a:lnTo>
                  <a:lnTo>
                    <a:pt x="18" y="5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68" name="Freeform 4"/>
          <p:cNvSpPr>
            <a:spLocks/>
          </p:cNvSpPr>
          <p:nvPr/>
        </p:nvSpPr>
        <p:spPr bwMode="auto">
          <a:xfrm>
            <a:off x="4499992" y="3212976"/>
            <a:ext cx="2088232" cy="1302740"/>
          </a:xfrm>
          <a:custGeom>
            <a:avLst/>
            <a:gdLst/>
            <a:ahLst/>
            <a:cxnLst>
              <a:cxn ang="0">
                <a:pos x="13356" y="12708"/>
              </a:cxn>
              <a:cxn ang="0">
                <a:pos x="14134" y="13403"/>
              </a:cxn>
              <a:cxn ang="0">
                <a:pos x="14700" y="14847"/>
              </a:cxn>
              <a:cxn ang="0">
                <a:pos x="16492" y="13814"/>
              </a:cxn>
              <a:cxn ang="0">
                <a:pos x="18038" y="13339"/>
              </a:cxn>
              <a:cxn ang="0">
                <a:pos x="17434" y="12763"/>
              </a:cxn>
              <a:cxn ang="0">
                <a:pos x="16264" y="12790"/>
              </a:cxn>
              <a:cxn ang="0">
                <a:pos x="15441" y="12059"/>
              </a:cxn>
              <a:cxn ang="0">
                <a:pos x="14553" y="11664"/>
              </a:cxn>
              <a:cxn ang="0">
                <a:pos x="15183" y="11409"/>
              </a:cxn>
              <a:cxn ang="0">
                <a:pos x="15925" y="11754"/>
              </a:cxn>
              <a:cxn ang="0">
                <a:pos x="16273" y="11072"/>
              </a:cxn>
              <a:cxn ang="0">
                <a:pos x="17196" y="10497"/>
              </a:cxn>
              <a:cxn ang="0">
                <a:pos x="18510" y="10028"/>
              </a:cxn>
              <a:cxn ang="0">
                <a:pos x="19786" y="9329"/>
              </a:cxn>
              <a:cxn ang="0">
                <a:pos x="20388" y="8247"/>
              </a:cxn>
              <a:cxn ang="0">
                <a:pos x="21903" y="7562"/>
              </a:cxn>
              <a:cxn ang="0">
                <a:pos x="21775" y="6422"/>
              </a:cxn>
              <a:cxn ang="0">
                <a:pos x="21774" y="5660"/>
              </a:cxn>
              <a:cxn ang="0">
                <a:pos x="21777" y="4580"/>
              </a:cxn>
              <a:cxn ang="0">
                <a:pos x="20544" y="4025"/>
              </a:cxn>
              <a:cxn ang="0">
                <a:pos x="19374" y="3734"/>
              </a:cxn>
              <a:cxn ang="0">
                <a:pos x="18144" y="3345"/>
              </a:cxn>
              <a:cxn ang="0">
                <a:pos x="16570" y="3378"/>
              </a:cxn>
              <a:cxn ang="0">
                <a:pos x="15706" y="2432"/>
              </a:cxn>
              <a:cxn ang="0">
                <a:pos x="14544" y="1848"/>
              </a:cxn>
              <a:cxn ang="0">
                <a:pos x="14304" y="807"/>
              </a:cxn>
              <a:cxn ang="0">
                <a:pos x="13078" y="149"/>
              </a:cxn>
              <a:cxn ang="0">
                <a:pos x="11911" y="725"/>
              </a:cxn>
              <a:cxn ang="0">
                <a:pos x="10696" y="696"/>
              </a:cxn>
              <a:cxn ang="0">
                <a:pos x="10168" y="1965"/>
              </a:cxn>
              <a:cxn ang="0">
                <a:pos x="9346" y="1962"/>
              </a:cxn>
              <a:cxn ang="0">
                <a:pos x="8281" y="1797"/>
              </a:cxn>
              <a:cxn ang="0">
                <a:pos x="7359" y="1698"/>
              </a:cxn>
              <a:cxn ang="0">
                <a:pos x="6238" y="1700"/>
              </a:cxn>
              <a:cxn ang="0">
                <a:pos x="5068" y="1332"/>
              </a:cxn>
              <a:cxn ang="0">
                <a:pos x="3532" y="1089"/>
              </a:cxn>
              <a:cxn ang="0">
                <a:pos x="2431" y="1700"/>
              </a:cxn>
              <a:cxn ang="0">
                <a:pos x="2250" y="2570"/>
              </a:cxn>
              <a:cxn ang="0">
                <a:pos x="1546" y="4310"/>
              </a:cxn>
              <a:cxn ang="0">
                <a:pos x="880" y="6215"/>
              </a:cxn>
              <a:cxn ang="0">
                <a:pos x="193" y="7605"/>
              </a:cxn>
              <a:cxn ang="0">
                <a:pos x="1104" y="8154"/>
              </a:cxn>
              <a:cxn ang="0">
                <a:pos x="3010" y="8454"/>
              </a:cxn>
              <a:cxn ang="0">
                <a:pos x="5305" y="7988"/>
              </a:cxn>
              <a:cxn ang="0">
                <a:pos x="6973" y="7650"/>
              </a:cxn>
              <a:cxn ang="0">
                <a:pos x="8620" y="8444"/>
              </a:cxn>
              <a:cxn ang="0">
                <a:pos x="9193" y="10026"/>
              </a:cxn>
              <a:cxn ang="0">
                <a:pos x="9349" y="11228"/>
              </a:cxn>
              <a:cxn ang="0">
                <a:pos x="8520" y="11814"/>
              </a:cxn>
              <a:cxn ang="0">
                <a:pos x="7704" y="13326"/>
              </a:cxn>
              <a:cxn ang="0">
                <a:pos x="9241" y="13239"/>
              </a:cxn>
              <a:cxn ang="0">
                <a:pos x="9541" y="12654"/>
              </a:cxn>
              <a:cxn ang="0">
                <a:pos x="10575" y="11511"/>
              </a:cxn>
              <a:cxn ang="0">
                <a:pos x="12090" y="10769"/>
              </a:cxn>
              <a:cxn ang="0">
                <a:pos x="11833" y="11156"/>
              </a:cxn>
              <a:cxn ang="0">
                <a:pos x="12723" y="11814"/>
              </a:cxn>
              <a:cxn ang="0">
                <a:pos x="14451" y="11742"/>
              </a:cxn>
            </a:cxnLst>
            <a:rect l="0" t="0" r="r" b="b"/>
            <a:pathLst>
              <a:path w="22015" h="14847">
                <a:moveTo>
                  <a:pt x="14527" y="12113"/>
                </a:moveTo>
                <a:lnTo>
                  <a:pt x="14399" y="12113"/>
                </a:lnTo>
                <a:lnTo>
                  <a:pt x="14289" y="12177"/>
                </a:lnTo>
                <a:lnTo>
                  <a:pt x="14161" y="12177"/>
                </a:lnTo>
                <a:lnTo>
                  <a:pt x="14088" y="12251"/>
                </a:lnTo>
                <a:lnTo>
                  <a:pt x="13960" y="12351"/>
                </a:lnTo>
                <a:lnTo>
                  <a:pt x="13814" y="12287"/>
                </a:lnTo>
                <a:lnTo>
                  <a:pt x="13704" y="12433"/>
                </a:lnTo>
                <a:lnTo>
                  <a:pt x="13530" y="12571"/>
                </a:lnTo>
                <a:lnTo>
                  <a:pt x="13356" y="12708"/>
                </a:lnTo>
                <a:lnTo>
                  <a:pt x="13146" y="12827"/>
                </a:lnTo>
                <a:lnTo>
                  <a:pt x="13027" y="12973"/>
                </a:lnTo>
                <a:lnTo>
                  <a:pt x="12936" y="13092"/>
                </a:lnTo>
                <a:lnTo>
                  <a:pt x="13064" y="13183"/>
                </a:lnTo>
                <a:lnTo>
                  <a:pt x="13256" y="13165"/>
                </a:lnTo>
                <a:lnTo>
                  <a:pt x="13402" y="13092"/>
                </a:lnTo>
                <a:lnTo>
                  <a:pt x="13612" y="13110"/>
                </a:lnTo>
                <a:lnTo>
                  <a:pt x="13777" y="13229"/>
                </a:lnTo>
                <a:lnTo>
                  <a:pt x="14015" y="13457"/>
                </a:lnTo>
                <a:lnTo>
                  <a:pt x="14134" y="13403"/>
                </a:lnTo>
                <a:lnTo>
                  <a:pt x="14234" y="13348"/>
                </a:lnTo>
                <a:lnTo>
                  <a:pt x="14390" y="13521"/>
                </a:lnTo>
                <a:lnTo>
                  <a:pt x="14472" y="13741"/>
                </a:lnTo>
                <a:lnTo>
                  <a:pt x="14518" y="13905"/>
                </a:lnTo>
                <a:lnTo>
                  <a:pt x="14435" y="14015"/>
                </a:lnTo>
                <a:lnTo>
                  <a:pt x="14435" y="14299"/>
                </a:lnTo>
                <a:lnTo>
                  <a:pt x="14207" y="14527"/>
                </a:lnTo>
                <a:lnTo>
                  <a:pt x="14454" y="14619"/>
                </a:lnTo>
                <a:lnTo>
                  <a:pt x="14572" y="14747"/>
                </a:lnTo>
                <a:lnTo>
                  <a:pt x="14700" y="14847"/>
                </a:lnTo>
                <a:lnTo>
                  <a:pt x="14892" y="14829"/>
                </a:lnTo>
                <a:lnTo>
                  <a:pt x="15094" y="14811"/>
                </a:lnTo>
                <a:lnTo>
                  <a:pt x="15249" y="14637"/>
                </a:lnTo>
                <a:lnTo>
                  <a:pt x="15441" y="14481"/>
                </a:lnTo>
                <a:lnTo>
                  <a:pt x="15551" y="14326"/>
                </a:lnTo>
                <a:lnTo>
                  <a:pt x="15688" y="14125"/>
                </a:lnTo>
                <a:lnTo>
                  <a:pt x="15935" y="14024"/>
                </a:lnTo>
                <a:lnTo>
                  <a:pt x="16063" y="13960"/>
                </a:lnTo>
                <a:lnTo>
                  <a:pt x="16364" y="13988"/>
                </a:lnTo>
                <a:lnTo>
                  <a:pt x="16492" y="13814"/>
                </a:lnTo>
                <a:lnTo>
                  <a:pt x="16684" y="13604"/>
                </a:lnTo>
                <a:lnTo>
                  <a:pt x="16858" y="13430"/>
                </a:lnTo>
                <a:lnTo>
                  <a:pt x="16931" y="13348"/>
                </a:lnTo>
                <a:lnTo>
                  <a:pt x="17178" y="13320"/>
                </a:lnTo>
                <a:lnTo>
                  <a:pt x="17334" y="13476"/>
                </a:lnTo>
                <a:lnTo>
                  <a:pt x="17425" y="13540"/>
                </a:lnTo>
                <a:lnTo>
                  <a:pt x="17553" y="13457"/>
                </a:lnTo>
                <a:lnTo>
                  <a:pt x="17727" y="13421"/>
                </a:lnTo>
                <a:lnTo>
                  <a:pt x="17864" y="13439"/>
                </a:lnTo>
                <a:lnTo>
                  <a:pt x="18038" y="13339"/>
                </a:lnTo>
                <a:lnTo>
                  <a:pt x="18111" y="13211"/>
                </a:lnTo>
                <a:lnTo>
                  <a:pt x="18102" y="13064"/>
                </a:lnTo>
                <a:lnTo>
                  <a:pt x="18166" y="12891"/>
                </a:lnTo>
                <a:lnTo>
                  <a:pt x="18385" y="12653"/>
                </a:lnTo>
                <a:lnTo>
                  <a:pt x="18147" y="12653"/>
                </a:lnTo>
                <a:lnTo>
                  <a:pt x="17983" y="12589"/>
                </a:lnTo>
                <a:lnTo>
                  <a:pt x="17818" y="12607"/>
                </a:lnTo>
                <a:lnTo>
                  <a:pt x="17644" y="12699"/>
                </a:lnTo>
                <a:lnTo>
                  <a:pt x="17562" y="12808"/>
                </a:lnTo>
                <a:lnTo>
                  <a:pt x="17434" y="12763"/>
                </a:lnTo>
                <a:lnTo>
                  <a:pt x="17324" y="12653"/>
                </a:lnTo>
                <a:lnTo>
                  <a:pt x="17215" y="12808"/>
                </a:lnTo>
                <a:lnTo>
                  <a:pt x="17114" y="12891"/>
                </a:lnTo>
                <a:lnTo>
                  <a:pt x="16876" y="12982"/>
                </a:lnTo>
                <a:lnTo>
                  <a:pt x="16785" y="13055"/>
                </a:lnTo>
                <a:lnTo>
                  <a:pt x="16630" y="13000"/>
                </a:lnTo>
                <a:lnTo>
                  <a:pt x="16465" y="12945"/>
                </a:lnTo>
                <a:lnTo>
                  <a:pt x="16383" y="12891"/>
                </a:lnTo>
                <a:lnTo>
                  <a:pt x="16246" y="12854"/>
                </a:lnTo>
                <a:lnTo>
                  <a:pt x="16264" y="12790"/>
                </a:lnTo>
                <a:lnTo>
                  <a:pt x="16310" y="12671"/>
                </a:lnTo>
                <a:lnTo>
                  <a:pt x="16282" y="12507"/>
                </a:lnTo>
                <a:lnTo>
                  <a:pt x="16163" y="12388"/>
                </a:lnTo>
                <a:lnTo>
                  <a:pt x="16035" y="12305"/>
                </a:lnTo>
                <a:lnTo>
                  <a:pt x="15880" y="12251"/>
                </a:lnTo>
                <a:lnTo>
                  <a:pt x="15889" y="12187"/>
                </a:lnTo>
                <a:lnTo>
                  <a:pt x="15761" y="12132"/>
                </a:lnTo>
                <a:lnTo>
                  <a:pt x="15679" y="12159"/>
                </a:lnTo>
                <a:lnTo>
                  <a:pt x="15523" y="12187"/>
                </a:lnTo>
                <a:lnTo>
                  <a:pt x="15441" y="12059"/>
                </a:lnTo>
                <a:lnTo>
                  <a:pt x="15386" y="11967"/>
                </a:lnTo>
                <a:lnTo>
                  <a:pt x="15331" y="11894"/>
                </a:lnTo>
                <a:lnTo>
                  <a:pt x="15231" y="11867"/>
                </a:lnTo>
                <a:lnTo>
                  <a:pt x="15139" y="11757"/>
                </a:lnTo>
                <a:lnTo>
                  <a:pt x="15030" y="11720"/>
                </a:lnTo>
                <a:lnTo>
                  <a:pt x="14902" y="11739"/>
                </a:lnTo>
                <a:lnTo>
                  <a:pt x="14838" y="11812"/>
                </a:lnTo>
                <a:lnTo>
                  <a:pt x="14737" y="11821"/>
                </a:lnTo>
                <a:lnTo>
                  <a:pt x="14664" y="11748"/>
                </a:lnTo>
                <a:lnTo>
                  <a:pt x="14553" y="11664"/>
                </a:lnTo>
                <a:lnTo>
                  <a:pt x="14472" y="11505"/>
                </a:lnTo>
                <a:lnTo>
                  <a:pt x="14593" y="11454"/>
                </a:lnTo>
                <a:lnTo>
                  <a:pt x="14748" y="11478"/>
                </a:lnTo>
                <a:lnTo>
                  <a:pt x="14857" y="11538"/>
                </a:lnTo>
                <a:lnTo>
                  <a:pt x="14929" y="11624"/>
                </a:lnTo>
                <a:lnTo>
                  <a:pt x="15063" y="11636"/>
                </a:lnTo>
                <a:lnTo>
                  <a:pt x="15072" y="11516"/>
                </a:lnTo>
                <a:lnTo>
                  <a:pt x="15012" y="11370"/>
                </a:lnTo>
                <a:lnTo>
                  <a:pt x="15072" y="11309"/>
                </a:lnTo>
                <a:lnTo>
                  <a:pt x="15183" y="11409"/>
                </a:lnTo>
                <a:lnTo>
                  <a:pt x="15322" y="11477"/>
                </a:lnTo>
                <a:lnTo>
                  <a:pt x="15412" y="11540"/>
                </a:lnTo>
                <a:lnTo>
                  <a:pt x="15550" y="11490"/>
                </a:lnTo>
                <a:lnTo>
                  <a:pt x="15576" y="11609"/>
                </a:lnTo>
                <a:lnTo>
                  <a:pt x="15481" y="11720"/>
                </a:lnTo>
                <a:lnTo>
                  <a:pt x="15472" y="11823"/>
                </a:lnTo>
                <a:lnTo>
                  <a:pt x="15634" y="11801"/>
                </a:lnTo>
                <a:lnTo>
                  <a:pt x="15676" y="11634"/>
                </a:lnTo>
                <a:lnTo>
                  <a:pt x="15805" y="11669"/>
                </a:lnTo>
                <a:lnTo>
                  <a:pt x="15925" y="11754"/>
                </a:lnTo>
                <a:lnTo>
                  <a:pt x="15936" y="11882"/>
                </a:lnTo>
                <a:lnTo>
                  <a:pt x="15951" y="11972"/>
                </a:lnTo>
                <a:lnTo>
                  <a:pt x="16059" y="11931"/>
                </a:lnTo>
                <a:lnTo>
                  <a:pt x="16009" y="11733"/>
                </a:lnTo>
                <a:lnTo>
                  <a:pt x="15951" y="11586"/>
                </a:lnTo>
                <a:lnTo>
                  <a:pt x="15876" y="11468"/>
                </a:lnTo>
                <a:lnTo>
                  <a:pt x="15961" y="11322"/>
                </a:lnTo>
                <a:lnTo>
                  <a:pt x="16093" y="11322"/>
                </a:lnTo>
                <a:lnTo>
                  <a:pt x="16248" y="11190"/>
                </a:lnTo>
                <a:lnTo>
                  <a:pt x="16273" y="11072"/>
                </a:lnTo>
                <a:lnTo>
                  <a:pt x="16351" y="10943"/>
                </a:lnTo>
                <a:lnTo>
                  <a:pt x="16405" y="10781"/>
                </a:lnTo>
                <a:lnTo>
                  <a:pt x="16423" y="10638"/>
                </a:lnTo>
                <a:lnTo>
                  <a:pt x="16476" y="10511"/>
                </a:lnTo>
                <a:lnTo>
                  <a:pt x="16513" y="10659"/>
                </a:lnTo>
                <a:lnTo>
                  <a:pt x="16600" y="10800"/>
                </a:lnTo>
                <a:lnTo>
                  <a:pt x="16768" y="10854"/>
                </a:lnTo>
                <a:lnTo>
                  <a:pt x="16906" y="10764"/>
                </a:lnTo>
                <a:lnTo>
                  <a:pt x="17016" y="10638"/>
                </a:lnTo>
                <a:lnTo>
                  <a:pt x="17196" y="10497"/>
                </a:lnTo>
                <a:lnTo>
                  <a:pt x="17358" y="10439"/>
                </a:lnTo>
                <a:lnTo>
                  <a:pt x="17572" y="10421"/>
                </a:lnTo>
                <a:lnTo>
                  <a:pt x="17664" y="10509"/>
                </a:lnTo>
                <a:lnTo>
                  <a:pt x="17752" y="10389"/>
                </a:lnTo>
                <a:lnTo>
                  <a:pt x="17829" y="10259"/>
                </a:lnTo>
                <a:lnTo>
                  <a:pt x="17991" y="10169"/>
                </a:lnTo>
                <a:lnTo>
                  <a:pt x="18204" y="10116"/>
                </a:lnTo>
                <a:lnTo>
                  <a:pt x="18334" y="10226"/>
                </a:lnTo>
                <a:lnTo>
                  <a:pt x="18421" y="10151"/>
                </a:lnTo>
                <a:lnTo>
                  <a:pt x="18510" y="10028"/>
                </a:lnTo>
                <a:lnTo>
                  <a:pt x="18711" y="9828"/>
                </a:lnTo>
                <a:lnTo>
                  <a:pt x="18859" y="9798"/>
                </a:lnTo>
                <a:lnTo>
                  <a:pt x="18943" y="9839"/>
                </a:lnTo>
                <a:lnTo>
                  <a:pt x="19035" y="9725"/>
                </a:lnTo>
                <a:lnTo>
                  <a:pt x="19143" y="9611"/>
                </a:lnTo>
                <a:lnTo>
                  <a:pt x="19215" y="9464"/>
                </a:lnTo>
                <a:lnTo>
                  <a:pt x="19336" y="9462"/>
                </a:lnTo>
                <a:lnTo>
                  <a:pt x="19492" y="9405"/>
                </a:lnTo>
                <a:lnTo>
                  <a:pt x="19647" y="9381"/>
                </a:lnTo>
                <a:lnTo>
                  <a:pt x="19786" y="9329"/>
                </a:lnTo>
                <a:lnTo>
                  <a:pt x="19902" y="9290"/>
                </a:lnTo>
                <a:lnTo>
                  <a:pt x="19911" y="9423"/>
                </a:lnTo>
                <a:lnTo>
                  <a:pt x="19995" y="9389"/>
                </a:lnTo>
                <a:lnTo>
                  <a:pt x="20095" y="9272"/>
                </a:lnTo>
                <a:lnTo>
                  <a:pt x="20076" y="9108"/>
                </a:lnTo>
                <a:lnTo>
                  <a:pt x="20032" y="8913"/>
                </a:lnTo>
                <a:lnTo>
                  <a:pt x="20121" y="8685"/>
                </a:lnTo>
                <a:lnTo>
                  <a:pt x="20121" y="8453"/>
                </a:lnTo>
                <a:lnTo>
                  <a:pt x="20230" y="8321"/>
                </a:lnTo>
                <a:lnTo>
                  <a:pt x="20388" y="8247"/>
                </a:lnTo>
                <a:lnTo>
                  <a:pt x="20526" y="8135"/>
                </a:lnTo>
                <a:lnTo>
                  <a:pt x="20626" y="7991"/>
                </a:lnTo>
                <a:lnTo>
                  <a:pt x="20686" y="7803"/>
                </a:lnTo>
                <a:lnTo>
                  <a:pt x="20805" y="7677"/>
                </a:lnTo>
                <a:lnTo>
                  <a:pt x="20953" y="7734"/>
                </a:lnTo>
                <a:lnTo>
                  <a:pt x="21174" y="7734"/>
                </a:lnTo>
                <a:lnTo>
                  <a:pt x="21321" y="7662"/>
                </a:lnTo>
                <a:lnTo>
                  <a:pt x="21457" y="7718"/>
                </a:lnTo>
                <a:lnTo>
                  <a:pt x="21678" y="7716"/>
                </a:lnTo>
                <a:lnTo>
                  <a:pt x="21903" y="7562"/>
                </a:lnTo>
                <a:lnTo>
                  <a:pt x="21855" y="7427"/>
                </a:lnTo>
                <a:lnTo>
                  <a:pt x="21748" y="7286"/>
                </a:lnTo>
                <a:lnTo>
                  <a:pt x="21849" y="7224"/>
                </a:lnTo>
                <a:lnTo>
                  <a:pt x="21906" y="7103"/>
                </a:lnTo>
                <a:lnTo>
                  <a:pt x="21931" y="6986"/>
                </a:lnTo>
                <a:lnTo>
                  <a:pt x="22015" y="6905"/>
                </a:lnTo>
                <a:lnTo>
                  <a:pt x="22003" y="6756"/>
                </a:lnTo>
                <a:lnTo>
                  <a:pt x="21915" y="6702"/>
                </a:lnTo>
                <a:lnTo>
                  <a:pt x="21858" y="6572"/>
                </a:lnTo>
                <a:lnTo>
                  <a:pt x="21775" y="6422"/>
                </a:lnTo>
                <a:lnTo>
                  <a:pt x="21741" y="6272"/>
                </a:lnTo>
                <a:lnTo>
                  <a:pt x="21613" y="6255"/>
                </a:lnTo>
                <a:lnTo>
                  <a:pt x="21483" y="6252"/>
                </a:lnTo>
                <a:lnTo>
                  <a:pt x="21474" y="6111"/>
                </a:lnTo>
                <a:lnTo>
                  <a:pt x="21594" y="6006"/>
                </a:lnTo>
                <a:lnTo>
                  <a:pt x="21588" y="5871"/>
                </a:lnTo>
                <a:lnTo>
                  <a:pt x="21844" y="5832"/>
                </a:lnTo>
                <a:lnTo>
                  <a:pt x="21943" y="5724"/>
                </a:lnTo>
                <a:lnTo>
                  <a:pt x="21915" y="5595"/>
                </a:lnTo>
                <a:lnTo>
                  <a:pt x="21774" y="5660"/>
                </a:lnTo>
                <a:lnTo>
                  <a:pt x="21651" y="5685"/>
                </a:lnTo>
                <a:lnTo>
                  <a:pt x="21502" y="5550"/>
                </a:lnTo>
                <a:lnTo>
                  <a:pt x="21414" y="5571"/>
                </a:lnTo>
                <a:lnTo>
                  <a:pt x="21390" y="5393"/>
                </a:lnTo>
                <a:lnTo>
                  <a:pt x="21543" y="5315"/>
                </a:lnTo>
                <a:lnTo>
                  <a:pt x="21705" y="5255"/>
                </a:lnTo>
                <a:lnTo>
                  <a:pt x="21808" y="5118"/>
                </a:lnTo>
                <a:lnTo>
                  <a:pt x="21897" y="4994"/>
                </a:lnTo>
                <a:lnTo>
                  <a:pt x="21877" y="4752"/>
                </a:lnTo>
                <a:lnTo>
                  <a:pt x="21777" y="4580"/>
                </a:lnTo>
                <a:lnTo>
                  <a:pt x="21760" y="4353"/>
                </a:lnTo>
                <a:lnTo>
                  <a:pt x="21550" y="4370"/>
                </a:lnTo>
                <a:lnTo>
                  <a:pt x="21412" y="4461"/>
                </a:lnTo>
                <a:lnTo>
                  <a:pt x="21253" y="4413"/>
                </a:lnTo>
                <a:lnTo>
                  <a:pt x="21118" y="4340"/>
                </a:lnTo>
                <a:lnTo>
                  <a:pt x="21034" y="4145"/>
                </a:lnTo>
                <a:lnTo>
                  <a:pt x="20880" y="4223"/>
                </a:lnTo>
                <a:lnTo>
                  <a:pt x="20733" y="4232"/>
                </a:lnTo>
                <a:lnTo>
                  <a:pt x="20673" y="4124"/>
                </a:lnTo>
                <a:lnTo>
                  <a:pt x="20544" y="4025"/>
                </a:lnTo>
                <a:lnTo>
                  <a:pt x="20388" y="4149"/>
                </a:lnTo>
                <a:lnTo>
                  <a:pt x="20308" y="4098"/>
                </a:lnTo>
                <a:lnTo>
                  <a:pt x="20214" y="4059"/>
                </a:lnTo>
                <a:lnTo>
                  <a:pt x="20049" y="3971"/>
                </a:lnTo>
                <a:lnTo>
                  <a:pt x="19959" y="3779"/>
                </a:lnTo>
                <a:lnTo>
                  <a:pt x="19869" y="3876"/>
                </a:lnTo>
                <a:lnTo>
                  <a:pt x="19720" y="3857"/>
                </a:lnTo>
                <a:lnTo>
                  <a:pt x="19575" y="3849"/>
                </a:lnTo>
                <a:lnTo>
                  <a:pt x="19527" y="3740"/>
                </a:lnTo>
                <a:lnTo>
                  <a:pt x="19374" y="3734"/>
                </a:lnTo>
                <a:lnTo>
                  <a:pt x="19362" y="3968"/>
                </a:lnTo>
                <a:lnTo>
                  <a:pt x="19227" y="4031"/>
                </a:lnTo>
                <a:lnTo>
                  <a:pt x="18975" y="3822"/>
                </a:lnTo>
                <a:lnTo>
                  <a:pt x="18748" y="3788"/>
                </a:lnTo>
                <a:lnTo>
                  <a:pt x="18624" y="3632"/>
                </a:lnTo>
                <a:lnTo>
                  <a:pt x="18625" y="3426"/>
                </a:lnTo>
                <a:lnTo>
                  <a:pt x="18483" y="3368"/>
                </a:lnTo>
                <a:lnTo>
                  <a:pt x="18397" y="3210"/>
                </a:lnTo>
                <a:lnTo>
                  <a:pt x="18217" y="3222"/>
                </a:lnTo>
                <a:lnTo>
                  <a:pt x="18144" y="3345"/>
                </a:lnTo>
                <a:lnTo>
                  <a:pt x="18012" y="3416"/>
                </a:lnTo>
                <a:lnTo>
                  <a:pt x="17844" y="3438"/>
                </a:lnTo>
                <a:lnTo>
                  <a:pt x="17718" y="3483"/>
                </a:lnTo>
                <a:lnTo>
                  <a:pt x="17595" y="3618"/>
                </a:lnTo>
                <a:lnTo>
                  <a:pt x="17413" y="3689"/>
                </a:lnTo>
                <a:lnTo>
                  <a:pt x="17329" y="3512"/>
                </a:lnTo>
                <a:lnTo>
                  <a:pt x="17148" y="3596"/>
                </a:lnTo>
                <a:lnTo>
                  <a:pt x="17032" y="3498"/>
                </a:lnTo>
                <a:lnTo>
                  <a:pt x="16908" y="3354"/>
                </a:lnTo>
                <a:lnTo>
                  <a:pt x="16570" y="3378"/>
                </a:lnTo>
                <a:lnTo>
                  <a:pt x="16449" y="3500"/>
                </a:lnTo>
                <a:lnTo>
                  <a:pt x="16321" y="3534"/>
                </a:lnTo>
                <a:lnTo>
                  <a:pt x="16183" y="3590"/>
                </a:lnTo>
                <a:lnTo>
                  <a:pt x="16018" y="3422"/>
                </a:lnTo>
                <a:lnTo>
                  <a:pt x="15925" y="3243"/>
                </a:lnTo>
                <a:lnTo>
                  <a:pt x="15873" y="3084"/>
                </a:lnTo>
                <a:lnTo>
                  <a:pt x="15951" y="2936"/>
                </a:lnTo>
                <a:lnTo>
                  <a:pt x="15847" y="2775"/>
                </a:lnTo>
                <a:lnTo>
                  <a:pt x="15766" y="2628"/>
                </a:lnTo>
                <a:lnTo>
                  <a:pt x="15706" y="2432"/>
                </a:lnTo>
                <a:lnTo>
                  <a:pt x="15823" y="2339"/>
                </a:lnTo>
                <a:lnTo>
                  <a:pt x="15699" y="2268"/>
                </a:lnTo>
                <a:lnTo>
                  <a:pt x="15606" y="2294"/>
                </a:lnTo>
                <a:lnTo>
                  <a:pt x="15502" y="2253"/>
                </a:lnTo>
                <a:lnTo>
                  <a:pt x="15430" y="2031"/>
                </a:lnTo>
                <a:lnTo>
                  <a:pt x="15097" y="2139"/>
                </a:lnTo>
                <a:lnTo>
                  <a:pt x="14932" y="2112"/>
                </a:lnTo>
                <a:lnTo>
                  <a:pt x="14823" y="2037"/>
                </a:lnTo>
                <a:lnTo>
                  <a:pt x="14484" y="1989"/>
                </a:lnTo>
                <a:lnTo>
                  <a:pt x="14544" y="1848"/>
                </a:lnTo>
                <a:lnTo>
                  <a:pt x="14419" y="1691"/>
                </a:lnTo>
                <a:lnTo>
                  <a:pt x="14401" y="1574"/>
                </a:lnTo>
                <a:lnTo>
                  <a:pt x="14281" y="1407"/>
                </a:lnTo>
                <a:lnTo>
                  <a:pt x="14244" y="1281"/>
                </a:lnTo>
                <a:lnTo>
                  <a:pt x="14379" y="1269"/>
                </a:lnTo>
                <a:lnTo>
                  <a:pt x="14542" y="1260"/>
                </a:lnTo>
                <a:lnTo>
                  <a:pt x="14572" y="1074"/>
                </a:lnTo>
                <a:lnTo>
                  <a:pt x="14535" y="914"/>
                </a:lnTo>
                <a:lnTo>
                  <a:pt x="14388" y="903"/>
                </a:lnTo>
                <a:lnTo>
                  <a:pt x="14304" y="807"/>
                </a:lnTo>
                <a:lnTo>
                  <a:pt x="14184" y="701"/>
                </a:lnTo>
                <a:lnTo>
                  <a:pt x="14098" y="573"/>
                </a:lnTo>
                <a:lnTo>
                  <a:pt x="14097" y="357"/>
                </a:lnTo>
                <a:lnTo>
                  <a:pt x="13758" y="0"/>
                </a:lnTo>
                <a:lnTo>
                  <a:pt x="13632" y="89"/>
                </a:lnTo>
                <a:lnTo>
                  <a:pt x="13563" y="164"/>
                </a:lnTo>
                <a:lnTo>
                  <a:pt x="13420" y="191"/>
                </a:lnTo>
                <a:lnTo>
                  <a:pt x="13356" y="95"/>
                </a:lnTo>
                <a:lnTo>
                  <a:pt x="13267" y="155"/>
                </a:lnTo>
                <a:lnTo>
                  <a:pt x="13078" y="149"/>
                </a:lnTo>
                <a:lnTo>
                  <a:pt x="12909" y="144"/>
                </a:lnTo>
                <a:lnTo>
                  <a:pt x="12772" y="264"/>
                </a:lnTo>
                <a:lnTo>
                  <a:pt x="12681" y="203"/>
                </a:lnTo>
                <a:lnTo>
                  <a:pt x="12540" y="281"/>
                </a:lnTo>
                <a:lnTo>
                  <a:pt x="12258" y="180"/>
                </a:lnTo>
                <a:lnTo>
                  <a:pt x="12150" y="189"/>
                </a:lnTo>
                <a:lnTo>
                  <a:pt x="12112" y="314"/>
                </a:lnTo>
                <a:lnTo>
                  <a:pt x="12111" y="470"/>
                </a:lnTo>
                <a:lnTo>
                  <a:pt x="12051" y="621"/>
                </a:lnTo>
                <a:lnTo>
                  <a:pt x="11911" y="725"/>
                </a:lnTo>
                <a:lnTo>
                  <a:pt x="11767" y="765"/>
                </a:lnTo>
                <a:lnTo>
                  <a:pt x="11647" y="639"/>
                </a:lnTo>
                <a:lnTo>
                  <a:pt x="11508" y="567"/>
                </a:lnTo>
                <a:lnTo>
                  <a:pt x="11353" y="638"/>
                </a:lnTo>
                <a:lnTo>
                  <a:pt x="11178" y="564"/>
                </a:lnTo>
                <a:lnTo>
                  <a:pt x="11049" y="615"/>
                </a:lnTo>
                <a:lnTo>
                  <a:pt x="10933" y="689"/>
                </a:lnTo>
                <a:lnTo>
                  <a:pt x="10879" y="795"/>
                </a:lnTo>
                <a:lnTo>
                  <a:pt x="10731" y="768"/>
                </a:lnTo>
                <a:lnTo>
                  <a:pt x="10696" y="696"/>
                </a:lnTo>
                <a:lnTo>
                  <a:pt x="10519" y="696"/>
                </a:lnTo>
                <a:lnTo>
                  <a:pt x="10483" y="780"/>
                </a:lnTo>
                <a:lnTo>
                  <a:pt x="10432" y="888"/>
                </a:lnTo>
                <a:lnTo>
                  <a:pt x="10402" y="1116"/>
                </a:lnTo>
                <a:lnTo>
                  <a:pt x="10239" y="1242"/>
                </a:lnTo>
                <a:lnTo>
                  <a:pt x="10195" y="1377"/>
                </a:lnTo>
                <a:lnTo>
                  <a:pt x="10113" y="1494"/>
                </a:lnTo>
                <a:lnTo>
                  <a:pt x="10090" y="1674"/>
                </a:lnTo>
                <a:lnTo>
                  <a:pt x="10083" y="1847"/>
                </a:lnTo>
                <a:lnTo>
                  <a:pt x="10168" y="1965"/>
                </a:lnTo>
                <a:lnTo>
                  <a:pt x="10149" y="2139"/>
                </a:lnTo>
                <a:lnTo>
                  <a:pt x="10107" y="2273"/>
                </a:lnTo>
                <a:lnTo>
                  <a:pt x="9877" y="2228"/>
                </a:lnTo>
                <a:lnTo>
                  <a:pt x="9828" y="2088"/>
                </a:lnTo>
                <a:lnTo>
                  <a:pt x="9841" y="1988"/>
                </a:lnTo>
                <a:lnTo>
                  <a:pt x="9711" y="1878"/>
                </a:lnTo>
                <a:lnTo>
                  <a:pt x="9601" y="1878"/>
                </a:lnTo>
                <a:lnTo>
                  <a:pt x="9468" y="1938"/>
                </a:lnTo>
                <a:lnTo>
                  <a:pt x="9433" y="2022"/>
                </a:lnTo>
                <a:lnTo>
                  <a:pt x="9346" y="1962"/>
                </a:lnTo>
                <a:lnTo>
                  <a:pt x="9231" y="1986"/>
                </a:lnTo>
                <a:lnTo>
                  <a:pt x="9081" y="1962"/>
                </a:lnTo>
                <a:lnTo>
                  <a:pt x="8929" y="1976"/>
                </a:lnTo>
                <a:lnTo>
                  <a:pt x="8919" y="2093"/>
                </a:lnTo>
                <a:lnTo>
                  <a:pt x="8830" y="2108"/>
                </a:lnTo>
                <a:lnTo>
                  <a:pt x="8646" y="2073"/>
                </a:lnTo>
                <a:lnTo>
                  <a:pt x="8641" y="1880"/>
                </a:lnTo>
                <a:lnTo>
                  <a:pt x="8535" y="1722"/>
                </a:lnTo>
                <a:lnTo>
                  <a:pt x="8437" y="1722"/>
                </a:lnTo>
                <a:lnTo>
                  <a:pt x="8281" y="1797"/>
                </a:lnTo>
                <a:lnTo>
                  <a:pt x="8136" y="1842"/>
                </a:lnTo>
                <a:lnTo>
                  <a:pt x="8026" y="1937"/>
                </a:lnTo>
                <a:lnTo>
                  <a:pt x="8038" y="2070"/>
                </a:lnTo>
                <a:lnTo>
                  <a:pt x="7935" y="2094"/>
                </a:lnTo>
                <a:lnTo>
                  <a:pt x="7863" y="1962"/>
                </a:lnTo>
                <a:lnTo>
                  <a:pt x="7810" y="1806"/>
                </a:lnTo>
                <a:lnTo>
                  <a:pt x="7653" y="1853"/>
                </a:lnTo>
                <a:lnTo>
                  <a:pt x="7549" y="1892"/>
                </a:lnTo>
                <a:lnTo>
                  <a:pt x="7431" y="1800"/>
                </a:lnTo>
                <a:lnTo>
                  <a:pt x="7359" y="1698"/>
                </a:lnTo>
                <a:lnTo>
                  <a:pt x="7200" y="1820"/>
                </a:lnTo>
                <a:lnTo>
                  <a:pt x="7126" y="1913"/>
                </a:lnTo>
                <a:lnTo>
                  <a:pt x="6946" y="1832"/>
                </a:lnTo>
                <a:lnTo>
                  <a:pt x="6816" y="1964"/>
                </a:lnTo>
                <a:lnTo>
                  <a:pt x="6711" y="1866"/>
                </a:lnTo>
                <a:lnTo>
                  <a:pt x="6637" y="1707"/>
                </a:lnTo>
                <a:lnTo>
                  <a:pt x="6508" y="1664"/>
                </a:lnTo>
                <a:lnTo>
                  <a:pt x="6369" y="1766"/>
                </a:lnTo>
                <a:lnTo>
                  <a:pt x="6271" y="1790"/>
                </a:lnTo>
                <a:lnTo>
                  <a:pt x="6238" y="1700"/>
                </a:lnTo>
                <a:lnTo>
                  <a:pt x="6148" y="1559"/>
                </a:lnTo>
                <a:lnTo>
                  <a:pt x="6024" y="1446"/>
                </a:lnTo>
                <a:lnTo>
                  <a:pt x="5893" y="1517"/>
                </a:lnTo>
                <a:lnTo>
                  <a:pt x="5752" y="1458"/>
                </a:lnTo>
                <a:lnTo>
                  <a:pt x="5629" y="1388"/>
                </a:lnTo>
                <a:lnTo>
                  <a:pt x="5530" y="1446"/>
                </a:lnTo>
                <a:lnTo>
                  <a:pt x="5398" y="1400"/>
                </a:lnTo>
                <a:lnTo>
                  <a:pt x="5280" y="1386"/>
                </a:lnTo>
                <a:lnTo>
                  <a:pt x="5182" y="1254"/>
                </a:lnTo>
                <a:lnTo>
                  <a:pt x="5068" y="1332"/>
                </a:lnTo>
                <a:lnTo>
                  <a:pt x="4806" y="1124"/>
                </a:lnTo>
                <a:lnTo>
                  <a:pt x="4603" y="1133"/>
                </a:lnTo>
                <a:lnTo>
                  <a:pt x="4428" y="1112"/>
                </a:lnTo>
                <a:lnTo>
                  <a:pt x="4213" y="1161"/>
                </a:lnTo>
                <a:lnTo>
                  <a:pt x="4015" y="1125"/>
                </a:lnTo>
                <a:lnTo>
                  <a:pt x="3880" y="1059"/>
                </a:lnTo>
                <a:lnTo>
                  <a:pt x="3795" y="977"/>
                </a:lnTo>
                <a:lnTo>
                  <a:pt x="3706" y="999"/>
                </a:lnTo>
                <a:lnTo>
                  <a:pt x="3612" y="1041"/>
                </a:lnTo>
                <a:lnTo>
                  <a:pt x="3532" y="1089"/>
                </a:lnTo>
                <a:lnTo>
                  <a:pt x="3400" y="1107"/>
                </a:lnTo>
                <a:lnTo>
                  <a:pt x="3363" y="1170"/>
                </a:lnTo>
                <a:lnTo>
                  <a:pt x="3262" y="1152"/>
                </a:lnTo>
                <a:lnTo>
                  <a:pt x="3118" y="1152"/>
                </a:lnTo>
                <a:lnTo>
                  <a:pt x="3090" y="1206"/>
                </a:lnTo>
                <a:lnTo>
                  <a:pt x="2925" y="1190"/>
                </a:lnTo>
                <a:lnTo>
                  <a:pt x="2842" y="1341"/>
                </a:lnTo>
                <a:lnTo>
                  <a:pt x="2736" y="1470"/>
                </a:lnTo>
                <a:lnTo>
                  <a:pt x="2524" y="1643"/>
                </a:lnTo>
                <a:lnTo>
                  <a:pt x="2431" y="1700"/>
                </a:lnTo>
                <a:lnTo>
                  <a:pt x="2314" y="1611"/>
                </a:lnTo>
                <a:lnTo>
                  <a:pt x="2248" y="1511"/>
                </a:lnTo>
                <a:lnTo>
                  <a:pt x="2145" y="1554"/>
                </a:lnTo>
                <a:lnTo>
                  <a:pt x="2064" y="1659"/>
                </a:lnTo>
                <a:lnTo>
                  <a:pt x="2083" y="1884"/>
                </a:lnTo>
                <a:lnTo>
                  <a:pt x="2002" y="1962"/>
                </a:lnTo>
                <a:lnTo>
                  <a:pt x="2004" y="2171"/>
                </a:lnTo>
                <a:lnTo>
                  <a:pt x="2038" y="2318"/>
                </a:lnTo>
                <a:lnTo>
                  <a:pt x="2139" y="2466"/>
                </a:lnTo>
                <a:lnTo>
                  <a:pt x="2250" y="2570"/>
                </a:lnTo>
                <a:lnTo>
                  <a:pt x="2256" y="2696"/>
                </a:lnTo>
                <a:lnTo>
                  <a:pt x="2295" y="2864"/>
                </a:lnTo>
                <a:lnTo>
                  <a:pt x="2368" y="3036"/>
                </a:lnTo>
                <a:lnTo>
                  <a:pt x="2386" y="3231"/>
                </a:lnTo>
                <a:lnTo>
                  <a:pt x="2473" y="3381"/>
                </a:lnTo>
                <a:lnTo>
                  <a:pt x="2577" y="3482"/>
                </a:lnTo>
                <a:lnTo>
                  <a:pt x="2575" y="3599"/>
                </a:lnTo>
                <a:lnTo>
                  <a:pt x="2311" y="3873"/>
                </a:lnTo>
                <a:lnTo>
                  <a:pt x="2136" y="3849"/>
                </a:lnTo>
                <a:lnTo>
                  <a:pt x="1546" y="4310"/>
                </a:lnTo>
                <a:lnTo>
                  <a:pt x="1335" y="4592"/>
                </a:lnTo>
                <a:lnTo>
                  <a:pt x="1131" y="4916"/>
                </a:lnTo>
                <a:lnTo>
                  <a:pt x="900" y="5123"/>
                </a:lnTo>
                <a:lnTo>
                  <a:pt x="837" y="5291"/>
                </a:lnTo>
                <a:lnTo>
                  <a:pt x="784" y="5444"/>
                </a:lnTo>
                <a:lnTo>
                  <a:pt x="829" y="5588"/>
                </a:lnTo>
                <a:lnTo>
                  <a:pt x="816" y="5777"/>
                </a:lnTo>
                <a:lnTo>
                  <a:pt x="828" y="5955"/>
                </a:lnTo>
                <a:lnTo>
                  <a:pt x="795" y="6081"/>
                </a:lnTo>
                <a:lnTo>
                  <a:pt x="880" y="6215"/>
                </a:lnTo>
                <a:lnTo>
                  <a:pt x="805" y="6306"/>
                </a:lnTo>
                <a:lnTo>
                  <a:pt x="576" y="6342"/>
                </a:lnTo>
                <a:lnTo>
                  <a:pt x="360" y="6525"/>
                </a:lnTo>
                <a:lnTo>
                  <a:pt x="301" y="6719"/>
                </a:lnTo>
                <a:lnTo>
                  <a:pt x="265" y="6896"/>
                </a:lnTo>
                <a:lnTo>
                  <a:pt x="156" y="7004"/>
                </a:lnTo>
                <a:lnTo>
                  <a:pt x="24" y="7062"/>
                </a:lnTo>
                <a:lnTo>
                  <a:pt x="0" y="7259"/>
                </a:lnTo>
                <a:lnTo>
                  <a:pt x="37" y="7446"/>
                </a:lnTo>
                <a:lnTo>
                  <a:pt x="193" y="7605"/>
                </a:lnTo>
                <a:lnTo>
                  <a:pt x="276" y="7817"/>
                </a:lnTo>
                <a:lnTo>
                  <a:pt x="400" y="7793"/>
                </a:lnTo>
                <a:lnTo>
                  <a:pt x="486" y="7887"/>
                </a:lnTo>
                <a:lnTo>
                  <a:pt x="565" y="8024"/>
                </a:lnTo>
                <a:lnTo>
                  <a:pt x="750" y="8037"/>
                </a:lnTo>
                <a:lnTo>
                  <a:pt x="804" y="8156"/>
                </a:lnTo>
                <a:lnTo>
                  <a:pt x="759" y="8277"/>
                </a:lnTo>
                <a:lnTo>
                  <a:pt x="855" y="8409"/>
                </a:lnTo>
                <a:lnTo>
                  <a:pt x="958" y="8267"/>
                </a:lnTo>
                <a:lnTo>
                  <a:pt x="1104" y="8154"/>
                </a:lnTo>
                <a:lnTo>
                  <a:pt x="1345" y="8165"/>
                </a:lnTo>
                <a:lnTo>
                  <a:pt x="1560" y="8288"/>
                </a:lnTo>
                <a:lnTo>
                  <a:pt x="1726" y="8309"/>
                </a:lnTo>
                <a:lnTo>
                  <a:pt x="1839" y="8432"/>
                </a:lnTo>
                <a:lnTo>
                  <a:pt x="2125" y="8429"/>
                </a:lnTo>
                <a:lnTo>
                  <a:pt x="2352" y="8549"/>
                </a:lnTo>
                <a:lnTo>
                  <a:pt x="2565" y="8553"/>
                </a:lnTo>
                <a:lnTo>
                  <a:pt x="2727" y="8430"/>
                </a:lnTo>
                <a:lnTo>
                  <a:pt x="2868" y="8454"/>
                </a:lnTo>
                <a:lnTo>
                  <a:pt x="3010" y="8454"/>
                </a:lnTo>
                <a:lnTo>
                  <a:pt x="3105" y="8609"/>
                </a:lnTo>
                <a:lnTo>
                  <a:pt x="3258" y="8787"/>
                </a:lnTo>
                <a:lnTo>
                  <a:pt x="3433" y="8766"/>
                </a:lnTo>
                <a:lnTo>
                  <a:pt x="3600" y="8646"/>
                </a:lnTo>
                <a:lnTo>
                  <a:pt x="3813" y="8553"/>
                </a:lnTo>
                <a:lnTo>
                  <a:pt x="4083" y="8405"/>
                </a:lnTo>
                <a:lnTo>
                  <a:pt x="4840" y="8406"/>
                </a:lnTo>
                <a:lnTo>
                  <a:pt x="4995" y="8238"/>
                </a:lnTo>
                <a:lnTo>
                  <a:pt x="5172" y="8085"/>
                </a:lnTo>
                <a:lnTo>
                  <a:pt x="5305" y="7988"/>
                </a:lnTo>
                <a:lnTo>
                  <a:pt x="5448" y="7914"/>
                </a:lnTo>
                <a:lnTo>
                  <a:pt x="5608" y="7950"/>
                </a:lnTo>
                <a:lnTo>
                  <a:pt x="5593" y="7733"/>
                </a:lnTo>
                <a:lnTo>
                  <a:pt x="5689" y="7641"/>
                </a:lnTo>
                <a:lnTo>
                  <a:pt x="5931" y="7710"/>
                </a:lnTo>
                <a:lnTo>
                  <a:pt x="6220" y="7710"/>
                </a:lnTo>
                <a:lnTo>
                  <a:pt x="6424" y="7589"/>
                </a:lnTo>
                <a:lnTo>
                  <a:pt x="6640" y="7542"/>
                </a:lnTo>
                <a:lnTo>
                  <a:pt x="6837" y="7578"/>
                </a:lnTo>
                <a:lnTo>
                  <a:pt x="6973" y="7650"/>
                </a:lnTo>
                <a:lnTo>
                  <a:pt x="7096" y="7773"/>
                </a:lnTo>
                <a:lnTo>
                  <a:pt x="7273" y="7877"/>
                </a:lnTo>
                <a:lnTo>
                  <a:pt x="7344" y="7998"/>
                </a:lnTo>
                <a:lnTo>
                  <a:pt x="7534" y="7974"/>
                </a:lnTo>
                <a:lnTo>
                  <a:pt x="7719" y="8193"/>
                </a:lnTo>
                <a:lnTo>
                  <a:pt x="7932" y="8154"/>
                </a:lnTo>
                <a:lnTo>
                  <a:pt x="8211" y="8249"/>
                </a:lnTo>
                <a:lnTo>
                  <a:pt x="8295" y="8406"/>
                </a:lnTo>
                <a:lnTo>
                  <a:pt x="8485" y="8454"/>
                </a:lnTo>
                <a:lnTo>
                  <a:pt x="8620" y="8444"/>
                </a:lnTo>
                <a:lnTo>
                  <a:pt x="8667" y="8622"/>
                </a:lnTo>
                <a:lnTo>
                  <a:pt x="8665" y="8955"/>
                </a:lnTo>
                <a:lnTo>
                  <a:pt x="8652" y="9314"/>
                </a:lnTo>
                <a:lnTo>
                  <a:pt x="8778" y="9455"/>
                </a:lnTo>
                <a:lnTo>
                  <a:pt x="8907" y="9618"/>
                </a:lnTo>
                <a:lnTo>
                  <a:pt x="9048" y="9570"/>
                </a:lnTo>
                <a:lnTo>
                  <a:pt x="9159" y="9582"/>
                </a:lnTo>
                <a:lnTo>
                  <a:pt x="9180" y="9702"/>
                </a:lnTo>
                <a:lnTo>
                  <a:pt x="9061" y="9798"/>
                </a:lnTo>
                <a:lnTo>
                  <a:pt x="9193" y="10026"/>
                </a:lnTo>
                <a:lnTo>
                  <a:pt x="9216" y="10251"/>
                </a:lnTo>
                <a:lnTo>
                  <a:pt x="9303" y="10397"/>
                </a:lnTo>
                <a:lnTo>
                  <a:pt x="9456" y="10436"/>
                </a:lnTo>
                <a:lnTo>
                  <a:pt x="9625" y="10601"/>
                </a:lnTo>
                <a:lnTo>
                  <a:pt x="9637" y="10883"/>
                </a:lnTo>
                <a:lnTo>
                  <a:pt x="9636" y="11120"/>
                </a:lnTo>
                <a:lnTo>
                  <a:pt x="9807" y="11190"/>
                </a:lnTo>
                <a:lnTo>
                  <a:pt x="9828" y="11334"/>
                </a:lnTo>
                <a:lnTo>
                  <a:pt x="9567" y="11372"/>
                </a:lnTo>
                <a:lnTo>
                  <a:pt x="9349" y="11228"/>
                </a:lnTo>
                <a:lnTo>
                  <a:pt x="9301" y="11360"/>
                </a:lnTo>
                <a:lnTo>
                  <a:pt x="9183" y="11346"/>
                </a:lnTo>
                <a:lnTo>
                  <a:pt x="9046" y="11213"/>
                </a:lnTo>
                <a:lnTo>
                  <a:pt x="8761" y="11252"/>
                </a:lnTo>
                <a:lnTo>
                  <a:pt x="8715" y="11034"/>
                </a:lnTo>
                <a:lnTo>
                  <a:pt x="8592" y="11045"/>
                </a:lnTo>
                <a:lnTo>
                  <a:pt x="8401" y="11264"/>
                </a:lnTo>
                <a:lnTo>
                  <a:pt x="8413" y="11463"/>
                </a:lnTo>
                <a:lnTo>
                  <a:pt x="8509" y="11597"/>
                </a:lnTo>
                <a:lnTo>
                  <a:pt x="8520" y="11814"/>
                </a:lnTo>
                <a:lnTo>
                  <a:pt x="8388" y="11838"/>
                </a:lnTo>
                <a:lnTo>
                  <a:pt x="8437" y="12017"/>
                </a:lnTo>
                <a:lnTo>
                  <a:pt x="8257" y="12078"/>
                </a:lnTo>
                <a:lnTo>
                  <a:pt x="8182" y="12285"/>
                </a:lnTo>
                <a:lnTo>
                  <a:pt x="8052" y="12414"/>
                </a:lnTo>
                <a:lnTo>
                  <a:pt x="7839" y="12522"/>
                </a:lnTo>
                <a:lnTo>
                  <a:pt x="7872" y="12857"/>
                </a:lnTo>
                <a:lnTo>
                  <a:pt x="7608" y="13112"/>
                </a:lnTo>
                <a:lnTo>
                  <a:pt x="7575" y="13233"/>
                </a:lnTo>
                <a:lnTo>
                  <a:pt x="7704" y="13326"/>
                </a:lnTo>
                <a:lnTo>
                  <a:pt x="7855" y="13376"/>
                </a:lnTo>
                <a:lnTo>
                  <a:pt x="7986" y="13460"/>
                </a:lnTo>
                <a:lnTo>
                  <a:pt x="8113" y="13445"/>
                </a:lnTo>
                <a:lnTo>
                  <a:pt x="8196" y="13376"/>
                </a:lnTo>
                <a:lnTo>
                  <a:pt x="8404" y="13350"/>
                </a:lnTo>
                <a:lnTo>
                  <a:pt x="8455" y="13209"/>
                </a:lnTo>
                <a:lnTo>
                  <a:pt x="8650" y="13110"/>
                </a:lnTo>
                <a:lnTo>
                  <a:pt x="8848" y="13097"/>
                </a:lnTo>
                <a:lnTo>
                  <a:pt x="9066" y="13148"/>
                </a:lnTo>
                <a:lnTo>
                  <a:pt x="9241" y="13239"/>
                </a:lnTo>
                <a:lnTo>
                  <a:pt x="9310" y="13397"/>
                </a:lnTo>
                <a:lnTo>
                  <a:pt x="9421" y="13386"/>
                </a:lnTo>
                <a:lnTo>
                  <a:pt x="9435" y="13113"/>
                </a:lnTo>
                <a:lnTo>
                  <a:pt x="9301" y="13061"/>
                </a:lnTo>
                <a:lnTo>
                  <a:pt x="9252" y="12857"/>
                </a:lnTo>
                <a:lnTo>
                  <a:pt x="9277" y="12399"/>
                </a:lnTo>
                <a:lnTo>
                  <a:pt x="9388" y="12462"/>
                </a:lnTo>
                <a:lnTo>
                  <a:pt x="9358" y="12594"/>
                </a:lnTo>
                <a:lnTo>
                  <a:pt x="9375" y="12689"/>
                </a:lnTo>
                <a:lnTo>
                  <a:pt x="9541" y="12654"/>
                </a:lnTo>
                <a:lnTo>
                  <a:pt x="9540" y="12525"/>
                </a:lnTo>
                <a:lnTo>
                  <a:pt x="9675" y="12473"/>
                </a:lnTo>
                <a:lnTo>
                  <a:pt x="9684" y="12225"/>
                </a:lnTo>
                <a:lnTo>
                  <a:pt x="9781" y="12282"/>
                </a:lnTo>
                <a:lnTo>
                  <a:pt x="9879" y="12257"/>
                </a:lnTo>
                <a:lnTo>
                  <a:pt x="9867" y="12389"/>
                </a:lnTo>
                <a:lnTo>
                  <a:pt x="10038" y="12216"/>
                </a:lnTo>
                <a:lnTo>
                  <a:pt x="10225" y="11999"/>
                </a:lnTo>
                <a:lnTo>
                  <a:pt x="10407" y="11777"/>
                </a:lnTo>
                <a:lnTo>
                  <a:pt x="10575" y="11511"/>
                </a:lnTo>
                <a:lnTo>
                  <a:pt x="10671" y="11310"/>
                </a:lnTo>
                <a:lnTo>
                  <a:pt x="10656" y="11106"/>
                </a:lnTo>
                <a:lnTo>
                  <a:pt x="10791" y="10973"/>
                </a:lnTo>
                <a:lnTo>
                  <a:pt x="11070" y="10853"/>
                </a:lnTo>
                <a:lnTo>
                  <a:pt x="11286" y="10842"/>
                </a:lnTo>
                <a:lnTo>
                  <a:pt x="11434" y="10820"/>
                </a:lnTo>
                <a:lnTo>
                  <a:pt x="11578" y="10818"/>
                </a:lnTo>
                <a:lnTo>
                  <a:pt x="11772" y="10770"/>
                </a:lnTo>
                <a:lnTo>
                  <a:pt x="11964" y="10745"/>
                </a:lnTo>
                <a:lnTo>
                  <a:pt x="12090" y="10769"/>
                </a:lnTo>
                <a:lnTo>
                  <a:pt x="12243" y="10697"/>
                </a:lnTo>
                <a:lnTo>
                  <a:pt x="12372" y="10854"/>
                </a:lnTo>
                <a:lnTo>
                  <a:pt x="12564" y="10890"/>
                </a:lnTo>
                <a:lnTo>
                  <a:pt x="12757" y="11069"/>
                </a:lnTo>
                <a:lnTo>
                  <a:pt x="12571" y="11073"/>
                </a:lnTo>
                <a:lnTo>
                  <a:pt x="12346" y="11021"/>
                </a:lnTo>
                <a:lnTo>
                  <a:pt x="12123" y="11048"/>
                </a:lnTo>
                <a:lnTo>
                  <a:pt x="11965" y="10914"/>
                </a:lnTo>
                <a:lnTo>
                  <a:pt x="11727" y="11022"/>
                </a:lnTo>
                <a:lnTo>
                  <a:pt x="11833" y="11156"/>
                </a:lnTo>
                <a:lnTo>
                  <a:pt x="11964" y="11105"/>
                </a:lnTo>
                <a:lnTo>
                  <a:pt x="12111" y="11153"/>
                </a:lnTo>
                <a:lnTo>
                  <a:pt x="12288" y="11189"/>
                </a:lnTo>
                <a:lnTo>
                  <a:pt x="12207" y="11336"/>
                </a:lnTo>
                <a:lnTo>
                  <a:pt x="11967" y="11396"/>
                </a:lnTo>
                <a:lnTo>
                  <a:pt x="11989" y="11463"/>
                </a:lnTo>
                <a:lnTo>
                  <a:pt x="12138" y="11465"/>
                </a:lnTo>
                <a:lnTo>
                  <a:pt x="12298" y="11526"/>
                </a:lnTo>
                <a:lnTo>
                  <a:pt x="12480" y="11666"/>
                </a:lnTo>
                <a:lnTo>
                  <a:pt x="12723" y="11814"/>
                </a:lnTo>
                <a:lnTo>
                  <a:pt x="12939" y="11912"/>
                </a:lnTo>
                <a:lnTo>
                  <a:pt x="13042" y="11792"/>
                </a:lnTo>
                <a:lnTo>
                  <a:pt x="13287" y="11754"/>
                </a:lnTo>
                <a:lnTo>
                  <a:pt x="13578" y="11729"/>
                </a:lnTo>
                <a:lnTo>
                  <a:pt x="13776" y="11682"/>
                </a:lnTo>
                <a:lnTo>
                  <a:pt x="13996" y="11781"/>
                </a:lnTo>
                <a:lnTo>
                  <a:pt x="14211" y="11814"/>
                </a:lnTo>
                <a:lnTo>
                  <a:pt x="14211" y="11685"/>
                </a:lnTo>
                <a:lnTo>
                  <a:pt x="14292" y="11646"/>
                </a:lnTo>
                <a:lnTo>
                  <a:pt x="14451" y="11742"/>
                </a:lnTo>
                <a:lnTo>
                  <a:pt x="14399" y="11784"/>
                </a:lnTo>
                <a:lnTo>
                  <a:pt x="14390" y="11949"/>
                </a:lnTo>
                <a:lnTo>
                  <a:pt x="14499" y="12022"/>
                </a:lnTo>
                <a:lnTo>
                  <a:pt x="14527" y="12113"/>
                </a:lnTo>
                <a:close/>
              </a:path>
            </a:pathLst>
          </a:custGeom>
          <a:gradFill flip="none" rotWithShape="1">
            <a:gsLst>
              <a:gs pos="49000">
                <a:schemeClr val="tx2"/>
              </a:gs>
              <a:gs pos="50000">
                <a:srgbClr val="FFFF00"/>
              </a:gs>
            </a:gsLst>
            <a:lin ang="5400000" scaled="1"/>
            <a:tileRect/>
          </a:gradFill>
          <a:ln w="19050" cmpd="sng">
            <a:solidFill>
              <a:srgbClr val="FFFFFF"/>
            </a:solidFill>
            <a:prstDash val="solid"/>
            <a:round/>
            <a:headEnd/>
            <a:tailEnd/>
          </a:ln>
          <a:effectLst>
            <a:outerShdw dist="28398" dir="6993903" algn="ctr" rotWithShape="0">
              <a:srgbClr val="B2B2B2">
                <a:alpha val="50000"/>
              </a:srgbClr>
            </a:outerShdw>
          </a:effec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4437112"/>
            <a:ext cx="7989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4800" b="1" dirty="0" smtClean="0">
                <a:latin typeface="Cambria" pitchFamily="18" charset="0"/>
                <a:ea typeface="Cambria" pitchFamily="18" charset="0"/>
              </a:rPr>
              <a:t>ΠΟΛΕΜΟΣ ΣΤΗΝ ΟΥΚΡΑΝΙΑ</a:t>
            </a:r>
          </a:p>
          <a:p>
            <a:pPr algn="r"/>
            <a:r>
              <a:rPr lang="el-GR" sz="3200" dirty="0" smtClean="0">
                <a:latin typeface="Cambria" pitchFamily="18" charset="0"/>
                <a:ea typeface="Cambria" pitchFamily="18" charset="0"/>
              </a:rPr>
              <a:t>Οι επιπτώσεις στις Ελληνικές επιχειρήσεις</a:t>
            </a:r>
            <a:endParaRPr lang="el-GR" sz="32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9" name="Picture 2" descr="KEEE-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5419641"/>
            <a:ext cx="1440160" cy="139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5" descr="logo-palmos_dark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093296"/>
            <a:ext cx="2520280" cy="4046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6624736" cy="936104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el-GR" sz="2400" b="1" i="1" dirty="0" smtClean="0"/>
              <a:t>Εισαγωγές/</a:t>
            </a:r>
            <a:r>
              <a:rPr lang="el-GR" sz="2400" b="1" i="1" dirty="0" err="1" smtClean="0"/>
              <a:t>Εξαγωγέ</a:t>
            </a:r>
            <a:r>
              <a:rPr lang="el-GR" sz="2400" b="1" i="1" dirty="0" smtClean="0"/>
              <a:t>ς προς Ρωσία - Ουκρανία</a:t>
            </a:r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(Ν=155)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table.Q6.Εισάγετε.προϊόντα.από.τη.Ρωσία..3" descr="23087bcc-dad0-43f3-a9ff-0d8a65e4c664 table.Q6.Εισάγετε.προϊόντα.από.τη.Ρωσία..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607" y="1680022"/>
            <a:ext cx="2778249" cy="1820986"/>
          </a:xfrm>
          <a:prstGeom prst="rect">
            <a:avLst/>
          </a:prstGeom>
        </p:spPr>
      </p:pic>
      <p:pic>
        <p:nvPicPr>
          <p:cNvPr id="6" name="table.Q10.Εισάγετε.προϊόντα.από.την.Ουκρανία..3" descr="dbb1b3a9-af73-4387-920f-d5af5421a054 table.Q10.Εισάγετε.προϊόντα.από.την.Ουκρανία..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710041"/>
            <a:ext cx="3106849" cy="1879199"/>
          </a:xfrm>
          <a:prstGeom prst="rect">
            <a:avLst/>
          </a:prstGeom>
        </p:spPr>
      </p:pic>
      <p:pic>
        <p:nvPicPr>
          <p:cNvPr id="7" name="table.Q14.Εξάγετε.προϊόντα.προς.τη.Ρωσία..3" descr="4215850f-3bed-4798-b54b-6815011ffdb0 table.Q14.Εξάγετε.προϊόντα.προς.τη.Ρωσία..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9912" y="1700808"/>
            <a:ext cx="2997552" cy="1763266"/>
          </a:xfrm>
          <a:prstGeom prst="rect">
            <a:avLst/>
          </a:prstGeom>
        </p:spPr>
      </p:pic>
      <p:pic>
        <p:nvPicPr>
          <p:cNvPr id="9" name="table.Q21.Εξάγετε.προϊόντα.προς.την.Ουκρανία..3" descr="e971ee2b-56cc-4289-85dd-d8057e44b8c8 table.Q21.Εξάγετε.προϊόντα.προς.την.Ουκρανία..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3722169"/>
            <a:ext cx="2952328" cy="182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8676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55576" y="562670"/>
            <a:ext cx="5842992" cy="778098"/>
          </a:xfrm>
        </p:spPr>
        <p:txBody>
          <a:bodyPr>
            <a:noAutofit/>
          </a:bodyPr>
          <a:lstStyle/>
          <a:p>
            <a: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«Επιχειρήσεις με εισαγωγές από Ρωσία»</a:t>
            </a:r>
            <a:br>
              <a:rPr lang="el-G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(Ν=32)</a:t>
            </a:r>
            <a:endParaRPr lang="el-GR" sz="1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1 - Γράφημα"/>
          <p:cNvGraphicFramePr/>
          <p:nvPr/>
        </p:nvGraphicFramePr>
        <p:xfrm>
          <a:off x="1043608" y="1628800"/>
          <a:ext cx="547260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55952858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1945</TotalTime>
  <Words>3421</Words>
  <Application>Microsoft Office PowerPoint</Application>
  <PresentationFormat>Προβολή στην οθόνη (4:3)</PresentationFormat>
  <Paragraphs>684</Paragraphs>
  <Slides>72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5</vt:i4>
      </vt:variant>
      <vt:variant>
        <vt:lpstr>Τίτλοι διαφανειών</vt:lpstr>
      </vt:variant>
      <vt:variant>
        <vt:i4>72</vt:i4>
      </vt:variant>
    </vt:vector>
  </HeadingPairs>
  <TitlesOfParts>
    <vt:vector size="77" baseType="lpstr">
      <vt:lpstr>Θέμα του Office</vt:lpstr>
      <vt:lpstr>3_Προσαρμοσμένη σχεδίαση</vt:lpstr>
      <vt:lpstr>2_Προσαρμοσμένη σχεδίαση</vt:lpstr>
      <vt:lpstr>1_Προσαρμοσμένη σχεδίαση</vt:lpstr>
      <vt:lpstr>Προσαρμοσμένη σχεδίαση</vt:lpstr>
      <vt:lpstr>Διαφάνεια 1</vt:lpstr>
      <vt:lpstr>Διαφάνεια 2</vt:lpstr>
      <vt:lpstr>Διαφάνεια 3</vt:lpstr>
      <vt:lpstr>Διαφάνεια 4</vt:lpstr>
      <vt:lpstr>«Πού βρίσκεται η έδρα της επιχείρησής σας;» (Ν=155)</vt:lpstr>
      <vt:lpstr>«Ποιος είναι ο αριθμός των εργαζομένων στην επιχείρησή σας;» (Ν=155)</vt:lpstr>
      <vt:lpstr>«Είστε εισαγωγική, εξαγωγική ή μικτή επιχείρηση;» (Ν=155)</vt:lpstr>
      <vt:lpstr>«Εισαγωγές/Εξαγωγές προς Ρωσία - Ουκρανία;» (Ν=155)</vt:lpstr>
      <vt:lpstr>«Επιχειρήσεις με εισαγωγές από Ρωσία» (Ν=32)</vt:lpstr>
      <vt:lpstr>«Επιχειρήσεις με εισαγωγές από Ρωσία» (Ν=32)</vt:lpstr>
      <vt:lpstr>«Επιχειρήσεις με εισαγωγές από Ουκρανία» (Ν=27)</vt:lpstr>
      <vt:lpstr>«Επιχειρήσεις με εισαγωγές από Ουκρανία» (Ν=27)</vt:lpstr>
      <vt:lpstr>«Επιχειρήσεις με εξαγωγές προς Ρωσία» (Ν=84)</vt:lpstr>
      <vt:lpstr>«Επιχειρήσεις με εξαγωγές προς Ρωσία» (Ν=84)</vt:lpstr>
      <vt:lpstr>«Επιχειρήσεις με εξαγωγές προς Ουκρανία» (Ν=67)</vt:lpstr>
      <vt:lpstr>«Επιχειρήσεις με εξαγωγές προς Ουκρανία» (Ν=67)</vt:lpstr>
      <vt:lpstr>«Οι διακυμάνσεις στην ισοτιμία του ρωσικού νομίσματος (ρούβλι) επηρεάζουν και πώς τις εξαγωγές σας προς την Ρωσία;» (ΟΣΕΣ ΕΞΑΓΟΥΝ ΠΡΟΣ ΡΩΣΙΑ, Ν= 84)</vt:lpstr>
      <vt:lpstr>«Αντιμετωπίζετε πρόβλημα χρηματικών ροών εμβασμάτων από Ρωσία;» (ΟΣΕΣ ΕΞΑΓΟΥΝ ΠΡΟΣ ΡΩΣΙΑ, Ν= 84)</vt:lpstr>
      <vt:lpstr>«Αντιμετωπίζετε πρόβλημα με την μεταφορά των εμπορευμάτων σας προς Ρωσία / Ουκρανία;» (ΟΣΕΣ ΕΞΑΓΟΥΝ ΠΡΟΣ ΡΩΣΙΑ Ή ΟΥΚΡΑΝΙΑ, Ν= 119)</vt:lpstr>
      <vt:lpstr>«Η τυχόν πτώση των εμπορικών σας συναλλαγών με Ρωσία ή/και Ουκρανία, πόσο πιστεύετε ότι θα επηρεάσει τη βιωσιμότητα της επιχείρησής σας;» (Ν= 155)</vt:lpstr>
      <vt:lpstr>«Η τυχόν πτώση των εμπορικών σας συναλλαγών με Ρωσία ή/και Ουκρανία, πόσο πιστεύετε ότι θα επηρεάσει τη βιωσιμότητα της επιχείρησής σας;» (Ν= 155)</vt:lpstr>
      <vt:lpstr>«Η τυχόν πτώση των εμπορικών σας συναλλαγών με Ρωσία ή/και Ουκρανία, πόσο πιστεύετε ότι θα επηρεάσει τη βιωσιμότητα της επιχείρησής σας;» (Ν= 155)</vt:lpstr>
      <vt:lpstr>«Σε γενικές γραμμές, ποιες από τις παρακάτω θεωρείτε ότι είναι οι βασικές επιπτώσεις του πολέμου στην Ουκρανία, στην επιχείρησή σας;» (πολλαπλή επιλογή, επιλέξτε όσα ισχύουν) (Ν= 155)</vt:lpstr>
      <vt:lpstr>«Σε γενικές γραμμές, ποιες από τις παρακάτω θεωρείτε ότι είναι οι βασικές επιπτώσεις του πολέμου στην Ουκρανία, στην επιχείρησή σας;» (πολλαπλή επιλογή, επιλέξτε όσα ισχύουν) (Ν= 155)</vt:lpstr>
      <vt:lpstr>«Ποια από τα παρακάτω μέτρα σκοπεύετε να λάβετε για να αντιμετωπίσετε την κατάσταση που δημιουργήθηκε από την τυχόν πτώση των εμπορικών συναλλαγών με Ρωσία ή/και Ουκρανία; (πολλαπλή επιλογή, επιλέξτε όσα ισχύουν);» (Ν= 155)</vt:lpstr>
      <vt:lpstr>«Πόσο θα λέγατε ότι έχει αυξηθεί το γενικό κόστος της επιχείρησής σας, από τις ανατιμήσεις στο κόστος ενέργειας, τις πρώτες ύλες/προϊόντα και τον υψηλό πληθωρισμό σε σχέση με το 2021;» (Ν= 155)</vt:lpstr>
      <vt:lpstr>«Σκοπεύετε να λάβετε ή έχετε ήδη λάβει κάποια μέτρα για να αντιμετωπίσετε το αυξημένο κόστος λειτουργίας και αν ΝΑΙ, ποια συγκεκριμένα; (πολλαπλή επιλογή, επιλέξτε όσα ισχύουν)» (Ν= 155)</vt:lpstr>
      <vt:lpstr>«Σκοπεύετε να λάβετε ή έχετε ήδη λάβει κάποια μέτρα για να αντιμετωπίσετε το αυξημένο κόστος λειτουργίας και αν ΝΑΙ, ποια συγκεκριμένα; (πολλαπλή επιλογή, επιλέξτε όσα ισχύουν)» (Ν= 155)</vt:lpstr>
      <vt:lpstr>«Σκοπεύετε να αυξήσετε/αυξήσατε τις τιμές των προϊόντων σας και αν ΝΑΙ σε τι ποσοστό;» (Ν= 155)</vt:lpstr>
      <vt:lpstr>«Θεωρείτε ότι είναι αναγκαίο κάποιο μέτρο στήριξης των επιχειρήσεων που είχαν εισαγωγική/εξαγωγική δραστηριότητα από τις επιπτώσεις του πολέμου στην Ουκρανία;» (Ν= 155)</vt:lpstr>
      <vt:lpstr>«Θεωρείτε ότι είναι αναγκαίο κάποιο μέτρο στήριξης των επιχειρήσεων που είχαν εισαγωγική/εξαγωγική δραστηριότητα από τις επιπτώσεις του πολέμου στην Ουκρανία;» (Ν= 155)</vt:lpstr>
      <vt:lpstr>Διαφάνεια 32</vt:lpstr>
      <vt:lpstr>Διαφάνεια 33</vt:lpstr>
      <vt:lpstr>Διαφάνεια 34</vt:lpstr>
      <vt:lpstr>Διαφάνεια 35</vt:lpstr>
      <vt:lpstr>«Πού βρίσκεται η έδρα της επιχείρησής σας;» (Ν=331)</vt:lpstr>
      <vt:lpstr>«Σε ποια κατηγορία ανήκει η επιχείρησή σας;» (Ν=331)</vt:lpstr>
      <vt:lpstr>«Η επιχείρησή σας, είχε στο πελατολόγιό της μέχρι το 2021 τουρίστες ή επισκέπτες από Ρωσία ή / και Ουκρανία;» (Ν= 331)</vt:lpstr>
      <vt:lpstr>«Σε ποιο βαθμό;» (Όσοι απάντησαν ότι έχουν τουρίστες είτε από τη Ρωσία, είτε από την Ουκρανία, είτε και από τις δύο χώρες - Ν= 213)</vt:lpstr>
      <vt:lpstr>«Ο πόλεμος Ρωσίας – Ουκρανίας, έχει ανακόψει και αν ναι, σε ποιο βαθμό, το ρεύμα τουριστών (Ρώσων και Ουκρανών) προς τη χώρα μας για το φετινό καλοκαίρι;» (Ν= 331)</vt:lpstr>
      <vt:lpstr>«Η πιθανή ανακοπή του ρεύματος τουριστών (Ρώσων και Ουκρανών) προς τη χώρα μας, πόσο θεωρείτε ότι έχει πλήξει / θα πλήξει οικονομικά την επιχείρησή σας;» (Ν= 331)</vt:lpstr>
      <vt:lpstr>«Με ποιον / ποιους τρόπους σκοπεύετε να αναπληρώσετε / αναπληρώσατε τις απώλειες από την μειωμένη έλευση τουριστών από Ρωσία / Ουκρανία;» (Όσοι απάντησαν ‘Πάρα πολύ’, ‘Πολύ’ ή ‘Αρκετά’ στην προηγούμενη ερώτηση –  - πολλαπλή επιλογή - Ν= 94)</vt:lpstr>
      <vt:lpstr>«Έχετε ως επιχείρηση ή γνωρίζετε αν υπάρχουν συνεργασίες με ταξιδιωτικά γραφεία και tour operators για τη χρήση εναλλακτικών τρόπων (π.χ. μέσω αεροδρομίων τρίτων χωρών ή γειτονικών χωρών) για τη μεταφορά Ρώσων τουριστών στην περιοχή σας;» (Ν= 331)</vt:lpstr>
      <vt:lpstr>«Από την εμπειρία σας και την επαφή σας με ταξιδιωτικά γραφεία και tour operators που μεταφέρουν Ρώσους τουρίστες και επισκέπτες στην Ελλάδα, θεωρείτε ότι η εικόνα της Ελλάδας ως τουριστικού προορισμού μετά την έναρξη του πολέμου έχει:» (Ν= 331)</vt:lpstr>
      <vt:lpstr>«Θεωρείτε ότι η λήξη του πολέμου στην Ουκρανία, θα αποκαταστήσει τη ροή τουριστών από τη Ρωσία στο επίπεδο των προηγούμενων ετών;» (Ν= 331)</vt:lpstr>
      <vt:lpstr>«Γενικότερα, πώς προβλέπετε ότι θα κινηθούν οι αφίξεις τουριστών από το εξωτερικό (ανεξαρτήτως προέλευσης) το φετινό καλοκαίρι σε σχέση με το 2021;» (Ν= 331)</vt:lpstr>
      <vt:lpstr>«Πόσο θα λέγατε ότι έχει αυξηθεί το γενικό κόστος της επιχείρησής σας, από τις ανατιμήσεις στο κόστος ενέργειας και τον υψηλό πληθωρισμό σε σχέση με το 2021;» (Ν= 331)</vt:lpstr>
      <vt:lpstr>«Σκοπεύετε να λάβετε ή έχετε ήδη λάβει κάποια μέτρα για να αντιμετωπίσετε το αυξημένο κόστος λειτουργίας και αν Ναι, ποια συγκεκριμένα;» (Πολλαπλή επιλογή - Ν= 331)</vt:lpstr>
      <vt:lpstr>«Σκοπεύετε να λάβετε ή έχετε ήδη λάβει κάποια μέτρα για να αντιμετωπίσετε το αυξημένο κόστος λειτουργίας και αν Ναι, ποια συγκεκριμένα;» (Πολλαπλή επιλογή - Ν= 331)</vt:lpstr>
      <vt:lpstr>«Σκοπεύετε να αυξήσετε / αυξήσατε τις τιμές των παρεχόμενων υπηρεσιών κι αν Ναι σε τι ποσοστό;» (Ν= 331)</vt:lpstr>
      <vt:lpstr>«Σκοπεύετε να αυξήσετε / αυξήσατε τις τιμές των παρεχόμενων υπηρεσιών κι αν Ναι σε τι ποσοστό;» (Ν= 331)</vt:lpstr>
      <vt:lpstr>«Θεωρείτε ότι είναι αναγκαίο κάποιο μέτρο στήριξης των τουριστικών επιχειρήσεων από τις επιπτώσεις του πολέμου στην Ουκρανία και αν Ναι, ποιο κυρίως;» (Ν= 331)</vt:lpstr>
      <vt:lpstr>Διαφάνεια 53</vt:lpstr>
      <vt:lpstr>Διαφάνεια 54</vt:lpstr>
      <vt:lpstr>Διαφάνεια 55</vt:lpstr>
      <vt:lpstr>Διαφάνεια 56</vt:lpstr>
      <vt:lpstr>Δημογραφικό Προφίλ Ερωτώμενων</vt:lpstr>
      <vt:lpstr>Δημογραφικό Προφίλ Ερωτώμενων</vt:lpstr>
      <vt:lpstr>Δημογραφικό Προφίλ Ερωτώμενων</vt:lpstr>
      <vt:lpstr>«Γενικά, πόσο σημαντικό είναι κάθε ένα από τα παρακάτω για την επιλογή προορισμού στο εξωτερικό για το ταξίδι σας;» (σε μια κλίμακα από το 1=Καθόλου σημαντικό μέχρι το 5=Πολύ σημαντικό) (Ν=407)</vt:lpstr>
      <vt:lpstr>«Με ποιον τρόπο οργανώνετε συνήθως τις διακοπές σας στο εξωτερικό;» (Ν=407)</vt:lpstr>
      <vt:lpstr>«Ποιες χώρες έχετε επισκεφθεί για διακοπές στο παρελθόν;» (αυθόρμητα, Ν=407)</vt:lpstr>
      <vt:lpstr>«Έχετε επισκεφθεί την Ελλάδα για τουρισμό στο παρελθόν;» (Ν=407)</vt:lpstr>
      <vt:lpstr>«Ποιες από τις παρακάτω περιοχές επισκεφθήκατε στην Ελλάδα;» (πολλαπλή επιλογή, Ν=155)</vt:lpstr>
      <vt:lpstr>«Ο πόλεμος στην Ουκρανία, έχει αλλάξει τα σχέδια σας για διακοπές στο εξωτερικό φέτος;»  (Ν=407)</vt:lpstr>
      <vt:lpstr>«Ο πόλεμος στην Ουκρανία, έχει αλλάξει την αρχική χώρα προορισμού για διακοπές στο εξωτερικό φέτος;»  (Ν=256)</vt:lpstr>
      <vt:lpstr>«Σε ποια χώρα σκοπεύατε να πάτε για διακοπές στο εξωτερικό φέτος πριν τον πόλεμο στην Ουκρανία;»  (Ν=125)</vt:lpstr>
      <vt:lpstr>«Γενικά, τι γνώμη θα λέγατε ότι έχετε για την Ελλάδα ως τουριστικό προορισμό;»  (Ν=407)</vt:lpstr>
      <vt:lpstr>«Τα γεγονότα και οι εξελίξεις λόγω του πολέμου στην Ουκρανία, θα λεγάτε ότι έχουν επηρεάσει τη γνώμη σας για την Ελλάδα;»  (Ν=407)</vt:lpstr>
      <vt:lpstr>«Εφόσον λήξει ο πόλεμος στην Ουκρανία και καταργηθούν οι ταξιδιωτικοί περιορισμοί, πόσο πιθανό θα λεγάτε ότι είναι να επισκεφτείτε την Ελλάδα για διακοπές στο μέλλον;» (Ν=407)</vt:lpstr>
      <vt:lpstr>Διαφάνεια 71</vt:lpstr>
      <vt:lpstr>Διαφάνεια 72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Alexander Temekenidis</dc:creator>
  <cp:lastModifiedBy>Alexander Temekenidis</cp:lastModifiedBy>
  <cp:revision>213</cp:revision>
  <dcterms:created xsi:type="dcterms:W3CDTF">2022-06-02T12:34:40Z</dcterms:created>
  <dcterms:modified xsi:type="dcterms:W3CDTF">2022-06-17T13:14:02Z</dcterms:modified>
</cp:coreProperties>
</file>